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0" r:id="rId2"/>
    <p:sldId id="283" r:id="rId3"/>
    <p:sldId id="307" r:id="rId4"/>
    <p:sldId id="315" r:id="rId5"/>
    <p:sldId id="305" r:id="rId6"/>
    <p:sldId id="321" r:id="rId7"/>
    <p:sldId id="313" r:id="rId8"/>
    <p:sldId id="304" r:id="rId9"/>
    <p:sldId id="275" r:id="rId10"/>
    <p:sldId id="271" r:id="rId11"/>
    <p:sldId id="316" r:id="rId12"/>
    <p:sldId id="317" r:id="rId13"/>
    <p:sldId id="269" r:id="rId14"/>
    <p:sldId id="276" r:id="rId15"/>
    <p:sldId id="298" r:id="rId16"/>
    <p:sldId id="300" r:id="rId17"/>
    <p:sldId id="301" r:id="rId18"/>
    <p:sldId id="262" r:id="rId19"/>
    <p:sldId id="263" r:id="rId20"/>
    <p:sldId id="260" r:id="rId21"/>
    <p:sldId id="261" r:id="rId22"/>
    <p:sldId id="264" r:id="rId23"/>
    <p:sldId id="259" r:id="rId24"/>
    <p:sldId id="318" r:id="rId25"/>
    <p:sldId id="319" r:id="rId26"/>
    <p:sldId id="32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20" autoAdjust="0"/>
    <p:restoredTop sz="94188" autoAdjust="0"/>
  </p:normalViewPr>
  <p:slideViewPr>
    <p:cSldViewPr snapToGrid="0">
      <p:cViewPr varScale="1">
        <p:scale>
          <a:sx n="84" d="100"/>
          <a:sy n="84" d="100"/>
        </p:scale>
        <p:origin x="816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8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toro-15min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toro-day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IRIS%20FINAL/citi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IRIS%20FINAL/citi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IRIS%20FINAL/citi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IRIS%20FINAL/citi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IRIS%20FINAL/citi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IRIS%20FINAL/cities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Artash%20Python/Seismic/raspshake/IRIS%20FINAL/citi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Average</a:t>
            </a:r>
            <a:r>
              <a:rPr lang="en-US" b="1" baseline="0" dirty="0"/>
              <a:t> Displacement (every 15 minutes) </a:t>
            </a:r>
          </a:p>
          <a:p>
            <a:pPr>
              <a:defRPr/>
            </a:pPr>
            <a:r>
              <a:rPr lang="en-US" baseline="0" dirty="0"/>
              <a:t>with 50% overlap. Toronto</a:t>
            </a:r>
            <a:endParaRPr lang="en-US" dirty="0"/>
          </a:p>
        </c:rich>
      </c:tx>
      <c:layout>
        <c:manualLayout>
          <c:xMode val="edge"/>
          <c:yMode val="edge"/>
          <c:x val="0.13812873386008864"/>
          <c:y val="1.34998563647172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'[toro-15min.csv]toro-15min'!$A$1:$A$17190</c:f>
              <c:numCache>
                <c:formatCode>0.00E+00</c:formatCode>
                <c:ptCount val="17190"/>
                <c:pt idx="0">
                  <c:v>2.4118678906215598E-9</c:v>
                </c:pt>
                <c:pt idx="1">
                  <c:v>2.09303168569704E-9</c:v>
                </c:pt>
                <c:pt idx="2">
                  <c:v>2.14936730099211E-9</c:v>
                </c:pt>
                <c:pt idx="3">
                  <c:v>2.10804369362076E-9</c:v>
                </c:pt>
                <c:pt idx="4">
                  <c:v>2.2842712052941999E-9</c:v>
                </c:pt>
                <c:pt idx="5">
                  <c:v>2.9779207657150501E-9</c:v>
                </c:pt>
                <c:pt idx="6">
                  <c:v>3.5764605126973002E-9</c:v>
                </c:pt>
                <c:pt idx="7">
                  <c:v>4.0978570689954902E-9</c:v>
                </c:pt>
                <c:pt idx="8">
                  <c:v>4.2540180120944198E-9</c:v>
                </c:pt>
                <c:pt idx="9">
                  <c:v>4.2479615066644101E-9</c:v>
                </c:pt>
                <c:pt idx="10">
                  <c:v>4.8177003774219399E-9</c:v>
                </c:pt>
                <c:pt idx="11">
                  <c:v>5.61181579294967E-9</c:v>
                </c:pt>
                <c:pt idx="12">
                  <c:v>6.2058807186830796E-9</c:v>
                </c:pt>
                <c:pt idx="13">
                  <c:v>7.3462170491042997E-9</c:v>
                </c:pt>
                <c:pt idx="14">
                  <c:v>8.6541465781408702E-9</c:v>
                </c:pt>
                <c:pt idx="15">
                  <c:v>1.0020201185276001E-8</c:v>
                </c:pt>
                <c:pt idx="16">
                  <c:v>1.0463683888784799E-8</c:v>
                </c:pt>
                <c:pt idx="17">
                  <c:v>1.09264478344715E-8</c:v>
                </c:pt>
                <c:pt idx="18">
                  <c:v>1.18255768101044E-8</c:v>
                </c:pt>
                <c:pt idx="19">
                  <c:v>1.3035387841809E-8</c:v>
                </c:pt>
                <c:pt idx="20">
                  <c:v>1.38881827868506E-8</c:v>
                </c:pt>
                <c:pt idx="21">
                  <c:v>1.2668424585281599E-8</c:v>
                </c:pt>
                <c:pt idx="22">
                  <c:v>1.2687895622658301E-8</c:v>
                </c:pt>
                <c:pt idx="23">
                  <c:v>1.32724866621963E-8</c:v>
                </c:pt>
                <c:pt idx="24">
                  <c:v>1.30952006415993E-8</c:v>
                </c:pt>
                <c:pt idx="25">
                  <c:v>1.20832938354407E-8</c:v>
                </c:pt>
                <c:pt idx="26">
                  <c:v>1.17060125917033E-8</c:v>
                </c:pt>
                <c:pt idx="27">
                  <c:v>1.2581523793053E-8</c:v>
                </c:pt>
                <c:pt idx="28">
                  <c:v>1.28421612700505E-8</c:v>
                </c:pt>
                <c:pt idx="29">
                  <c:v>1.3635290467553899E-8</c:v>
                </c:pt>
                <c:pt idx="30">
                  <c:v>1.39316976324615E-8</c:v>
                </c:pt>
                <c:pt idx="31">
                  <c:v>1.33675994646752E-8</c:v>
                </c:pt>
                <c:pt idx="32">
                  <c:v>1.3326064450683701E-8</c:v>
                </c:pt>
                <c:pt idx="33">
                  <c:v>1.365159375045E-8</c:v>
                </c:pt>
                <c:pt idx="34">
                  <c:v>1.31625215925566E-8</c:v>
                </c:pt>
                <c:pt idx="35">
                  <c:v>1.3057382569236601E-8</c:v>
                </c:pt>
                <c:pt idx="36">
                  <c:v>1.3024009906534999E-8</c:v>
                </c:pt>
                <c:pt idx="37">
                  <c:v>1.3907595177725099E-8</c:v>
                </c:pt>
                <c:pt idx="38">
                  <c:v>1.27758465256273E-8</c:v>
                </c:pt>
                <c:pt idx="39">
                  <c:v>1.18459553775968E-8</c:v>
                </c:pt>
                <c:pt idx="40">
                  <c:v>1.1440433254974199E-8</c:v>
                </c:pt>
                <c:pt idx="41">
                  <c:v>1.0532699398943301E-8</c:v>
                </c:pt>
                <c:pt idx="42">
                  <c:v>1.08437269802859E-8</c:v>
                </c:pt>
                <c:pt idx="43">
                  <c:v>1.21865358653315E-8</c:v>
                </c:pt>
                <c:pt idx="44">
                  <c:v>1.3248739881040501E-8</c:v>
                </c:pt>
                <c:pt idx="45">
                  <c:v>1.31470238375609E-8</c:v>
                </c:pt>
                <c:pt idx="46">
                  <c:v>1.2405685323760499E-8</c:v>
                </c:pt>
                <c:pt idx="47">
                  <c:v>1.2889316296208199E-8</c:v>
                </c:pt>
                <c:pt idx="48">
                  <c:v>1.35831398849701E-8</c:v>
                </c:pt>
                <c:pt idx="49">
                  <c:v>1.46799267665962E-8</c:v>
                </c:pt>
                <c:pt idx="50">
                  <c:v>1.46560195148751E-8</c:v>
                </c:pt>
                <c:pt idx="51">
                  <c:v>1.38895567942147E-8</c:v>
                </c:pt>
                <c:pt idx="52">
                  <c:v>1.25818118714185E-8</c:v>
                </c:pt>
                <c:pt idx="53">
                  <c:v>1.21102466342595E-8</c:v>
                </c:pt>
                <c:pt idx="54">
                  <c:v>1.24939845005533E-8</c:v>
                </c:pt>
                <c:pt idx="55">
                  <c:v>1.33224033185309E-8</c:v>
                </c:pt>
                <c:pt idx="56">
                  <c:v>1.33163130339512E-8</c:v>
                </c:pt>
                <c:pt idx="57">
                  <c:v>1.36808804876352E-8</c:v>
                </c:pt>
                <c:pt idx="58">
                  <c:v>1.3438291126841E-8</c:v>
                </c:pt>
                <c:pt idx="59">
                  <c:v>1.3760263287792599E-8</c:v>
                </c:pt>
                <c:pt idx="60">
                  <c:v>1.35957462670079E-8</c:v>
                </c:pt>
                <c:pt idx="61">
                  <c:v>1.38654667128739E-8</c:v>
                </c:pt>
                <c:pt idx="62">
                  <c:v>1.32280639010329E-8</c:v>
                </c:pt>
                <c:pt idx="63">
                  <c:v>1.28040334643998E-8</c:v>
                </c:pt>
                <c:pt idx="64">
                  <c:v>1.28176645566039E-8</c:v>
                </c:pt>
                <c:pt idx="65">
                  <c:v>1.2485978361281201E-8</c:v>
                </c:pt>
                <c:pt idx="66">
                  <c:v>1.22403373647502E-8</c:v>
                </c:pt>
                <c:pt idx="67">
                  <c:v>1.2760784451426001E-8</c:v>
                </c:pt>
                <c:pt idx="68">
                  <c:v>1.36384438530484E-8</c:v>
                </c:pt>
                <c:pt idx="69">
                  <c:v>1.3962681888309601E-8</c:v>
                </c:pt>
                <c:pt idx="70">
                  <c:v>1.34927293902862E-8</c:v>
                </c:pt>
                <c:pt idx="71">
                  <c:v>1.31661722817217E-8</c:v>
                </c:pt>
                <c:pt idx="72">
                  <c:v>1.2907462695565E-8</c:v>
                </c:pt>
                <c:pt idx="73">
                  <c:v>1.1816416777444199E-8</c:v>
                </c:pt>
                <c:pt idx="74">
                  <c:v>9.6527109648774804E-9</c:v>
                </c:pt>
                <c:pt idx="75">
                  <c:v>8.7093011182429196E-9</c:v>
                </c:pt>
                <c:pt idx="76">
                  <c:v>8.4151367477289402E-9</c:v>
                </c:pt>
                <c:pt idx="77">
                  <c:v>8.7535225353151198E-9</c:v>
                </c:pt>
                <c:pt idx="78">
                  <c:v>8.4875656575070505E-9</c:v>
                </c:pt>
                <c:pt idx="79">
                  <c:v>1.1818337067233201E-8</c:v>
                </c:pt>
                <c:pt idx="80">
                  <c:v>1.1102468151280699E-8</c:v>
                </c:pt>
                <c:pt idx="81">
                  <c:v>8.5405689892903405E-9</c:v>
                </c:pt>
                <c:pt idx="82">
                  <c:v>7.7540066515314198E-9</c:v>
                </c:pt>
                <c:pt idx="83">
                  <c:v>7.6668461120771205E-9</c:v>
                </c:pt>
                <c:pt idx="84">
                  <c:v>6.7444285453457202E-9</c:v>
                </c:pt>
                <c:pt idx="85">
                  <c:v>6.82701938500508E-9</c:v>
                </c:pt>
                <c:pt idx="86">
                  <c:v>7.5910775806351293E-9</c:v>
                </c:pt>
                <c:pt idx="87">
                  <c:v>6.4693684800281798E-9</c:v>
                </c:pt>
                <c:pt idx="88">
                  <c:v>5.4269229236649001E-9</c:v>
                </c:pt>
                <c:pt idx="89">
                  <c:v>5.7145779558898896E-9</c:v>
                </c:pt>
                <c:pt idx="90">
                  <c:v>7.7905815350920297E-9</c:v>
                </c:pt>
                <c:pt idx="91">
                  <c:v>9.5613612924518294E-9</c:v>
                </c:pt>
                <c:pt idx="92">
                  <c:v>8.7306907797097406E-9</c:v>
                </c:pt>
                <c:pt idx="93">
                  <c:v>8.0696140888173998E-9</c:v>
                </c:pt>
                <c:pt idx="94">
                  <c:v>7.7074017705163198E-9</c:v>
                </c:pt>
                <c:pt idx="95">
                  <c:v>6.8332893448113097E-9</c:v>
                </c:pt>
                <c:pt idx="96">
                  <c:v>5.9105586454115902E-9</c:v>
                </c:pt>
                <c:pt idx="97">
                  <c:v>5.3221667144862302E-9</c:v>
                </c:pt>
                <c:pt idx="98">
                  <c:v>5.1076441654471099E-9</c:v>
                </c:pt>
                <c:pt idx="99">
                  <c:v>4.8771277542013403E-9</c:v>
                </c:pt>
                <c:pt idx="100">
                  <c:v>4.7839296954941503E-9</c:v>
                </c:pt>
                <c:pt idx="101">
                  <c:v>4.83211492103539E-9</c:v>
                </c:pt>
                <c:pt idx="102">
                  <c:v>4.4487494203412003E-9</c:v>
                </c:pt>
                <c:pt idx="103">
                  <c:v>3.80118945932379E-9</c:v>
                </c:pt>
                <c:pt idx="104">
                  <c:v>3.4706907957315102E-9</c:v>
                </c:pt>
                <c:pt idx="105">
                  <c:v>3.3923175130132701E-9</c:v>
                </c:pt>
                <c:pt idx="106">
                  <c:v>3.5047487636524402E-9</c:v>
                </c:pt>
                <c:pt idx="107">
                  <c:v>3.7364518714243704E-9</c:v>
                </c:pt>
                <c:pt idx="108">
                  <c:v>3.7638391749378302E-9</c:v>
                </c:pt>
                <c:pt idx="109">
                  <c:v>3.4140145169875002E-9</c:v>
                </c:pt>
                <c:pt idx="110">
                  <c:v>3.1693342573546398E-9</c:v>
                </c:pt>
                <c:pt idx="111">
                  <c:v>2.9956184308709598E-9</c:v>
                </c:pt>
                <c:pt idx="112">
                  <c:v>2.76851464025841E-9</c:v>
                </c:pt>
                <c:pt idx="113">
                  <c:v>2.5271063046174E-9</c:v>
                </c:pt>
                <c:pt idx="114">
                  <c:v>2.3118824902180599E-9</c:v>
                </c:pt>
                <c:pt idx="115">
                  <c:v>2.04990897474861E-9</c:v>
                </c:pt>
                <c:pt idx="116">
                  <c:v>1.8071980164134301E-9</c:v>
                </c:pt>
                <c:pt idx="117">
                  <c:v>1.6858231248203399E-9</c:v>
                </c:pt>
                <c:pt idx="118">
                  <c:v>1.5542214691169799E-9</c:v>
                </c:pt>
                <c:pt idx="119">
                  <c:v>1.5252864194817701E-9</c:v>
                </c:pt>
                <c:pt idx="120">
                  <c:v>1.4499597025690701E-9</c:v>
                </c:pt>
                <c:pt idx="121">
                  <c:v>1.3676617371646101E-9</c:v>
                </c:pt>
                <c:pt idx="122">
                  <c:v>1.2870623897334499E-9</c:v>
                </c:pt>
                <c:pt idx="123">
                  <c:v>1.2513879638811701E-9</c:v>
                </c:pt>
                <c:pt idx="124">
                  <c:v>1.26841089319974E-9</c:v>
                </c:pt>
                <c:pt idx="125">
                  <c:v>1.23465791935393E-9</c:v>
                </c:pt>
                <c:pt idx="126">
                  <c:v>1.15961388034691E-9</c:v>
                </c:pt>
                <c:pt idx="127">
                  <c:v>1.05317334962079E-9</c:v>
                </c:pt>
                <c:pt idx="128">
                  <c:v>9.2612320103506701E-10</c:v>
                </c:pt>
                <c:pt idx="129">
                  <c:v>8.1343648173564803E-10</c:v>
                </c:pt>
                <c:pt idx="130">
                  <c:v>8.1529122625396999E-10</c:v>
                </c:pt>
                <c:pt idx="131">
                  <c:v>7.5740575997258796E-10</c:v>
                </c:pt>
                <c:pt idx="132">
                  <c:v>7.0207876691311397E-10</c:v>
                </c:pt>
                <c:pt idx="133">
                  <c:v>4.1157449810459297E-9</c:v>
                </c:pt>
                <c:pt idx="134">
                  <c:v>4.2648509098222099E-9</c:v>
                </c:pt>
                <c:pt idx="135">
                  <c:v>9.3675080979503807E-9</c:v>
                </c:pt>
                <c:pt idx="136">
                  <c:v>8.7940401202170192E-9</c:v>
                </c:pt>
                <c:pt idx="137">
                  <c:v>1.21536632865033E-9</c:v>
                </c:pt>
                <c:pt idx="138">
                  <c:v>1.34460334866555E-9</c:v>
                </c:pt>
                <c:pt idx="139">
                  <c:v>1.4279221119914701E-9</c:v>
                </c:pt>
                <c:pt idx="140">
                  <c:v>1.4642702335508601E-9</c:v>
                </c:pt>
                <c:pt idx="141">
                  <c:v>1.57606777380641E-9</c:v>
                </c:pt>
                <c:pt idx="142">
                  <c:v>1.65306815512325E-9</c:v>
                </c:pt>
                <c:pt idx="143">
                  <c:v>1.71463701426878E-9</c:v>
                </c:pt>
                <c:pt idx="144">
                  <c:v>1.81498437891626E-9</c:v>
                </c:pt>
                <c:pt idx="145">
                  <c:v>1.8367144286875701E-9</c:v>
                </c:pt>
                <c:pt idx="146">
                  <c:v>1.8749146340528999E-9</c:v>
                </c:pt>
                <c:pt idx="147">
                  <c:v>1.9290360269469798E-9</c:v>
                </c:pt>
                <c:pt idx="148">
                  <c:v>2.0711636591594599E-9</c:v>
                </c:pt>
                <c:pt idx="149">
                  <c:v>2.0658546381378099E-9</c:v>
                </c:pt>
                <c:pt idx="150">
                  <c:v>2.1138327538963701E-9</c:v>
                </c:pt>
                <c:pt idx="151">
                  <c:v>2.14792791244197E-9</c:v>
                </c:pt>
                <c:pt idx="152">
                  <c:v>2.1908378787671402E-9</c:v>
                </c:pt>
                <c:pt idx="153">
                  <c:v>2.2072232293362102E-9</c:v>
                </c:pt>
                <c:pt idx="154">
                  <c:v>2.4377654834484102E-9</c:v>
                </c:pt>
                <c:pt idx="155">
                  <c:v>2.42251066767736E-9</c:v>
                </c:pt>
                <c:pt idx="156">
                  <c:v>2.67342634464626E-9</c:v>
                </c:pt>
                <c:pt idx="157">
                  <c:v>2.71784912396562E-9</c:v>
                </c:pt>
                <c:pt idx="158">
                  <c:v>2.3002857226186901E-9</c:v>
                </c:pt>
                <c:pt idx="159">
                  <c:v>2.23232653082215E-9</c:v>
                </c:pt>
                <c:pt idx="160">
                  <c:v>2.4417464531555202E-9</c:v>
                </c:pt>
                <c:pt idx="161">
                  <c:v>2.1813087726761401E-9</c:v>
                </c:pt>
                <c:pt idx="162">
                  <c:v>2.2571253804763102E-9</c:v>
                </c:pt>
                <c:pt idx="163">
                  <c:v>2.5114613730514801E-9</c:v>
                </c:pt>
                <c:pt idx="164">
                  <c:v>3.2160046743027499E-9</c:v>
                </c:pt>
                <c:pt idx="165">
                  <c:v>2.3452300990052998E-9</c:v>
                </c:pt>
                <c:pt idx="166">
                  <c:v>2.2839629545623301E-9</c:v>
                </c:pt>
                <c:pt idx="167">
                  <c:v>2.1921851129415002E-9</c:v>
                </c:pt>
                <c:pt idx="168">
                  <c:v>2.2496956275423401E-9</c:v>
                </c:pt>
                <c:pt idx="169">
                  <c:v>2.31194518234758E-9</c:v>
                </c:pt>
                <c:pt idx="170">
                  <c:v>2.2550225294145202E-9</c:v>
                </c:pt>
                <c:pt idx="171">
                  <c:v>2.4009083231077598E-9</c:v>
                </c:pt>
                <c:pt idx="172">
                  <c:v>2.4968011554044299E-9</c:v>
                </c:pt>
                <c:pt idx="173">
                  <c:v>2.2031201470025698E-9</c:v>
                </c:pt>
                <c:pt idx="174">
                  <c:v>2.2695268722649E-9</c:v>
                </c:pt>
                <c:pt idx="175">
                  <c:v>2.2619679630101899E-9</c:v>
                </c:pt>
                <c:pt idx="176">
                  <c:v>1.9957080144319501E-9</c:v>
                </c:pt>
                <c:pt idx="177">
                  <c:v>1.9722186397336402E-9</c:v>
                </c:pt>
                <c:pt idx="178">
                  <c:v>1.9488618144005399E-9</c:v>
                </c:pt>
                <c:pt idx="179">
                  <c:v>1.8370838925769801E-9</c:v>
                </c:pt>
                <c:pt idx="180">
                  <c:v>2.0360927505615698E-9</c:v>
                </c:pt>
                <c:pt idx="181">
                  <c:v>2.1916421347339698E-9</c:v>
                </c:pt>
                <c:pt idx="182">
                  <c:v>1.9833462872105001E-9</c:v>
                </c:pt>
                <c:pt idx="183">
                  <c:v>1.86570077936706E-9</c:v>
                </c:pt>
                <c:pt idx="184">
                  <c:v>2.35466838581519E-9</c:v>
                </c:pt>
                <c:pt idx="185">
                  <c:v>4.0363191779902498E-9</c:v>
                </c:pt>
                <c:pt idx="186">
                  <c:v>2.4549592632803501E-9</c:v>
                </c:pt>
                <c:pt idx="187">
                  <c:v>1.2075085414142499E-9</c:v>
                </c:pt>
                <c:pt idx="188">
                  <c:v>1.21309949040448E-9</c:v>
                </c:pt>
                <c:pt idx="189">
                  <c:v>1.16377775222724E-9</c:v>
                </c:pt>
                <c:pt idx="190">
                  <c:v>1.1424847531046E-9</c:v>
                </c:pt>
                <c:pt idx="191">
                  <c:v>1.2435863455921E-9</c:v>
                </c:pt>
                <c:pt idx="192">
                  <c:v>1.2259193244608799E-9</c:v>
                </c:pt>
                <c:pt idx="193">
                  <c:v>1.19604035189891E-9</c:v>
                </c:pt>
                <c:pt idx="194">
                  <c:v>1.19209913734548E-9</c:v>
                </c:pt>
                <c:pt idx="195">
                  <c:v>1.1396188761966401E-9</c:v>
                </c:pt>
                <c:pt idx="196">
                  <c:v>1.0550562081583001E-9</c:v>
                </c:pt>
                <c:pt idx="197">
                  <c:v>1.0318503233645599E-9</c:v>
                </c:pt>
                <c:pt idx="198">
                  <c:v>1.1468714747592299E-9</c:v>
                </c:pt>
                <c:pt idx="199">
                  <c:v>1.00439490478491E-9</c:v>
                </c:pt>
                <c:pt idx="200">
                  <c:v>9.3874897061076003E-10</c:v>
                </c:pt>
                <c:pt idx="201">
                  <c:v>8.3746655774779097E-10</c:v>
                </c:pt>
                <c:pt idx="202">
                  <c:v>8.2983819560989497E-10</c:v>
                </c:pt>
                <c:pt idx="203">
                  <c:v>8.2466704947186503E-10</c:v>
                </c:pt>
                <c:pt idx="204">
                  <c:v>9.1231777924212404E-10</c:v>
                </c:pt>
                <c:pt idx="205">
                  <c:v>1.02046912720905E-9</c:v>
                </c:pt>
                <c:pt idx="206">
                  <c:v>8.3507813429054202E-10</c:v>
                </c:pt>
                <c:pt idx="207">
                  <c:v>8.2364087297986399E-10</c:v>
                </c:pt>
                <c:pt idx="208">
                  <c:v>8.5247885329541496E-10</c:v>
                </c:pt>
                <c:pt idx="209">
                  <c:v>8.1863244655035498E-10</c:v>
                </c:pt>
                <c:pt idx="210">
                  <c:v>8.2865087996599897E-10</c:v>
                </c:pt>
                <c:pt idx="211">
                  <c:v>8.6885032276690605E-10</c:v>
                </c:pt>
                <c:pt idx="212">
                  <c:v>8.3454612096179398E-10</c:v>
                </c:pt>
                <c:pt idx="213">
                  <c:v>8.1500421045764296E-10</c:v>
                </c:pt>
                <c:pt idx="214">
                  <c:v>8.1849637518750799E-10</c:v>
                </c:pt>
                <c:pt idx="215">
                  <c:v>8.4230483831343604E-10</c:v>
                </c:pt>
                <c:pt idx="216">
                  <c:v>8.2621238481247398E-10</c:v>
                </c:pt>
                <c:pt idx="217">
                  <c:v>9.25734168594064E-10</c:v>
                </c:pt>
                <c:pt idx="218">
                  <c:v>1.1449501168090399E-9</c:v>
                </c:pt>
                <c:pt idx="219">
                  <c:v>9.9754409006372896E-10</c:v>
                </c:pt>
                <c:pt idx="220">
                  <c:v>1.0403626700844401E-9</c:v>
                </c:pt>
                <c:pt idx="221">
                  <c:v>9.413176921303601E-10</c:v>
                </c:pt>
                <c:pt idx="222">
                  <c:v>9.1359207870366695E-10</c:v>
                </c:pt>
                <c:pt idx="223">
                  <c:v>8.8771372999168404E-10</c:v>
                </c:pt>
                <c:pt idx="224">
                  <c:v>9.1616248209391699E-10</c:v>
                </c:pt>
                <c:pt idx="225">
                  <c:v>9.4457540304336792E-10</c:v>
                </c:pt>
                <c:pt idx="226">
                  <c:v>1.0068237241588799E-9</c:v>
                </c:pt>
                <c:pt idx="227">
                  <c:v>1.11832083526793E-9</c:v>
                </c:pt>
                <c:pt idx="228">
                  <c:v>1.0495764588548201E-9</c:v>
                </c:pt>
                <c:pt idx="229">
                  <c:v>1.05394018711394E-9</c:v>
                </c:pt>
                <c:pt idx="230">
                  <c:v>1.0525412500174901E-9</c:v>
                </c:pt>
                <c:pt idx="231">
                  <c:v>1.1231382150941099E-9</c:v>
                </c:pt>
                <c:pt idx="232">
                  <c:v>1.1919314395364199E-9</c:v>
                </c:pt>
                <c:pt idx="233">
                  <c:v>1.28898589895772E-9</c:v>
                </c:pt>
                <c:pt idx="234">
                  <c:v>1.3946213636154201E-9</c:v>
                </c:pt>
                <c:pt idx="235">
                  <c:v>1.5363480728192101E-9</c:v>
                </c:pt>
                <c:pt idx="236">
                  <c:v>1.72453101999115E-9</c:v>
                </c:pt>
                <c:pt idx="237">
                  <c:v>2.0795395365068701E-9</c:v>
                </c:pt>
                <c:pt idx="238">
                  <c:v>2.31202889553985E-9</c:v>
                </c:pt>
                <c:pt idx="239">
                  <c:v>2.39129179654845E-9</c:v>
                </c:pt>
                <c:pt idx="240">
                  <c:v>2.47998799253313E-9</c:v>
                </c:pt>
                <c:pt idx="241">
                  <c:v>2.5915418675145201E-9</c:v>
                </c:pt>
                <c:pt idx="242">
                  <c:v>2.4204526861983702E-9</c:v>
                </c:pt>
                <c:pt idx="243">
                  <c:v>2.4187019246144901E-9</c:v>
                </c:pt>
                <c:pt idx="244">
                  <c:v>2.5907156646977998E-9</c:v>
                </c:pt>
                <c:pt idx="245">
                  <c:v>2.86689064062473E-9</c:v>
                </c:pt>
                <c:pt idx="246">
                  <c:v>3.32790881838105E-9</c:v>
                </c:pt>
                <c:pt idx="247">
                  <c:v>3.8529833233036096E-9</c:v>
                </c:pt>
                <c:pt idx="248">
                  <c:v>4.2660041130957601E-9</c:v>
                </c:pt>
                <c:pt idx="249">
                  <c:v>4.6067060824009798E-9</c:v>
                </c:pt>
                <c:pt idx="250">
                  <c:v>5.01469117651955E-9</c:v>
                </c:pt>
                <c:pt idx="251">
                  <c:v>5.5250328491543199E-9</c:v>
                </c:pt>
                <c:pt idx="252">
                  <c:v>5.9422622800968802E-9</c:v>
                </c:pt>
                <c:pt idx="253">
                  <c:v>5.9266964320515496E-9</c:v>
                </c:pt>
                <c:pt idx="254">
                  <c:v>7.4492993388678502E-9</c:v>
                </c:pt>
                <c:pt idx="255">
                  <c:v>7.2642775359871498E-9</c:v>
                </c:pt>
                <c:pt idx="256">
                  <c:v>6.8181784232110404E-9</c:v>
                </c:pt>
                <c:pt idx="257">
                  <c:v>6.9949018423213701E-9</c:v>
                </c:pt>
                <c:pt idx="258">
                  <c:v>6.70070300313623E-9</c:v>
                </c:pt>
                <c:pt idx="259">
                  <c:v>6.32349170307134E-9</c:v>
                </c:pt>
                <c:pt idx="260">
                  <c:v>6.4881704307212502E-9</c:v>
                </c:pt>
                <c:pt idx="261">
                  <c:v>6.3177201657163804E-9</c:v>
                </c:pt>
                <c:pt idx="262">
                  <c:v>6.4663807793500196E-9</c:v>
                </c:pt>
                <c:pt idx="263">
                  <c:v>6.6497636816544698E-9</c:v>
                </c:pt>
                <c:pt idx="264">
                  <c:v>6.0458079046320799E-9</c:v>
                </c:pt>
                <c:pt idx="265">
                  <c:v>5.83539137656984E-9</c:v>
                </c:pt>
                <c:pt idx="266">
                  <c:v>5.5683085399805802E-9</c:v>
                </c:pt>
                <c:pt idx="267">
                  <c:v>5.3176630589159302E-9</c:v>
                </c:pt>
                <c:pt idx="268">
                  <c:v>5.24947663900652E-9</c:v>
                </c:pt>
                <c:pt idx="269">
                  <c:v>4.7714526731997797E-9</c:v>
                </c:pt>
                <c:pt idx="270">
                  <c:v>4.5727334371425602E-9</c:v>
                </c:pt>
                <c:pt idx="271">
                  <c:v>4.6403932259004098E-9</c:v>
                </c:pt>
                <c:pt idx="272">
                  <c:v>4.6166735746084101E-9</c:v>
                </c:pt>
                <c:pt idx="273">
                  <c:v>4.0561404799458499E-9</c:v>
                </c:pt>
                <c:pt idx="274">
                  <c:v>3.7778631128372601E-9</c:v>
                </c:pt>
                <c:pt idx="275">
                  <c:v>3.37371081896893E-9</c:v>
                </c:pt>
                <c:pt idx="276">
                  <c:v>2.9973827943311E-9</c:v>
                </c:pt>
                <c:pt idx="277">
                  <c:v>3.0701985960230699E-9</c:v>
                </c:pt>
                <c:pt idx="278">
                  <c:v>3.0063676237746402E-9</c:v>
                </c:pt>
                <c:pt idx="279">
                  <c:v>2.8823358954747399E-9</c:v>
                </c:pt>
                <c:pt idx="280">
                  <c:v>2.8857000659458801E-9</c:v>
                </c:pt>
                <c:pt idx="281">
                  <c:v>2.8876791506974301E-9</c:v>
                </c:pt>
                <c:pt idx="282">
                  <c:v>2.94350072386894E-9</c:v>
                </c:pt>
                <c:pt idx="283">
                  <c:v>3.4334293640511202E-9</c:v>
                </c:pt>
                <c:pt idx="284">
                  <c:v>3.6208257847328098E-9</c:v>
                </c:pt>
                <c:pt idx="285">
                  <c:v>3.4833916780458498E-9</c:v>
                </c:pt>
                <c:pt idx="286">
                  <c:v>3.3384723692086702E-9</c:v>
                </c:pt>
                <c:pt idx="287">
                  <c:v>3.2314733282951001E-9</c:v>
                </c:pt>
                <c:pt idx="288">
                  <c:v>3.46678615717337E-9</c:v>
                </c:pt>
                <c:pt idx="289">
                  <c:v>3.8859771685399202E-9</c:v>
                </c:pt>
                <c:pt idx="290">
                  <c:v>4.35064925712744E-9</c:v>
                </c:pt>
                <c:pt idx="291">
                  <c:v>3.8497992918021003E-9</c:v>
                </c:pt>
                <c:pt idx="292">
                  <c:v>3.7351813231990801E-9</c:v>
                </c:pt>
                <c:pt idx="293">
                  <c:v>4.1070236549617801E-9</c:v>
                </c:pt>
                <c:pt idx="294">
                  <c:v>4.5245972894214302E-9</c:v>
                </c:pt>
                <c:pt idx="295">
                  <c:v>4.9573739869400699E-9</c:v>
                </c:pt>
                <c:pt idx="296">
                  <c:v>5.0841879844393304E-9</c:v>
                </c:pt>
                <c:pt idx="297">
                  <c:v>5.13348011838436E-9</c:v>
                </c:pt>
                <c:pt idx="298">
                  <c:v>4.6758230075778097E-9</c:v>
                </c:pt>
                <c:pt idx="299">
                  <c:v>4.3773139347257602E-9</c:v>
                </c:pt>
                <c:pt idx="300">
                  <c:v>4.3899255795712199E-9</c:v>
                </c:pt>
                <c:pt idx="301">
                  <c:v>4.7598016240975502E-9</c:v>
                </c:pt>
                <c:pt idx="302">
                  <c:v>5.4516935281904696E-9</c:v>
                </c:pt>
                <c:pt idx="303">
                  <c:v>5.9881354850969001E-9</c:v>
                </c:pt>
                <c:pt idx="304">
                  <c:v>6.1592105311236698E-9</c:v>
                </c:pt>
                <c:pt idx="305">
                  <c:v>6.2383378871094799E-9</c:v>
                </c:pt>
                <c:pt idx="306">
                  <c:v>6.97741106541569E-9</c:v>
                </c:pt>
                <c:pt idx="307">
                  <c:v>7.9080589593413095E-9</c:v>
                </c:pt>
                <c:pt idx="308">
                  <c:v>8.7380078063189694E-9</c:v>
                </c:pt>
                <c:pt idx="309">
                  <c:v>9.1295280303037996E-9</c:v>
                </c:pt>
                <c:pt idx="310">
                  <c:v>9.5427476987063892E-9</c:v>
                </c:pt>
                <c:pt idx="311">
                  <c:v>9.5585252197177894E-9</c:v>
                </c:pt>
                <c:pt idx="312">
                  <c:v>9.5826318194733807E-9</c:v>
                </c:pt>
                <c:pt idx="313">
                  <c:v>9.4935138738609001E-9</c:v>
                </c:pt>
                <c:pt idx="314">
                  <c:v>9.2939580658738601E-9</c:v>
                </c:pt>
                <c:pt idx="315">
                  <c:v>9.1306008317931494E-9</c:v>
                </c:pt>
                <c:pt idx="316">
                  <c:v>9.5000450640349002E-9</c:v>
                </c:pt>
                <c:pt idx="317">
                  <c:v>9.9107291747343008E-9</c:v>
                </c:pt>
                <c:pt idx="318">
                  <c:v>1.09278033831698E-8</c:v>
                </c:pt>
                <c:pt idx="319">
                  <c:v>1.20337771318622E-8</c:v>
                </c:pt>
                <c:pt idx="320">
                  <c:v>1.23682538596779E-8</c:v>
                </c:pt>
                <c:pt idx="321">
                  <c:v>1.24293753856155E-8</c:v>
                </c:pt>
                <c:pt idx="322">
                  <c:v>1.22796833732781E-8</c:v>
                </c:pt>
                <c:pt idx="323">
                  <c:v>1.15825788261686E-8</c:v>
                </c:pt>
                <c:pt idx="324">
                  <c:v>1.0834108617164599E-8</c:v>
                </c:pt>
                <c:pt idx="325">
                  <c:v>1.0310986300956E-8</c:v>
                </c:pt>
                <c:pt idx="326">
                  <c:v>1.0055617636279E-8</c:v>
                </c:pt>
                <c:pt idx="327">
                  <c:v>9.9642670722293299E-9</c:v>
                </c:pt>
                <c:pt idx="328">
                  <c:v>9.61297873503606E-9</c:v>
                </c:pt>
                <c:pt idx="329">
                  <c:v>9.49997102316109E-9</c:v>
                </c:pt>
                <c:pt idx="330">
                  <c:v>9.2897545836796408E-9</c:v>
                </c:pt>
                <c:pt idx="331">
                  <c:v>8.9126188894628301E-9</c:v>
                </c:pt>
                <c:pt idx="332">
                  <c:v>8.9423989116736506E-9</c:v>
                </c:pt>
                <c:pt idx="333">
                  <c:v>8.8262268802267093E-9</c:v>
                </c:pt>
                <c:pt idx="334">
                  <c:v>7.83015221155056E-9</c:v>
                </c:pt>
                <c:pt idx="335">
                  <c:v>7.7255097435890997E-9</c:v>
                </c:pt>
                <c:pt idx="336">
                  <c:v>8.2000996056982894E-9</c:v>
                </c:pt>
                <c:pt idx="337">
                  <c:v>9.6948197255436092E-9</c:v>
                </c:pt>
                <c:pt idx="338">
                  <c:v>1.20126076440287E-8</c:v>
                </c:pt>
                <c:pt idx="339">
                  <c:v>1.15140036257669E-8</c:v>
                </c:pt>
                <c:pt idx="340">
                  <c:v>1.1288947065522501E-8</c:v>
                </c:pt>
                <c:pt idx="341">
                  <c:v>1.10950881079691E-8</c:v>
                </c:pt>
                <c:pt idx="342">
                  <c:v>1.03376078873547E-8</c:v>
                </c:pt>
                <c:pt idx="343">
                  <c:v>9.0879187911031603E-9</c:v>
                </c:pt>
                <c:pt idx="344">
                  <c:v>8.7499796413874698E-9</c:v>
                </c:pt>
                <c:pt idx="345">
                  <c:v>8.8012907847285905E-9</c:v>
                </c:pt>
                <c:pt idx="346">
                  <c:v>8.7455413987770304E-9</c:v>
                </c:pt>
                <c:pt idx="347">
                  <c:v>9.6025800366989301E-9</c:v>
                </c:pt>
                <c:pt idx="348">
                  <c:v>9.7724907959870696E-9</c:v>
                </c:pt>
                <c:pt idx="349">
                  <c:v>8.0140487920954593E-9</c:v>
                </c:pt>
                <c:pt idx="350">
                  <c:v>7.11987096024383E-9</c:v>
                </c:pt>
                <c:pt idx="351">
                  <c:v>6.8330649947855303E-9</c:v>
                </c:pt>
                <c:pt idx="352">
                  <c:v>6.1536607067632804E-9</c:v>
                </c:pt>
                <c:pt idx="353">
                  <c:v>5.4121404048468201E-9</c:v>
                </c:pt>
                <c:pt idx="354">
                  <c:v>5.0105110407127302E-9</c:v>
                </c:pt>
                <c:pt idx="355">
                  <c:v>4.5900755194222696E-9</c:v>
                </c:pt>
                <c:pt idx="356">
                  <c:v>3.8921986136945498E-9</c:v>
                </c:pt>
                <c:pt idx="357">
                  <c:v>3.99117588251508E-9</c:v>
                </c:pt>
                <c:pt idx="358">
                  <c:v>4.4899994474213098E-9</c:v>
                </c:pt>
                <c:pt idx="359">
                  <c:v>4.2610317924255604E-9</c:v>
                </c:pt>
                <c:pt idx="360">
                  <c:v>3.9723342798321097E-9</c:v>
                </c:pt>
                <c:pt idx="361">
                  <c:v>3.75369235260901E-9</c:v>
                </c:pt>
                <c:pt idx="362">
                  <c:v>3.43326772959652E-9</c:v>
                </c:pt>
                <c:pt idx="363">
                  <c:v>3.1686393041421302E-9</c:v>
                </c:pt>
                <c:pt idx="364">
                  <c:v>3.7457586438235897E-9</c:v>
                </c:pt>
                <c:pt idx="365">
                  <c:v>3.45170285077226E-9</c:v>
                </c:pt>
                <c:pt idx="366">
                  <c:v>3.5217991995535902E-9</c:v>
                </c:pt>
                <c:pt idx="367">
                  <c:v>3.3314000364991699E-9</c:v>
                </c:pt>
                <c:pt idx="368">
                  <c:v>3.0191198626020401E-9</c:v>
                </c:pt>
                <c:pt idx="369">
                  <c:v>3.4393392044879801E-9</c:v>
                </c:pt>
                <c:pt idx="370">
                  <c:v>3.2017416763768701E-9</c:v>
                </c:pt>
                <c:pt idx="371">
                  <c:v>4.0590958802674197E-9</c:v>
                </c:pt>
                <c:pt idx="372">
                  <c:v>5.6447846848065197E-9</c:v>
                </c:pt>
                <c:pt idx="373">
                  <c:v>6.3278932845969602E-9</c:v>
                </c:pt>
                <c:pt idx="374">
                  <c:v>6.5151763738457401E-9</c:v>
                </c:pt>
                <c:pt idx="375">
                  <c:v>6.0963504409330496E-9</c:v>
                </c:pt>
                <c:pt idx="376">
                  <c:v>6.16820282196161E-9</c:v>
                </c:pt>
                <c:pt idx="377">
                  <c:v>5.53565102115541E-9</c:v>
                </c:pt>
                <c:pt idx="378">
                  <c:v>6.5155986278545797E-9</c:v>
                </c:pt>
                <c:pt idx="379">
                  <c:v>6.9980839959499297E-9</c:v>
                </c:pt>
                <c:pt idx="380">
                  <c:v>7.0907151900670901E-9</c:v>
                </c:pt>
                <c:pt idx="381">
                  <c:v>6.3766129858086699E-9</c:v>
                </c:pt>
                <c:pt idx="382">
                  <c:v>5.9817914398324704E-9</c:v>
                </c:pt>
                <c:pt idx="383">
                  <c:v>6.6250516843664201E-9</c:v>
                </c:pt>
                <c:pt idx="384">
                  <c:v>6.6057094590667397E-9</c:v>
                </c:pt>
                <c:pt idx="385">
                  <c:v>6.0771003818353703E-9</c:v>
                </c:pt>
                <c:pt idx="386">
                  <c:v>6.7504092171170501E-9</c:v>
                </c:pt>
                <c:pt idx="387">
                  <c:v>7.12062420685201E-9</c:v>
                </c:pt>
                <c:pt idx="388">
                  <c:v>7.8847581046287701E-9</c:v>
                </c:pt>
                <c:pt idx="389">
                  <c:v>8.3748134834557002E-9</c:v>
                </c:pt>
                <c:pt idx="390">
                  <c:v>7.2595834905869598E-9</c:v>
                </c:pt>
                <c:pt idx="391">
                  <c:v>6.1319974056729898E-9</c:v>
                </c:pt>
                <c:pt idx="392">
                  <c:v>5.5301477226886101E-9</c:v>
                </c:pt>
                <c:pt idx="393">
                  <c:v>4.5811872433392902E-9</c:v>
                </c:pt>
                <c:pt idx="394">
                  <c:v>4.4195108764317397E-9</c:v>
                </c:pt>
                <c:pt idx="395">
                  <c:v>4.2764929273362601E-9</c:v>
                </c:pt>
                <c:pt idx="396">
                  <c:v>3.8874293744450498E-9</c:v>
                </c:pt>
                <c:pt idx="397">
                  <c:v>3.91967326486168E-9</c:v>
                </c:pt>
                <c:pt idx="398">
                  <c:v>3.8205152081861599E-9</c:v>
                </c:pt>
                <c:pt idx="399">
                  <c:v>3.4141296910640799E-9</c:v>
                </c:pt>
                <c:pt idx="400">
                  <c:v>3.1270316023146402E-9</c:v>
                </c:pt>
                <c:pt idx="401">
                  <c:v>2.8087984339427402E-9</c:v>
                </c:pt>
                <c:pt idx="402">
                  <c:v>2.5745086060819298E-9</c:v>
                </c:pt>
                <c:pt idx="403">
                  <c:v>2.4872703280282701E-9</c:v>
                </c:pt>
                <c:pt idx="404">
                  <c:v>2.3631015792406199E-9</c:v>
                </c:pt>
                <c:pt idx="405">
                  <c:v>2.20539973157348E-9</c:v>
                </c:pt>
                <c:pt idx="406">
                  <c:v>2.0421176678671199E-9</c:v>
                </c:pt>
                <c:pt idx="407">
                  <c:v>1.9670276365945601E-9</c:v>
                </c:pt>
                <c:pt idx="408">
                  <c:v>1.8938504643740198E-9</c:v>
                </c:pt>
                <c:pt idx="409">
                  <c:v>1.8569560212343799E-9</c:v>
                </c:pt>
                <c:pt idx="410">
                  <c:v>1.7634221462671601E-9</c:v>
                </c:pt>
                <c:pt idx="411">
                  <c:v>1.77787530055443E-9</c:v>
                </c:pt>
                <c:pt idx="412">
                  <c:v>1.9649240547493E-9</c:v>
                </c:pt>
                <c:pt idx="413">
                  <c:v>1.9960966215596801E-9</c:v>
                </c:pt>
                <c:pt idx="414">
                  <c:v>1.91426633000844E-9</c:v>
                </c:pt>
                <c:pt idx="415">
                  <c:v>1.62843589033242E-9</c:v>
                </c:pt>
                <c:pt idx="416">
                  <c:v>1.4217133158925399E-9</c:v>
                </c:pt>
                <c:pt idx="417">
                  <c:v>1.25184694987114E-9</c:v>
                </c:pt>
                <c:pt idx="418">
                  <c:v>1.1348913395509699E-9</c:v>
                </c:pt>
                <c:pt idx="419">
                  <c:v>1.06912191087479E-9</c:v>
                </c:pt>
                <c:pt idx="420">
                  <c:v>1.07235734204921E-9</c:v>
                </c:pt>
                <c:pt idx="421">
                  <c:v>1.14390671318473E-9</c:v>
                </c:pt>
                <c:pt idx="422">
                  <c:v>1.1308183834577E-9</c:v>
                </c:pt>
                <c:pt idx="423">
                  <c:v>1.09791950054958E-9</c:v>
                </c:pt>
                <c:pt idx="424">
                  <c:v>1.0862509538961E-9</c:v>
                </c:pt>
                <c:pt idx="425">
                  <c:v>1.11943167570115E-9</c:v>
                </c:pt>
                <c:pt idx="426">
                  <c:v>1.14176306547552E-9</c:v>
                </c:pt>
                <c:pt idx="427">
                  <c:v>1.16811462590802E-9</c:v>
                </c:pt>
                <c:pt idx="428">
                  <c:v>1.1900773897507099E-9</c:v>
                </c:pt>
                <c:pt idx="429">
                  <c:v>1.2797754992066301E-9</c:v>
                </c:pt>
                <c:pt idx="430">
                  <c:v>1.4153465939475199E-9</c:v>
                </c:pt>
                <c:pt idx="431">
                  <c:v>1.3911687558129899E-9</c:v>
                </c:pt>
                <c:pt idx="432">
                  <c:v>1.4341851983087301E-9</c:v>
                </c:pt>
                <c:pt idx="433">
                  <c:v>1.4802011248851901E-9</c:v>
                </c:pt>
                <c:pt idx="434">
                  <c:v>1.43845529990379E-9</c:v>
                </c:pt>
                <c:pt idx="435">
                  <c:v>1.48102292356327E-9</c:v>
                </c:pt>
                <c:pt idx="436">
                  <c:v>1.5972938572147301E-9</c:v>
                </c:pt>
                <c:pt idx="437">
                  <c:v>1.66641476755924E-9</c:v>
                </c:pt>
                <c:pt idx="438">
                  <c:v>2.06220227591965E-9</c:v>
                </c:pt>
                <c:pt idx="439">
                  <c:v>2.0794594138211598E-9</c:v>
                </c:pt>
                <c:pt idx="440">
                  <c:v>1.61319738851576E-9</c:v>
                </c:pt>
                <c:pt idx="441">
                  <c:v>1.66096320731602E-9</c:v>
                </c:pt>
                <c:pt idx="442">
                  <c:v>1.7006849370236301E-9</c:v>
                </c:pt>
                <c:pt idx="443">
                  <c:v>1.6416470521781801E-9</c:v>
                </c:pt>
                <c:pt idx="444">
                  <c:v>1.63403938973068E-9</c:v>
                </c:pt>
                <c:pt idx="445">
                  <c:v>1.6625039569065799E-9</c:v>
                </c:pt>
                <c:pt idx="446">
                  <c:v>1.72991429669842E-9</c:v>
                </c:pt>
                <c:pt idx="447">
                  <c:v>1.72054421369799E-9</c:v>
                </c:pt>
                <c:pt idx="448">
                  <c:v>5.7207465023901002E-9</c:v>
                </c:pt>
                <c:pt idx="449">
                  <c:v>3.2026060204935001E-9</c:v>
                </c:pt>
                <c:pt idx="450">
                  <c:v>1.68766941591208E-9</c:v>
                </c:pt>
                <c:pt idx="451">
                  <c:v>1.7662242579316699E-9</c:v>
                </c:pt>
                <c:pt idx="452">
                  <c:v>1.7730001250773999E-9</c:v>
                </c:pt>
                <c:pt idx="453">
                  <c:v>1.9292562593788601E-9</c:v>
                </c:pt>
                <c:pt idx="454">
                  <c:v>2.0638233489034202E-9</c:v>
                </c:pt>
                <c:pt idx="455">
                  <c:v>2.08255560621177E-9</c:v>
                </c:pt>
                <c:pt idx="456">
                  <c:v>2.18035676451933E-9</c:v>
                </c:pt>
                <c:pt idx="457">
                  <c:v>2.2797817493375002E-9</c:v>
                </c:pt>
                <c:pt idx="458">
                  <c:v>2.9098411896515201E-9</c:v>
                </c:pt>
                <c:pt idx="459">
                  <c:v>2.1667012502587098E-9</c:v>
                </c:pt>
                <c:pt idx="460">
                  <c:v>2.3448810827662199E-9</c:v>
                </c:pt>
                <c:pt idx="461">
                  <c:v>5.5809116733748399E-9</c:v>
                </c:pt>
                <c:pt idx="462">
                  <c:v>8.0375604702980298E-9</c:v>
                </c:pt>
                <c:pt idx="463">
                  <c:v>5.5759765444822501E-9</c:v>
                </c:pt>
                <c:pt idx="464">
                  <c:v>2.59185345609952E-9</c:v>
                </c:pt>
                <c:pt idx="465">
                  <c:v>2.6209877075922501E-9</c:v>
                </c:pt>
                <c:pt idx="466">
                  <c:v>2.4464992766177299E-9</c:v>
                </c:pt>
                <c:pt idx="467">
                  <c:v>2.3887405374283001E-9</c:v>
                </c:pt>
                <c:pt idx="468">
                  <c:v>2.2885218011227099E-9</c:v>
                </c:pt>
                <c:pt idx="469">
                  <c:v>2.2539702079190102E-9</c:v>
                </c:pt>
                <c:pt idx="470">
                  <c:v>2.1596689148533302E-9</c:v>
                </c:pt>
                <c:pt idx="471">
                  <c:v>1.96710004938891E-9</c:v>
                </c:pt>
                <c:pt idx="472">
                  <c:v>1.80064905223247E-9</c:v>
                </c:pt>
                <c:pt idx="473">
                  <c:v>1.7392332445945399E-9</c:v>
                </c:pt>
                <c:pt idx="474">
                  <c:v>1.7886647590107499E-9</c:v>
                </c:pt>
                <c:pt idx="475">
                  <c:v>1.8931482601491199E-9</c:v>
                </c:pt>
                <c:pt idx="476">
                  <c:v>1.9669879958552298E-9</c:v>
                </c:pt>
                <c:pt idx="477">
                  <c:v>1.9653249410369599E-9</c:v>
                </c:pt>
                <c:pt idx="478">
                  <c:v>1.6725760219816299E-9</c:v>
                </c:pt>
                <c:pt idx="479">
                  <c:v>1.4926244912085399E-9</c:v>
                </c:pt>
                <c:pt idx="480">
                  <c:v>1.51326201041681E-9</c:v>
                </c:pt>
                <c:pt idx="481">
                  <c:v>1.45063017900199E-9</c:v>
                </c:pt>
                <c:pt idx="482">
                  <c:v>1.46805711694428E-9</c:v>
                </c:pt>
                <c:pt idx="483">
                  <c:v>1.3539194248473099E-9</c:v>
                </c:pt>
                <c:pt idx="484">
                  <c:v>1.4424197469921E-9</c:v>
                </c:pt>
                <c:pt idx="485">
                  <c:v>1.49067861353697E-9</c:v>
                </c:pt>
                <c:pt idx="486">
                  <c:v>1.4881568390287499E-9</c:v>
                </c:pt>
                <c:pt idx="487">
                  <c:v>1.4752885928434701E-9</c:v>
                </c:pt>
                <c:pt idx="488">
                  <c:v>1.4973169010648999E-9</c:v>
                </c:pt>
                <c:pt idx="489">
                  <c:v>1.54420418533706E-9</c:v>
                </c:pt>
                <c:pt idx="490">
                  <c:v>1.5642050912912899E-9</c:v>
                </c:pt>
                <c:pt idx="491">
                  <c:v>1.6033361392509201E-9</c:v>
                </c:pt>
                <c:pt idx="492">
                  <c:v>1.5933374194198799E-9</c:v>
                </c:pt>
                <c:pt idx="493">
                  <c:v>1.58923552490051E-9</c:v>
                </c:pt>
                <c:pt idx="494">
                  <c:v>1.8662573823004799E-9</c:v>
                </c:pt>
                <c:pt idx="495">
                  <c:v>1.7682672541448001E-9</c:v>
                </c:pt>
                <c:pt idx="496">
                  <c:v>1.5895415967604201E-9</c:v>
                </c:pt>
                <c:pt idx="497">
                  <c:v>1.6963173642643601E-9</c:v>
                </c:pt>
                <c:pt idx="498">
                  <c:v>1.80070527798667E-9</c:v>
                </c:pt>
                <c:pt idx="499">
                  <c:v>2.0556083585066199E-9</c:v>
                </c:pt>
                <c:pt idx="500">
                  <c:v>2.2797837114308801E-9</c:v>
                </c:pt>
                <c:pt idx="501">
                  <c:v>2.8875053019381101E-9</c:v>
                </c:pt>
                <c:pt idx="502">
                  <c:v>3.5919413255803002E-9</c:v>
                </c:pt>
                <c:pt idx="503">
                  <c:v>4.1844533611193202E-9</c:v>
                </c:pt>
                <c:pt idx="504">
                  <c:v>4.6955861443039598E-9</c:v>
                </c:pt>
                <c:pt idx="505">
                  <c:v>5.0348379358398803E-9</c:v>
                </c:pt>
                <c:pt idx="506">
                  <c:v>5.0499297808886501E-9</c:v>
                </c:pt>
                <c:pt idx="507">
                  <c:v>5.4054275342574097E-9</c:v>
                </c:pt>
                <c:pt idx="508">
                  <c:v>5.57572028922115E-9</c:v>
                </c:pt>
                <c:pt idx="509">
                  <c:v>6.63869226257009E-9</c:v>
                </c:pt>
                <c:pt idx="510">
                  <c:v>7.0197575882160096E-9</c:v>
                </c:pt>
                <c:pt idx="511">
                  <c:v>6.3975600632408099E-9</c:v>
                </c:pt>
                <c:pt idx="512">
                  <c:v>6.4450680378461999E-9</c:v>
                </c:pt>
                <c:pt idx="513">
                  <c:v>6.6603049259388804E-9</c:v>
                </c:pt>
                <c:pt idx="514">
                  <c:v>6.6837172879692797E-9</c:v>
                </c:pt>
                <c:pt idx="515">
                  <c:v>7.2349672648650496E-9</c:v>
                </c:pt>
                <c:pt idx="516">
                  <c:v>7.5862574376541005E-9</c:v>
                </c:pt>
                <c:pt idx="517">
                  <c:v>7.3135020123995998E-9</c:v>
                </c:pt>
                <c:pt idx="518">
                  <c:v>6.9379700853774099E-9</c:v>
                </c:pt>
                <c:pt idx="519">
                  <c:v>6.9233723766127799E-9</c:v>
                </c:pt>
                <c:pt idx="520">
                  <c:v>7.2335919744665196E-9</c:v>
                </c:pt>
                <c:pt idx="521">
                  <c:v>6.7585081615962904E-9</c:v>
                </c:pt>
                <c:pt idx="522">
                  <c:v>6.6951486184870896E-9</c:v>
                </c:pt>
                <c:pt idx="523">
                  <c:v>6.4603938537976998E-9</c:v>
                </c:pt>
                <c:pt idx="524">
                  <c:v>6.7048191722908E-9</c:v>
                </c:pt>
                <c:pt idx="525">
                  <c:v>6.94026363799933E-9</c:v>
                </c:pt>
                <c:pt idx="526">
                  <c:v>6.8758359353141499E-9</c:v>
                </c:pt>
                <c:pt idx="527">
                  <c:v>6.4600509580096198E-9</c:v>
                </c:pt>
                <c:pt idx="528">
                  <c:v>6.5996318512932304E-9</c:v>
                </c:pt>
                <c:pt idx="529">
                  <c:v>6.6098405452057197E-9</c:v>
                </c:pt>
                <c:pt idx="530">
                  <c:v>6.7089126545084199E-9</c:v>
                </c:pt>
                <c:pt idx="531">
                  <c:v>6.5677711430910098E-9</c:v>
                </c:pt>
                <c:pt idx="532">
                  <c:v>6.5811617423795802E-9</c:v>
                </c:pt>
                <c:pt idx="533">
                  <c:v>6.9357156658255297E-9</c:v>
                </c:pt>
                <c:pt idx="534">
                  <c:v>7.0902142049045298E-9</c:v>
                </c:pt>
                <c:pt idx="535">
                  <c:v>6.7388048287677302E-9</c:v>
                </c:pt>
                <c:pt idx="536">
                  <c:v>7.8301549160389901E-9</c:v>
                </c:pt>
                <c:pt idx="537">
                  <c:v>6.5748860163480198E-9</c:v>
                </c:pt>
                <c:pt idx="538">
                  <c:v>6.6195255649604002E-9</c:v>
                </c:pt>
                <c:pt idx="539">
                  <c:v>6.2078427688653101E-9</c:v>
                </c:pt>
                <c:pt idx="540">
                  <c:v>6.2281227796458899E-9</c:v>
                </c:pt>
                <c:pt idx="541">
                  <c:v>6.4051699025072801E-9</c:v>
                </c:pt>
                <c:pt idx="542">
                  <c:v>6.7451211846977401E-9</c:v>
                </c:pt>
                <c:pt idx="543">
                  <c:v>6.9034071098254603E-9</c:v>
                </c:pt>
                <c:pt idx="544">
                  <c:v>6.37351527780561E-9</c:v>
                </c:pt>
                <c:pt idx="545">
                  <c:v>6.6949752527503699E-9</c:v>
                </c:pt>
                <c:pt idx="546">
                  <c:v>6.2149135562570401E-9</c:v>
                </c:pt>
                <c:pt idx="547">
                  <c:v>6.0329501425792701E-9</c:v>
                </c:pt>
                <c:pt idx="548">
                  <c:v>6.0599769491692297E-9</c:v>
                </c:pt>
                <c:pt idx="549">
                  <c:v>6.0580136069975598E-9</c:v>
                </c:pt>
                <c:pt idx="550">
                  <c:v>5.7648707511389797E-9</c:v>
                </c:pt>
                <c:pt idx="551">
                  <c:v>5.38045412230395E-9</c:v>
                </c:pt>
                <c:pt idx="552">
                  <c:v>5.4036823770599403E-9</c:v>
                </c:pt>
                <c:pt idx="553">
                  <c:v>4.9762918433757902E-9</c:v>
                </c:pt>
                <c:pt idx="554">
                  <c:v>4.8577315871248403E-9</c:v>
                </c:pt>
                <c:pt idx="555">
                  <c:v>4.8020387820740603E-9</c:v>
                </c:pt>
                <c:pt idx="556">
                  <c:v>4.6526862215876897E-9</c:v>
                </c:pt>
                <c:pt idx="557">
                  <c:v>4.7368530066421999E-9</c:v>
                </c:pt>
                <c:pt idx="558">
                  <c:v>4.7896724514340202E-9</c:v>
                </c:pt>
                <c:pt idx="559">
                  <c:v>4.4788779015112398E-9</c:v>
                </c:pt>
                <c:pt idx="560">
                  <c:v>4.4761581332615402E-9</c:v>
                </c:pt>
                <c:pt idx="561">
                  <c:v>4.2960073136296997E-9</c:v>
                </c:pt>
                <c:pt idx="562">
                  <c:v>3.9664245794586498E-9</c:v>
                </c:pt>
                <c:pt idx="563">
                  <c:v>3.9296108809493699E-9</c:v>
                </c:pt>
                <c:pt idx="564">
                  <c:v>3.8882516347291803E-9</c:v>
                </c:pt>
                <c:pt idx="565">
                  <c:v>3.9218169844273496E-9</c:v>
                </c:pt>
                <c:pt idx="566">
                  <c:v>3.8026220582584898E-9</c:v>
                </c:pt>
                <c:pt idx="567">
                  <c:v>3.6681257341562199E-9</c:v>
                </c:pt>
                <c:pt idx="568">
                  <c:v>3.53375568345271E-9</c:v>
                </c:pt>
                <c:pt idx="569">
                  <c:v>3.5609821961464701E-9</c:v>
                </c:pt>
                <c:pt idx="570">
                  <c:v>3.5066925601597702E-9</c:v>
                </c:pt>
                <c:pt idx="571">
                  <c:v>3.3246694594516801E-9</c:v>
                </c:pt>
                <c:pt idx="572">
                  <c:v>3.3000383218078902E-9</c:v>
                </c:pt>
                <c:pt idx="573">
                  <c:v>3.1589216626770001E-9</c:v>
                </c:pt>
                <c:pt idx="574">
                  <c:v>3.09467953672696E-9</c:v>
                </c:pt>
                <c:pt idx="575">
                  <c:v>3.01672324494065E-9</c:v>
                </c:pt>
                <c:pt idx="576">
                  <c:v>2.9820928488452898E-9</c:v>
                </c:pt>
                <c:pt idx="577">
                  <c:v>2.9374424750481999E-9</c:v>
                </c:pt>
                <c:pt idx="578">
                  <c:v>3.01081971314804E-9</c:v>
                </c:pt>
                <c:pt idx="579">
                  <c:v>3.0856908267890401E-9</c:v>
                </c:pt>
                <c:pt idx="580">
                  <c:v>3.16195326157239E-9</c:v>
                </c:pt>
                <c:pt idx="581">
                  <c:v>3.4153891197658098E-9</c:v>
                </c:pt>
                <c:pt idx="582">
                  <c:v>3.55647131682504E-9</c:v>
                </c:pt>
                <c:pt idx="583">
                  <c:v>3.7338312433001899E-9</c:v>
                </c:pt>
                <c:pt idx="584">
                  <c:v>4.2272986695994197E-9</c:v>
                </c:pt>
                <c:pt idx="585">
                  <c:v>4.5471173511060698E-9</c:v>
                </c:pt>
                <c:pt idx="586">
                  <c:v>4.7823850938753303E-9</c:v>
                </c:pt>
                <c:pt idx="587">
                  <c:v>5.1143486288649197E-9</c:v>
                </c:pt>
                <c:pt idx="588">
                  <c:v>5.4699814104163796E-9</c:v>
                </c:pt>
                <c:pt idx="589">
                  <c:v>5.6455543745232499E-9</c:v>
                </c:pt>
                <c:pt idx="590">
                  <c:v>5.9585725418344998E-9</c:v>
                </c:pt>
                <c:pt idx="591">
                  <c:v>6.4297812445647601E-9</c:v>
                </c:pt>
                <c:pt idx="592">
                  <c:v>7.2111808615494702E-9</c:v>
                </c:pt>
                <c:pt idx="593">
                  <c:v>8.6271792184631007E-9</c:v>
                </c:pt>
                <c:pt idx="594">
                  <c:v>1.0210759183263099E-8</c:v>
                </c:pt>
                <c:pt idx="595">
                  <c:v>1.17048895545824E-8</c:v>
                </c:pt>
                <c:pt idx="596">
                  <c:v>1.2886817126726101E-8</c:v>
                </c:pt>
                <c:pt idx="597">
                  <c:v>1.4359657104405901E-8</c:v>
                </c:pt>
                <c:pt idx="598">
                  <c:v>1.6307674354605699E-8</c:v>
                </c:pt>
                <c:pt idx="599">
                  <c:v>1.6975993045948001E-8</c:v>
                </c:pt>
                <c:pt idx="600">
                  <c:v>1.8388621308184099E-8</c:v>
                </c:pt>
                <c:pt idx="601">
                  <c:v>2.1401001847953902E-8</c:v>
                </c:pt>
                <c:pt idx="602">
                  <c:v>2.13302902015832E-8</c:v>
                </c:pt>
                <c:pt idx="603">
                  <c:v>1.9890463177906701E-8</c:v>
                </c:pt>
                <c:pt idx="604">
                  <c:v>2.0633485115134399E-8</c:v>
                </c:pt>
                <c:pt idx="605">
                  <c:v>2.1779957257079499E-8</c:v>
                </c:pt>
                <c:pt idx="606">
                  <c:v>2.1647858908713401E-8</c:v>
                </c:pt>
                <c:pt idx="607">
                  <c:v>2.0137805778412799E-8</c:v>
                </c:pt>
                <c:pt idx="608">
                  <c:v>1.9263663566011299E-8</c:v>
                </c:pt>
                <c:pt idx="609">
                  <c:v>1.96373967165634E-8</c:v>
                </c:pt>
                <c:pt idx="610">
                  <c:v>1.9055393956532199E-8</c:v>
                </c:pt>
                <c:pt idx="611">
                  <c:v>1.76391214075044E-8</c:v>
                </c:pt>
                <c:pt idx="612">
                  <c:v>1.7448730892069199E-8</c:v>
                </c:pt>
                <c:pt idx="613">
                  <c:v>1.6178108784916401E-8</c:v>
                </c:pt>
                <c:pt idx="614">
                  <c:v>1.48943493081032E-8</c:v>
                </c:pt>
                <c:pt idx="615">
                  <c:v>1.51337735072021E-8</c:v>
                </c:pt>
                <c:pt idx="616">
                  <c:v>1.5000681284913201E-8</c:v>
                </c:pt>
                <c:pt idx="617">
                  <c:v>1.49932635420663E-8</c:v>
                </c:pt>
                <c:pt idx="618">
                  <c:v>1.45572086922247E-8</c:v>
                </c:pt>
                <c:pt idx="619">
                  <c:v>1.44000149412947E-8</c:v>
                </c:pt>
                <c:pt idx="620">
                  <c:v>1.3879115660395501E-8</c:v>
                </c:pt>
                <c:pt idx="621">
                  <c:v>1.28156323598205E-8</c:v>
                </c:pt>
                <c:pt idx="622">
                  <c:v>1.34723511745053E-8</c:v>
                </c:pt>
                <c:pt idx="623">
                  <c:v>1.38960132487919E-8</c:v>
                </c:pt>
                <c:pt idx="624">
                  <c:v>1.29140406839419E-8</c:v>
                </c:pt>
                <c:pt idx="625">
                  <c:v>1.2367783964038E-8</c:v>
                </c:pt>
                <c:pt idx="626">
                  <c:v>1.1748750793300399E-8</c:v>
                </c:pt>
                <c:pt idx="627">
                  <c:v>1.08330329527211E-8</c:v>
                </c:pt>
                <c:pt idx="628">
                  <c:v>1.04027868942449E-8</c:v>
                </c:pt>
                <c:pt idx="629">
                  <c:v>1.31159187350483E-8</c:v>
                </c:pt>
                <c:pt idx="630">
                  <c:v>9.2363386609594205E-9</c:v>
                </c:pt>
                <c:pt idx="631">
                  <c:v>8.5593964492874606E-9</c:v>
                </c:pt>
                <c:pt idx="632">
                  <c:v>8.1708003533258708E-9</c:v>
                </c:pt>
                <c:pt idx="633">
                  <c:v>7.5184809236311498E-9</c:v>
                </c:pt>
                <c:pt idx="634">
                  <c:v>7.3634437166623998E-9</c:v>
                </c:pt>
                <c:pt idx="635">
                  <c:v>7.2061672856306201E-9</c:v>
                </c:pt>
                <c:pt idx="636">
                  <c:v>7.5395507993321103E-9</c:v>
                </c:pt>
                <c:pt idx="637">
                  <c:v>7.0414460488607596E-9</c:v>
                </c:pt>
                <c:pt idx="638">
                  <c:v>7.3470297641094802E-9</c:v>
                </c:pt>
                <c:pt idx="639">
                  <c:v>9.1299512187580003E-9</c:v>
                </c:pt>
                <c:pt idx="640">
                  <c:v>8.2206378793451893E-9</c:v>
                </c:pt>
                <c:pt idx="641">
                  <c:v>6.7122171774639603E-9</c:v>
                </c:pt>
                <c:pt idx="642">
                  <c:v>6.2784204566895296E-9</c:v>
                </c:pt>
                <c:pt idx="643">
                  <c:v>5.8240880259674598E-9</c:v>
                </c:pt>
                <c:pt idx="644">
                  <c:v>5.6375210620599601E-9</c:v>
                </c:pt>
                <c:pt idx="645">
                  <c:v>5.3951050466935697E-9</c:v>
                </c:pt>
                <c:pt idx="646">
                  <c:v>5.5939074943991599E-9</c:v>
                </c:pt>
                <c:pt idx="647">
                  <c:v>5.3185225748867597E-9</c:v>
                </c:pt>
                <c:pt idx="648">
                  <c:v>5.10709178606013E-9</c:v>
                </c:pt>
                <c:pt idx="649">
                  <c:v>4.8062151024697E-9</c:v>
                </c:pt>
                <c:pt idx="650">
                  <c:v>4.2507717870436802E-9</c:v>
                </c:pt>
                <c:pt idx="651">
                  <c:v>4.5531173257274798E-9</c:v>
                </c:pt>
                <c:pt idx="652">
                  <c:v>4.6858655642328798E-9</c:v>
                </c:pt>
                <c:pt idx="653">
                  <c:v>4.3218166861633802E-9</c:v>
                </c:pt>
                <c:pt idx="654">
                  <c:v>4.18404105111098E-9</c:v>
                </c:pt>
                <c:pt idx="655">
                  <c:v>4.1791092301242898E-9</c:v>
                </c:pt>
                <c:pt idx="656">
                  <c:v>4.5398212445564697E-9</c:v>
                </c:pt>
                <c:pt idx="657">
                  <c:v>4.8808752423061102E-9</c:v>
                </c:pt>
                <c:pt idx="658">
                  <c:v>4.6320258742505902E-9</c:v>
                </c:pt>
                <c:pt idx="659">
                  <c:v>4.3080978800067503E-9</c:v>
                </c:pt>
                <c:pt idx="660">
                  <c:v>4.356476297791E-9</c:v>
                </c:pt>
                <c:pt idx="661">
                  <c:v>4.8493287707259597E-9</c:v>
                </c:pt>
                <c:pt idx="662">
                  <c:v>4.3480320721688703E-9</c:v>
                </c:pt>
                <c:pt idx="663">
                  <c:v>4.8896258966051004E-9</c:v>
                </c:pt>
                <c:pt idx="664">
                  <c:v>3.7483723812228101E-9</c:v>
                </c:pt>
                <c:pt idx="665">
                  <c:v>3.8746608324178404E-9</c:v>
                </c:pt>
                <c:pt idx="666">
                  <c:v>3.3650155954858399E-9</c:v>
                </c:pt>
                <c:pt idx="667">
                  <c:v>2.89303427417599E-9</c:v>
                </c:pt>
                <c:pt idx="668">
                  <c:v>2.9187917252152801E-9</c:v>
                </c:pt>
                <c:pt idx="669">
                  <c:v>2.72777831402909E-9</c:v>
                </c:pt>
                <c:pt idx="670">
                  <c:v>2.56809474341168E-9</c:v>
                </c:pt>
                <c:pt idx="671">
                  <c:v>2.3526763521894398E-9</c:v>
                </c:pt>
                <c:pt idx="672">
                  <c:v>2.4120820830691999E-9</c:v>
                </c:pt>
                <c:pt idx="673">
                  <c:v>2.51330238625397E-9</c:v>
                </c:pt>
                <c:pt idx="674">
                  <c:v>2.7148392554111499E-9</c:v>
                </c:pt>
                <c:pt idx="675">
                  <c:v>2.87911552035192E-9</c:v>
                </c:pt>
                <c:pt idx="676">
                  <c:v>3.3783338712094699E-9</c:v>
                </c:pt>
                <c:pt idx="677">
                  <c:v>3.9250957749594796E-9</c:v>
                </c:pt>
                <c:pt idx="678">
                  <c:v>4.4480829296010299E-9</c:v>
                </c:pt>
                <c:pt idx="679">
                  <c:v>5.21999794461796E-9</c:v>
                </c:pt>
                <c:pt idx="680">
                  <c:v>6.0379524829379099E-9</c:v>
                </c:pt>
                <c:pt idx="681">
                  <c:v>6.6086616537192897E-9</c:v>
                </c:pt>
                <c:pt idx="682">
                  <c:v>7.7711714563066796E-9</c:v>
                </c:pt>
                <c:pt idx="683">
                  <c:v>8.7061404573713204E-9</c:v>
                </c:pt>
                <c:pt idx="684">
                  <c:v>8.8320252332524694E-9</c:v>
                </c:pt>
                <c:pt idx="685">
                  <c:v>8.7938558505724607E-9</c:v>
                </c:pt>
                <c:pt idx="686">
                  <c:v>9.3955655175652406E-9</c:v>
                </c:pt>
                <c:pt idx="687">
                  <c:v>9.6784447933803004E-9</c:v>
                </c:pt>
                <c:pt idx="688">
                  <c:v>9.5555448154507298E-9</c:v>
                </c:pt>
                <c:pt idx="689">
                  <c:v>8.9664280374978506E-9</c:v>
                </c:pt>
                <c:pt idx="690">
                  <c:v>8.3791872331622897E-9</c:v>
                </c:pt>
                <c:pt idx="691">
                  <c:v>8.3908414734274792E-9</c:v>
                </c:pt>
                <c:pt idx="692">
                  <c:v>9.0316797047092003E-9</c:v>
                </c:pt>
                <c:pt idx="693">
                  <c:v>9.2905241040622798E-9</c:v>
                </c:pt>
                <c:pt idx="694">
                  <c:v>9.2431723764723901E-9</c:v>
                </c:pt>
                <c:pt idx="695">
                  <c:v>9.6737675601566801E-9</c:v>
                </c:pt>
                <c:pt idx="696">
                  <c:v>9.8732976779978402E-9</c:v>
                </c:pt>
                <c:pt idx="697">
                  <c:v>9.0180658319604304E-9</c:v>
                </c:pt>
                <c:pt idx="698">
                  <c:v>8.5138230219232699E-9</c:v>
                </c:pt>
                <c:pt idx="699">
                  <c:v>8.3285754182678107E-9</c:v>
                </c:pt>
                <c:pt idx="700">
                  <c:v>7.9707195667808193E-9</c:v>
                </c:pt>
                <c:pt idx="701">
                  <c:v>7.9998251793598893E-9</c:v>
                </c:pt>
                <c:pt idx="702">
                  <c:v>9.2577108543510996E-9</c:v>
                </c:pt>
                <c:pt idx="703">
                  <c:v>1.2157316994043201E-8</c:v>
                </c:pt>
                <c:pt idx="704">
                  <c:v>1.56341331215183E-8</c:v>
                </c:pt>
                <c:pt idx="705">
                  <c:v>1.78374493414669E-8</c:v>
                </c:pt>
                <c:pt idx="706">
                  <c:v>2.0169142054825001E-8</c:v>
                </c:pt>
                <c:pt idx="707">
                  <c:v>2.10526413129709E-8</c:v>
                </c:pt>
                <c:pt idx="708">
                  <c:v>2.2089994969688499E-8</c:v>
                </c:pt>
                <c:pt idx="709">
                  <c:v>2.21554963874201E-8</c:v>
                </c:pt>
                <c:pt idx="710">
                  <c:v>2.30966007506363E-8</c:v>
                </c:pt>
                <c:pt idx="711">
                  <c:v>2.3568470969514101E-8</c:v>
                </c:pt>
                <c:pt idx="712">
                  <c:v>2.2953613669460001E-8</c:v>
                </c:pt>
                <c:pt idx="713">
                  <c:v>2.0887909496972401E-8</c:v>
                </c:pt>
                <c:pt idx="714">
                  <c:v>1.8932266243921702E-8</c:v>
                </c:pt>
                <c:pt idx="715">
                  <c:v>1.80693646589246E-8</c:v>
                </c:pt>
                <c:pt idx="716">
                  <c:v>1.7528161581608001E-8</c:v>
                </c:pt>
                <c:pt idx="717">
                  <c:v>1.8428645242438698E-8</c:v>
                </c:pt>
                <c:pt idx="718">
                  <c:v>1.8944147619271301E-8</c:v>
                </c:pt>
                <c:pt idx="719">
                  <c:v>1.9933682613017999E-8</c:v>
                </c:pt>
                <c:pt idx="720">
                  <c:v>1.9760775169392202E-8</c:v>
                </c:pt>
                <c:pt idx="721">
                  <c:v>1.7596030327504899E-8</c:v>
                </c:pt>
                <c:pt idx="722">
                  <c:v>1.61053157562947E-8</c:v>
                </c:pt>
                <c:pt idx="723">
                  <c:v>1.55917625871768E-8</c:v>
                </c:pt>
                <c:pt idx="724">
                  <c:v>1.54991436305543E-8</c:v>
                </c:pt>
                <c:pt idx="725">
                  <c:v>1.5695907026465201E-8</c:v>
                </c:pt>
                <c:pt idx="726">
                  <c:v>1.60556093297426E-8</c:v>
                </c:pt>
                <c:pt idx="727">
                  <c:v>1.6458659121195899E-8</c:v>
                </c:pt>
                <c:pt idx="728">
                  <c:v>1.63282441795847E-8</c:v>
                </c:pt>
                <c:pt idx="729">
                  <c:v>1.65474682891678E-8</c:v>
                </c:pt>
                <c:pt idx="730">
                  <c:v>1.5622491263620301E-8</c:v>
                </c:pt>
                <c:pt idx="731">
                  <c:v>1.6058584605708402E-8</c:v>
                </c:pt>
                <c:pt idx="732">
                  <c:v>1.7281746272726699E-8</c:v>
                </c:pt>
                <c:pt idx="733">
                  <c:v>1.90160715294581E-8</c:v>
                </c:pt>
                <c:pt idx="734">
                  <c:v>1.9952498209677201E-8</c:v>
                </c:pt>
                <c:pt idx="735">
                  <c:v>2.1307892246092999E-8</c:v>
                </c:pt>
                <c:pt idx="736">
                  <c:v>2.0800955246547499E-8</c:v>
                </c:pt>
                <c:pt idx="737">
                  <c:v>2.0180524280537799E-8</c:v>
                </c:pt>
                <c:pt idx="738">
                  <c:v>1.97556841973623E-8</c:v>
                </c:pt>
                <c:pt idx="739">
                  <c:v>1.9284964678524499E-8</c:v>
                </c:pt>
                <c:pt idx="740">
                  <c:v>1.5914776197358199E-8</c:v>
                </c:pt>
                <c:pt idx="741">
                  <c:v>1.3490951808481301E-8</c:v>
                </c:pt>
                <c:pt idx="742">
                  <c:v>1.2557158357949099E-8</c:v>
                </c:pt>
                <c:pt idx="743">
                  <c:v>1.16684779187137E-8</c:v>
                </c:pt>
                <c:pt idx="744">
                  <c:v>1.07849654268579E-8</c:v>
                </c:pt>
                <c:pt idx="745">
                  <c:v>1.01315797490005E-8</c:v>
                </c:pt>
                <c:pt idx="746">
                  <c:v>9.6561483532960193E-9</c:v>
                </c:pt>
                <c:pt idx="747">
                  <c:v>9.3319090648823693E-9</c:v>
                </c:pt>
                <c:pt idx="748">
                  <c:v>8.5063429195792992E-9</c:v>
                </c:pt>
                <c:pt idx="749">
                  <c:v>7.4061329506264798E-9</c:v>
                </c:pt>
                <c:pt idx="750">
                  <c:v>6.9499761911840902E-9</c:v>
                </c:pt>
                <c:pt idx="751">
                  <c:v>6.8311726092161698E-9</c:v>
                </c:pt>
                <c:pt idx="752">
                  <c:v>7.0645198269248396E-9</c:v>
                </c:pt>
                <c:pt idx="753">
                  <c:v>7.0912029475080098E-9</c:v>
                </c:pt>
                <c:pt idx="754">
                  <c:v>7.3163040002668304E-9</c:v>
                </c:pt>
                <c:pt idx="755">
                  <c:v>8.09701718090464E-9</c:v>
                </c:pt>
                <c:pt idx="756">
                  <c:v>9.5340398175482006E-9</c:v>
                </c:pt>
                <c:pt idx="757">
                  <c:v>1.0963468239778101E-8</c:v>
                </c:pt>
                <c:pt idx="758">
                  <c:v>1.1018540393475199E-8</c:v>
                </c:pt>
                <c:pt idx="759">
                  <c:v>1.11523180713676E-8</c:v>
                </c:pt>
                <c:pt idx="760">
                  <c:v>1.25755037282688E-8</c:v>
                </c:pt>
                <c:pt idx="761">
                  <c:v>1.2135490690141299E-8</c:v>
                </c:pt>
                <c:pt idx="762">
                  <c:v>1.13607815575337E-8</c:v>
                </c:pt>
                <c:pt idx="763">
                  <c:v>1.1614041126859601E-8</c:v>
                </c:pt>
                <c:pt idx="764">
                  <c:v>1.1114845553032199E-8</c:v>
                </c:pt>
                <c:pt idx="765">
                  <c:v>1.0308521449222201E-8</c:v>
                </c:pt>
                <c:pt idx="766">
                  <c:v>9.5480376066187098E-9</c:v>
                </c:pt>
                <c:pt idx="767">
                  <c:v>9.1837274161507797E-9</c:v>
                </c:pt>
                <c:pt idx="768">
                  <c:v>9.1432342495009708E-9</c:v>
                </c:pt>
                <c:pt idx="769">
                  <c:v>8.9768117569407008E-9</c:v>
                </c:pt>
                <c:pt idx="770">
                  <c:v>8.7262882437638092E-9</c:v>
                </c:pt>
                <c:pt idx="771">
                  <c:v>8.5242022975497197E-9</c:v>
                </c:pt>
                <c:pt idx="772">
                  <c:v>8.47499811102611E-9</c:v>
                </c:pt>
                <c:pt idx="773">
                  <c:v>8.90842442990883E-9</c:v>
                </c:pt>
                <c:pt idx="774">
                  <c:v>9.6633933338867193E-9</c:v>
                </c:pt>
                <c:pt idx="775">
                  <c:v>1.0748773858592099E-8</c:v>
                </c:pt>
                <c:pt idx="776">
                  <c:v>1.19929038027252E-8</c:v>
                </c:pt>
                <c:pt idx="777">
                  <c:v>1.21193096457527E-8</c:v>
                </c:pt>
                <c:pt idx="778">
                  <c:v>1.21717935900865E-8</c:v>
                </c:pt>
                <c:pt idx="779">
                  <c:v>1.2331446748904101E-8</c:v>
                </c:pt>
                <c:pt idx="780">
                  <c:v>1.1207950074777901E-8</c:v>
                </c:pt>
                <c:pt idx="781">
                  <c:v>9.7715335126861993E-9</c:v>
                </c:pt>
                <c:pt idx="782">
                  <c:v>8.50195159869638E-9</c:v>
                </c:pt>
                <c:pt idx="783">
                  <c:v>8.6538174211164592E-9</c:v>
                </c:pt>
                <c:pt idx="784">
                  <c:v>9.74754975930808E-9</c:v>
                </c:pt>
                <c:pt idx="785">
                  <c:v>1.12157956962429E-8</c:v>
                </c:pt>
                <c:pt idx="786">
                  <c:v>1.21696745442525E-8</c:v>
                </c:pt>
                <c:pt idx="787">
                  <c:v>1.1332402975118101E-8</c:v>
                </c:pt>
                <c:pt idx="788">
                  <c:v>9.9237192153175898E-9</c:v>
                </c:pt>
                <c:pt idx="789">
                  <c:v>9.2117398473925503E-9</c:v>
                </c:pt>
                <c:pt idx="790">
                  <c:v>8.9135837835255195E-9</c:v>
                </c:pt>
                <c:pt idx="791">
                  <c:v>8.8331325364906704E-9</c:v>
                </c:pt>
                <c:pt idx="792">
                  <c:v>8.6536514237723195E-9</c:v>
                </c:pt>
                <c:pt idx="793">
                  <c:v>8.5146628805286702E-9</c:v>
                </c:pt>
                <c:pt idx="794">
                  <c:v>8.1187623622407901E-9</c:v>
                </c:pt>
                <c:pt idx="795">
                  <c:v>7.3757059250362498E-9</c:v>
                </c:pt>
                <c:pt idx="796">
                  <c:v>6.6837848063774299E-9</c:v>
                </c:pt>
                <c:pt idx="797">
                  <c:v>6.4451689596282203E-9</c:v>
                </c:pt>
                <c:pt idx="798">
                  <c:v>6.2614121345489904E-9</c:v>
                </c:pt>
                <c:pt idx="799">
                  <c:v>6.3177427718108004E-9</c:v>
                </c:pt>
                <c:pt idx="800">
                  <c:v>6.4754897237660097E-9</c:v>
                </c:pt>
                <c:pt idx="801">
                  <c:v>6.3935801527675199E-9</c:v>
                </c:pt>
                <c:pt idx="802">
                  <c:v>6.3444850398281099E-9</c:v>
                </c:pt>
                <c:pt idx="803">
                  <c:v>6.6412242725174602E-9</c:v>
                </c:pt>
                <c:pt idx="804">
                  <c:v>7.0980491638860597E-9</c:v>
                </c:pt>
                <c:pt idx="805">
                  <c:v>7.4359535017658003E-9</c:v>
                </c:pt>
                <c:pt idx="806">
                  <c:v>7.1854045990378304E-9</c:v>
                </c:pt>
                <c:pt idx="807">
                  <c:v>7.1102109769562502E-9</c:v>
                </c:pt>
                <c:pt idx="808">
                  <c:v>7.2611064225126696E-9</c:v>
                </c:pt>
                <c:pt idx="809">
                  <c:v>7.3833726113052903E-9</c:v>
                </c:pt>
                <c:pt idx="810">
                  <c:v>7.8709796994018508E-9</c:v>
                </c:pt>
                <c:pt idx="811">
                  <c:v>8.2751416003051206E-9</c:v>
                </c:pt>
                <c:pt idx="812">
                  <c:v>8.4325163822278507E-9</c:v>
                </c:pt>
                <c:pt idx="813">
                  <c:v>8.8972399264485398E-9</c:v>
                </c:pt>
                <c:pt idx="814">
                  <c:v>1.03475151784242E-8</c:v>
                </c:pt>
                <c:pt idx="815">
                  <c:v>1.17115820769955E-8</c:v>
                </c:pt>
                <c:pt idx="816">
                  <c:v>1.2600541685387601E-8</c:v>
                </c:pt>
                <c:pt idx="817">
                  <c:v>1.3595429685410301E-8</c:v>
                </c:pt>
                <c:pt idx="818">
                  <c:v>1.43284514698454E-8</c:v>
                </c:pt>
                <c:pt idx="819">
                  <c:v>1.5282889218435599E-8</c:v>
                </c:pt>
                <c:pt idx="820">
                  <c:v>1.76001653607828E-8</c:v>
                </c:pt>
                <c:pt idx="821">
                  <c:v>2.0323700041747399E-8</c:v>
                </c:pt>
                <c:pt idx="822">
                  <c:v>2.03315105340102E-8</c:v>
                </c:pt>
                <c:pt idx="823">
                  <c:v>1.9605869739236601E-8</c:v>
                </c:pt>
                <c:pt idx="824">
                  <c:v>1.80933880295834E-8</c:v>
                </c:pt>
                <c:pt idx="825">
                  <c:v>1.6761485115832999E-8</c:v>
                </c:pt>
                <c:pt idx="826">
                  <c:v>1.5432417986609798E-8</c:v>
                </c:pt>
                <c:pt idx="827">
                  <c:v>1.4584519637960099E-8</c:v>
                </c:pt>
                <c:pt idx="828">
                  <c:v>1.48928607538319E-8</c:v>
                </c:pt>
                <c:pt idx="829">
                  <c:v>1.54338954336853E-8</c:v>
                </c:pt>
                <c:pt idx="830">
                  <c:v>1.6283891002696801E-8</c:v>
                </c:pt>
                <c:pt idx="831">
                  <c:v>1.7567908855397E-8</c:v>
                </c:pt>
                <c:pt idx="832">
                  <c:v>1.84639012480154E-8</c:v>
                </c:pt>
                <c:pt idx="833">
                  <c:v>1.84058745891128E-8</c:v>
                </c:pt>
                <c:pt idx="834">
                  <c:v>1.6524455116478001E-8</c:v>
                </c:pt>
                <c:pt idx="835">
                  <c:v>1.5501354990718701E-8</c:v>
                </c:pt>
                <c:pt idx="836">
                  <c:v>1.5791247708087699E-8</c:v>
                </c:pt>
                <c:pt idx="837">
                  <c:v>1.5715824381450101E-8</c:v>
                </c:pt>
                <c:pt idx="838">
                  <c:v>1.5081443401469401E-8</c:v>
                </c:pt>
                <c:pt idx="839">
                  <c:v>1.4565488563580599E-8</c:v>
                </c:pt>
                <c:pt idx="840">
                  <c:v>1.3643328822764E-8</c:v>
                </c:pt>
                <c:pt idx="841">
                  <c:v>1.2338955783143E-8</c:v>
                </c:pt>
                <c:pt idx="842">
                  <c:v>1.09647659632873E-8</c:v>
                </c:pt>
                <c:pt idx="843">
                  <c:v>9.8046934815339496E-9</c:v>
                </c:pt>
                <c:pt idx="844">
                  <c:v>8.7014343360241002E-9</c:v>
                </c:pt>
                <c:pt idx="845">
                  <c:v>8.0722769967774202E-9</c:v>
                </c:pt>
                <c:pt idx="846">
                  <c:v>1.0131583799283399E-8</c:v>
                </c:pt>
                <c:pt idx="847">
                  <c:v>8.9772140411552798E-9</c:v>
                </c:pt>
                <c:pt idx="848">
                  <c:v>7.4471499164412597E-9</c:v>
                </c:pt>
                <c:pt idx="849">
                  <c:v>8.2035305859450494E-9</c:v>
                </c:pt>
                <c:pt idx="850">
                  <c:v>1.07247989235914E-8</c:v>
                </c:pt>
                <c:pt idx="851">
                  <c:v>8.58432546516047E-9</c:v>
                </c:pt>
                <c:pt idx="852">
                  <c:v>6.1637275636161396E-9</c:v>
                </c:pt>
                <c:pt idx="853">
                  <c:v>5.7959247095963798E-9</c:v>
                </c:pt>
                <c:pt idx="854">
                  <c:v>5.45847737671305E-9</c:v>
                </c:pt>
                <c:pt idx="855">
                  <c:v>5.3354627687224702E-9</c:v>
                </c:pt>
                <c:pt idx="856">
                  <c:v>4.83486203297241E-9</c:v>
                </c:pt>
                <c:pt idx="857">
                  <c:v>4.5531112493791499E-9</c:v>
                </c:pt>
                <c:pt idx="858">
                  <c:v>3.98350366964257E-9</c:v>
                </c:pt>
                <c:pt idx="859">
                  <c:v>3.4936151966492699E-9</c:v>
                </c:pt>
                <c:pt idx="860">
                  <c:v>3.2003868409064298E-9</c:v>
                </c:pt>
                <c:pt idx="861">
                  <c:v>3.05698492218662E-9</c:v>
                </c:pt>
                <c:pt idx="862">
                  <c:v>2.8330075729720401E-9</c:v>
                </c:pt>
                <c:pt idx="863">
                  <c:v>2.6968451067593398E-9</c:v>
                </c:pt>
                <c:pt idx="864">
                  <c:v>2.52037223951513E-9</c:v>
                </c:pt>
                <c:pt idx="865">
                  <c:v>2.40767858104898E-9</c:v>
                </c:pt>
                <c:pt idx="866">
                  <c:v>2.2772955484104002E-9</c:v>
                </c:pt>
                <c:pt idx="867">
                  <c:v>2.3288298464332399E-9</c:v>
                </c:pt>
                <c:pt idx="868">
                  <c:v>2.15493286958546E-9</c:v>
                </c:pt>
                <c:pt idx="869">
                  <c:v>1.94580623458107E-9</c:v>
                </c:pt>
                <c:pt idx="870">
                  <c:v>2.0889823914992099E-9</c:v>
                </c:pt>
                <c:pt idx="871">
                  <c:v>1.86873502840193E-9</c:v>
                </c:pt>
                <c:pt idx="872">
                  <c:v>1.4763161606894201E-9</c:v>
                </c:pt>
                <c:pt idx="873">
                  <c:v>1.2235129673035201E-9</c:v>
                </c:pt>
                <c:pt idx="874">
                  <c:v>1.16335093053627E-9</c:v>
                </c:pt>
                <c:pt idx="875">
                  <c:v>1.06131238185313E-9</c:v>
                </c:pt>
                <c:pt idx="876">
                  <c:v>9.9899370364183493E-10</c:v>
                </c:pt>
                <c:pt idx="877">
                  <c:v>9.6761387404919096E-10</c:v>
                </c:pt>
                <c:pt idx="878">
                  <c:v>9.9863551208439592E-10</c:v>
                </c:pt>
                <c:pt idx="879">
                  <c:v>1.0503370613203801E-9</c:v>
                </c:pt>
                <c:pt idx="880">
                  <c:v>9.4580740110569508E-10</c:v>
                </c:pt>
                <c:pt idx="881">
                  <c:v>9.0410072671096295E-10</c:v>
                </c:pt>
                <c:pt idx="882">
                  <c:v>8.8913189667828802E-10</c:v>
                </c:pt>
                <c:pt idx="883">
                  <c:v>9.0705336495816801E-10</c:v>
                </c:pt>
                <c:pt idx="884">
                  <c:v>8.5007813834616498E-10</c:v>
                </c:pt>
                <c:pt idx="885">
                  <c:v>8.3743206654262801E-10</c:v>
                </c:pt>
                <c:pt idx="886">
                  <c:v>8.1953672213883896E-10</c:v>
                </c:pt>
                <c:pt idx="887">
                  <c:v>8.3944546105208499E-10</c:v>
                </c:pt>
                <c:pt idx="888">
                  <c:v>8.3891886093446803E-10</c:v>
                </c:pt>
                <c:pt idx="889">
                  <c:v>8.1674680248743903E-10</c:v>
                </c:pt>
                <c:pt idx="890">
                  <c:v>8.4468476490107701E-10</c:v>
                </c:pt>
                <c:pt idx="891">
                  <c:v>8.9445222084867802E-10</c:v>
                </c:pt>
                <c:pt idx="892">
                  <c:v>9.4974288793351002E-10</c:v>
                </c:pt>
                <c:pt idx="893">
                  <c:v>1.0549569419773E-9</c:v>
                </c:pt>
                <c:pt idx="894">
                  <c:v>1.0715980387815899E-9</c:v>
                </c:pt>
                <c:pt idx="895">
                  <c:v>1.0234905644902399E-9</c:v>
                </c:pt>
                <c:pt idx="896">
                  <c:v>9.9027078587534901E-10</c:v>
                </c:pt>
                <c:pt idx="897">
                  <c:v>1.02578223131461E-9</c:v>
                </c:pt>
                <c:pt idx="898">
                  <c:v>1.03984517735589E-9</c:v>
                </c:pt>
                <c:pt idx="899">
                  <c:v>1.06682342025854E-9</c:v>
                </c:pt>
                <c:pt idx="900">
                  <c:v>1.1095846996173701E-9</c:v>
                </c:pt>
                <c:pt idx="901">
                  <c:v>1.083971747896E-9</c:v>
                </c:pt>
                <c:pt idx="902">
                  <c:v>1.1614197482516899E-9</c:v>
                </c:pt>
                <c:pt idx="903">
                  <c:v>1.25712692355381E-9</c:v>
                </c:pt>
                <c:pt idx="904">
                  <c:v>1.34877279279768E-9</c:v>
                </c:pt>
                <c:pt idx="905">
                  <c:v>1.3877780594114701E-9</c:v>
                </c:pt>
                <c:pt idx="906">
                  <c:v>1.41168393866301E-9</c:v>
                </c:pt>
                <c:pt idx="907">
                  <c:v>1.46772999904259E-9</c:v>
                </c:pt>
                <c:pt idx="908">
                  <c:v>1.4909482852457401E-9</c:v>
                </c:pt>
                <c:pt idx="909">
                  <c:v>1.5210292816104999E-9</c:v>
                </c:pt>
                <c:pt idx="910">
                  <c:v>8.8562053583461698E-9</c:v>
                </c:pt>
                <c:pt idx="911">
                  <c:v>8.8522951258958207E-9</c:v>
                </c:pt>
                <c:pt idx="912">
                  <c:v>1.8119490872606601E-9</c:v>
                </c:pt>
                <c:pt idx="913">
                  <c:v>1.8217521705987601E-9</c:v>
                </c:pt>
                <c:pt idx="914">
                  <c:v>2.02468886054088E-9</c:v>
                </c:pt>
                <c:pt idx="915">
                  <c:v>2.2058302901331201E-9</c:v>
                </c:pt>
                <c:pt idx="916">
                  <c:v>2.62311605036275E-9</c:v>
                </c:pt>
                <c:pt idx="917">
                  <c:v>3.0296892226150099E-9</c:v>
                </c:pt>
                <c:pt idx="918">
                  <c:v>3.4033675782763202E-9</c:v>
                </c:pt>
                <c:pt idx="919">
                  <c:v>3.9424842245735602E-9</c:v>
                </c:pt>
                <c:pt idx="920">
                  <c:v>4.8448981904731801E-9</c:v>
                </c:pt>
                <c:pt idx="921">
                  <c:v>5.5536802145934101E-9</c:v>
                </c:pt>
                <c:pt idx="922">
                  <c:v>6.2405868155784803E-9</c:v>
                </c:pt>
                <c:pt idx="923">
                  <c:v>6.6401674190320096E-9</c:v>
                </c:pt>
                <c:pt idx="924">
                  <c:v>7.5507784970503101E-9</c:v>
                </c:pt>
                <c:pt idx="925">
                  <c:v>8.5856576826939605E-9</c:v>
                </c:pt>
                <c:pt idx="926">
                  <c:v>8.9776581884551093E-9</c:v>
                </c:pt>
                <c:pt idx="927">
                  <c:v>9.4266241162966094E-9</c:v>
                </c:pt>
                <c:pt idx="928">
                  <c:v>9.8939565931196607E-9</c:v>
                </c:pt>
                <c:pt idx="929">
                  <c:v>1.0401918774034801E-8</c:v>
                </c:pt>
                <c:pt idx="930">
                  <c:v>1.18181734702156E-8</c:v>
                </c:pt>
                <c:pt idx="931">
                  <c:v>1.25286816034009E-8</c:v>
                </c:pt>
                <c:pt idx="932">
                  <c:v>1.24543214528597E-8</c:v>
                </c:pt>
                <c:pt idx="933">
                  <c:v>1.35473910298824E-8</c:v>
                </c:pt>
                <c:pt idx="934">
                  <c:v>1.45240871608985E-8</c:v>
                </c:pt>
                <c:pt idx="935">
                  <c:v>1.47537734071045E-8</c:v>
                </c:pt>
                <c:pt idx="936">
                  <c:v>1.5327715326224398E-8</c:v>
                </c:pt>
                <c:pt idx="937">
                  <c:v>1.5794930078006901E-8</c:v>
                </c:pt>
                <c:pt idx="938">
                  <c:v>1.6435328799698701E-8</c:v>
                </c:pt>
                <c:pt idx="939">
                  <c:v>1.5292135918942099E-8</c:v>
                </c:pt>
                <c:pt idx="940">
                  <c:v>1.47278890870901E-8</c:v>
                </c:pt>
                <c:pt idx="941">
                  <c:v>1.6287172959532598E-8</c:v>
                </c:pt>
                <c:pt idx="942">
                  <c:v>1.7337128257833801E-8</c:v>
                </c:pt>
                <c:pt idx="943">
                  <c:v>1.81509391173743E-8</c:v>
                </c:pt>
                <c:pt idx="944">
                  <c:v>1.8556920878182402E-8</c:v>
                </c:pt>
                <c:pt idx="945">
                  <c:v>1.7785479484576899E-8</c:v>
                </c:pt>
                <c:pt idx="946">
                  <c:v>1.64763428522535E-8</c:v>
                </c:pt>
                <c:pt idx="947">
                  <c:v>1.5923276736557201E-8</c:v>
                </c:pt>
                <c:pt idx="948">
                  <c:v>1.46155388255009E-8</c:v>
                </c:pt>
                <c:pt idx="949">
                  <c:v>1.5402083324591199E-8</c:v>
                </c:pt>
                <c:pt idx="950">
                  <c:v>1.6997180035214099E-8</c:v>
                </c:pt>
                <c:pt idx="951">
                  <c:v>1.82561342738054E-8</c:v>
                </c:pt>
                <c:pt idx="952">
                  <c:v>1.6996268685297301E-8</c:v>
                </c:pt>
                <c:pt idx="953">
                  <c:v>1.6268708296128199E-8</c:v>
                </c:pt>
                <c:pt idx="954">
                  <c:v>1.73199953774838E-8</c:v>
                </c:pt>
                <c:pt idx="955">
                  <c:v>1.8303091768685299E-8</c:v>
                </c:pt>
                <c:pt idx="956">
                  <c:v>1.83670203491123E-8</c:v>
                </c:pt>
                <c:pt idx="957">
                  <c:v>1.88333849785298E-8</c:v>
                </c:pt>
                <c:pt idx="958">
                  <c:v>1.93926560035757E-8</c:v>
                </c:pt>
                <c:pt idx="959">
                  <c:v>2.0441206559141801E-8</c:v>
                </c:pt>
                <c:pt idx="960">
                  <c:v>2.12646604688815E-8</c:v>
                </c:pt>
                <c:pt idx="961">
                  <c:v>2.2069428863220701E-8</c:v>
                </c:pt>
                <c:pt idx="962">
                  <c:v>2.35421542104474E-8</c:v>
                </c:pt>
                <c:pt idx="963">
                  <c:v>2.23828199297702E-8</c:v>
                </c:pt>
                <c:pt idx="964">
                  <c:v>2.07364952899759E-8</c:v>
                </c:pt>
                <c:pt idx="965">
                  <c:v>2.1947857873505599E-8</c:v>
                </c:pt>
                <c:pt idx="966">
                  <c:v>2.3266792927321701E-8</c:v>
                </c:pt>
                <c:pt idx="967">
                  <c:v>2.4361568869925801E-8</c:v>
                </c:pt>
                <c:pt idx="968">
                  <c:v>2.3825685416757101E-8</c:v>
                </c:pt>
                <c:pt idx="969">
                  <c:v>2.5466003739386801E-8</c:v>
                </c:pt>
                <c:pt idx="970">
                  <c:v>2.5601148051456401E-8</c:v>
                </c:pt>
                <c:pt idx="971">
                  <c:v>2.6055057710048502E-8</c:v>
                </c:pt>
                <c:pt idx="972">
                  <c:v>2.7272213494843801E-8</c:v>
                </c:pt>
                <c:pt idx="973">
                  <c:v>2.90829585795815E-8</c:v>
                </c:pt>
                <c:pt idx="974">
                  <c:v>2.8930198536895502E-8</c:v>
                </c:pt>
                <c:pt idx="975">
                  <c:v>3.0798431936959997E-8</c:v>
                </c:pt>
                <c:pt idx="976">
                  <c:v>3.0525782033942001E-8</c:v>
                </c:pt>
                <c:pt idx="977">
                  <c:v>3.2785495449024098E-8</c:v>
                </c:pt>
                <c:pt idx="978">
                  <c:v>3.1477101567716402E-8</c:v>
                </c:pt>
                <c:pt idx="979">
                  <c:v>3.2951635858793903E-8</c:v>
                </c:pt>
                <c:pt idx="980">
                  <c:v>3.29788023985601E-8</c:v>
                </c:pt>
                <c:pt idx="981">
                  <c:v>3.34060562412282E-8</c:v>
                </c:pt>
                <c:pt idx="982">
                  <c:v>3.49669225317741E-8</c:v>
                </c:pt>
                <c:pt idx="983">
                  <c:v>3.4310542682694502E-8</c:v>
                </c:pt>
                <c:pt idx="984">
                  <c:v>3.7216687047062803E-8</c:v>
                </c:pt>
                <c:pt idx="985">
                  <c:v>3.8593791949990997E-8</c:v>
                </c:pt>
                <c:pt idx="986">
                  <c:v>3.4838349237651901E-8</c:v>
                </c:pt>
                <c:pt idx="987">
                  <c:v>3.7242051476512999E-8</c:v>
                </c:pt>
                <c:pt idx="988">
                  <c:v>3.50801569022836E-8</c:v>
                </c:pt>
                <c:pt idx="989">
                  <c:v>3.5293905397659699E-8</c:v>
                </c:pt>
                <c:pt idx="990">
                  <c:v>3.20611845498104E-8</c:v>
                </c:pt>
                <c:pt idx="991">
                  <c:v>3.1623772197115498E-8</c:v>
                </c:pt>
                <c:pt idx="992">
                  <c:v>3.0684481544002202E-8</c:v>
                </c:pt>
                <c:pt idx="993">
                  <c:v>2.8057048323772299E-8</c:v>
                </c:pt>
                <c:pt idx="994">
                  <c:v>2.6943779141305099E-8</c:v>
                </c:pt>
                <c:pt idx="995">
                  <c:v>2.58042670320974E-8</c:v>
                </c:pt>
                <c:pt idx="996">
                  <c:v>2.4002310273556399E-8</c:v>
                </c:pt>
                <c:pt idx="997">
                  <c:v>2.0995973743530801E-8</c:v>
                </c:pt>
                <c:pt idx="998">
                  <c:v>2.08457100045365E-8</c:v>
                </c:pt>
                <c:pt idx="999">
                  <c:v>2.04621650459872E-8</c:v>
                </c:pt>
                <c:pt idx="1000">
                  <c:v>1.9404739582875999E-8</c:v>
                </c:pt>
                <c:pt idx="1001">
                  <c:v>1.90785341416428E-8</c:v>
                </c:pt>
                <c:pt idx="1002">
                  <c:v>1.7215227673140801E-8</c:v>
                </c:pt>
                <c:pt idx="1003">
                  <c:v>1.68765135776132E-8</c:v>
                </c:pt>
                <c:pt idx="1004">
                  <c:v>1.6704848197534999E-8</c:v>
                </c:pt>
                <c:pt idx="1005">
                  <c:v>1.5534021777735702E-8</c:v>
                </c:pt>
                <c:pt idx="1006">
                  <c:v>1.5993756955205E-8</c:v>
                </c:pt>
                <c:pt idx="1007">
                  <c:v>1.47289816111546E-8</c:v>
                </c:pt>
                <c:pt idx="1008">
                  <c:v>1.34000369971263E-8</c:v>
                </c:pt>
                <c:pt idx="1009">
                  <c:v>1.3375421659508101E-8</c:v>
                </c:pt>
                <c:pt idx="1010">
                  <c:v>1.2459820387439201E-8</c:v>
                </c:pt>
                <c:pt idx="1011">
                  <c:v>1.26378224193264E-8</c:v>
                </c:pt>
                <c:pt idx="1012">
                  <c:v>1.2482904297478601E-8</c:v>
                </c:pt>
                <c:pt idx="1013">
                  <c:v>1.06125000481396E-8</c:v>
                </c:pt>
                <c:pt idx="1014">
                  <c:v>1.15346934135564E-8</c:v>
                </c:pt>
                <c:pt idx="1015">
                  <c:v>1.04079189210787E-8</c:v>
                </c:pt>
                <c:pt idx="1016">
                  <c:v>8.9121604992458699E-9</c:v>
                </c:pt>
                <c:pt idx="1017">
                  <c:v>8.72159158820466E-9</c:v>
                </c:pt>
                <c:pt idx="1018">
                  <c:v>9.0596141701107294E-9</c:v>
                </c:pt>
                <c:pt idx="1019">
                  <c:v>8.2566034234798493E-9</c:v>
                </c:pt>
                <c:pt idx="1020">
                  <c:v>8.0483070136608007E-9</c:v>
                </c:pt>
                <c:pt idx="1021">
                  <c:v>8.4826505080942105E-9</c:v>
                </c:pt>
                <c:pt idx="1022">
                  <c:v>8.4422463140266699E-9</c:v>
                </c:pt>
                <c:pt idx="1023">
                  <c:v>7.9121520394027307E-9</c:v>
                </c:pt>
                <c:pt idx="1024">
                  <c:v>7.6855777248837893E-9</c:v>
                </c:pt>
                <c:pt idx="1025">
                  <c:v>7.9987284653087901E-9</c:v>
                </c:pt>
                <c:pt idx="1026">
                  <c:v>7.8968107017325599E-9</c:v>
                </c:pt>
                <c:pt idx="1027">
                  <c:v>7.7829669351737796E-9</c:v>
                </c:pt>
                <c:pt idx="1028">
                  <c:v>7.0364945393616299E-9</c:v>
                </c:pt>
                <c:pt idx="1029">
                  <c:v>6.33156097379791E-9</c:v>
                </c:pt>
                <c:pt idx="1030">
                  <c:v>5.6624951476362499E-9</c:v>
                </c:pt>
                <c:pt idx="1031">
                  <c:v>4.9198405426321501E-9</c:v>
                </c:pt>
                <c:pt idx="1032">
                  <c:v>4.5076645989898499E-9</c:v>
                </c:pt>
                <c:pt idx="1033">
                  <c:v>4.1033236668905204E-9</c:v>
                </c:pt>
                <c:pt idx="1034">
                  <c:v>3.8120836332592696E-9</c:v>
                </c:pt>
                <c:pt idx="1035">
                  <c:v>3.79569695998316E-9</c:v>
                </c:pt>
                <c:pt idx="1036">
                  <c:v>3.4613542925012301E-9</c:v>
                </c:pt>
                <c:pt idx="1037">
                  <c:v>4.77942890919775E-9</c:v>
                </c:pt>
                <c:pt idx="1038">
                  <c:v>4.3956530851846803E-9</c:v>
                </c:pt>
                <c:pt idx="1039">
                  <c:v>2.5961877252500799E-9</c:v>
                </c:pt>
                <c:pt idx="1040">
                  <c:v>2.45961855483622E-9</c:v>
                </c:pt>
                <c:pt idx="1041">
                  <c:v>2.0037707028829501E-9</c:v>
                </c:pt>
                <c:pt idx="1042">
                  <c:v>1.94092451271902E-9</c:v>
                </c:pt>
                <c:pt idx="1043">
                  <c:v>1.6982806077461699E-9</c:v>
                </c:pt>
                <c:pt idx="1044">
                  <c:v>3.0888404603410001E-9</c:v>
                </c:pt>
                <c:pt idx="1045">
                  <c:v>3.9238464219674297E-9</c:v>
                </c:pt>
                <c:pt idx="1046">
                  <c:v>2.21135828231244E-9</c:v>
                </c:pt>
                <c:pt idx="1047">
                  <c:v>1.3332458911804401E-9</c:v>
                </c:pt>
                <c:pt idx="1048">
                  <c:v>1.3332121278462301E-9</c:v>
                </c:pt>
                <c:pt idx="1049">
                  <c:v>1.2264591124959101E-9</c:v>
                </c:pt>
                <c:pt idx="1050">
                  <c:v>1.01805679246396E-9</c:v>
                </c:pt>
                <c:pt idx="1051">
                  <c:v>1.0261052765560401E-9</c:v>
                </c:pt>
                <c:pt idx="1052">
                  <c:v>1.0193220657036701E-9</c:v>
                </c:pt>
                <c:pt idx="1053">
                  <c:v>1.0497775823524401E-9</c:v>
                </c:pt>
                <c:pt idx="1054">
                  <c:v>1.1590251803354901E-9</c:v>
                </c:pt>
                <c:pt idx="1055">
                  <c:v>1.1906071056794401E-9</c:v>
                </c:pt>
                <c:pt idx="1056">
                  <c:v>1.0918295817039899E-9</c:v>
                </c:pt>
                <c:pt idx="1057">
                  <c:v>9.4021777871496491E-10</c:v>
                </c:pt>
                <c:pt idx="1058">
                  <c:v>8.7882230586318603E-10</c:v>
                </c:pt>
                <c:pt idx="1059">
                  <c:v>9.9323079002331605E-10</c:v>
                </c:pt>
                <c:pt idx="1060">
                  <c:v>1.13990444229969E-9</c:v>
                </c:pt>
                <c:pt idx="1061">
                  <c:v>1.1586434300661E-9</c:v>
                </c:pt>
                <c:pt idx="1062">
                  <c:v>1.19774107715044E-9</c:v>
                </c:pt>
                <c:pt idx="1063">
                  <c:v>1.14955053320054E-9</c:v>
                </c:pt>
                <c:pt idx="1064">
                  <c:v>9.9306082291799398E-10</c:v>
                </c:pt>
                <c:pt idx="1065">
                  <c:v>9.3561489114887602E-10</c:v>
                </c:pt>
                <c:pt idx="1066">
                  <c:v>9.5708436511708398E-10</c:v>
                </c:pt>
                <c:pt idx="1067">
                  <c:v>1.0606861119380201E-9</c:v>
                </c:pt>
                <c:pt idx="1068">
                  <c:v>1.1425749829080899E-9</c:v>
                </c:pt>
                <c:pt idx="1069">
                  <c:v>3.38305442758093E-9</c:v>
                </c:pt>
                <c:pt idx="1070">
                  <c:v>2.8885357257158201E-9</c:v>
                </c:pt>
                <c:pt idx="1071">
                  <c:v>1.49684473154593E-9</c:v>
                </c:pt>
                <c:pt idx="1072">
                  <c:v>1.46055804970963E-9</c:v>
                </c:pt>
                <c:pt idx="1073">
                  <c:v>1.5332943753572799E-9</c:v>
                </c:pt>
                <c:pt idx="1074">
                  <c:v>1.59009697406821E-9</c:v>
                </c:pt>
                <c:pt idx="1075">
                  <c:v>1.60571585913292E-9</c:v>
                </c:pt>
                <c:pt idx="1076">
                  <c:v>1.66682253701246E-9</c:v>
                </c:pt>
                <c:pt idx="1077">
                  <c:v>1.8767154468466898E-9</c:v>
                </c:pt>
                <c:pt idx="1078">
                  <c:v>2.2023367052688E-9</c:v>
                </c:pt>
                <c:pt idx="1079">
                  <c:v>2.3267234185073E-9</c:v>
                </c:pt>
                <c:pt idx="1080">
                  <c:v>2.41094569337558E-9</c:v>
                </c:pt>
                <c:pt idx="1081">
                  <c:v>2.6893232874211602E-9</c:v>
                </c:pt>
                <c:pt idx="1082">
                  <c:v>3.0095141881195601E-9</c:v>
                </c:pt>
                <c:pt idx="1083">
                  <c:v>3.3280597255477099E-9</c:v>
                </c:pt>
                <c:pt idx="1084">
                  <c:v>3.8066388268423496E-9</c:v>
                </c:pt>
                <c:pt idx="1085">
                  <c:v>4.6572645516942097E-9</c:v>
                </c:pt>
                <c:pt idx="1086">
                  <c:v>5.4588861062415297E-9</c:v>
                </c:pt>
                <c:pt idx="1087">
                  <c:v>6.3710548306201001E-9</c:v>
                </c:pt>
                <c:pt idx="1088">
                  <c:v>7.4375873561504801E-9</c:v>
                </c:pt>
                <c:pt idx="1089">
                  <c:v>9.0612764646009493E-9</c:v>
                </c:pt>
                <c:pt idx="1090">
                  <c:v>1.02177647555385E-8</c:v>
                </c:pt>
                <c:pt idx="1091">
                  <c:v>1.04368725784504E-8</c:v>
                </c:pt>
                <c:pt idx="1092">
                  <c:v>1.03443271088075E-8</c:v>
                </c:pt>
                <c:pt idx="1093">
                  <c:v>1.0139234200886201E-8</c:v>
                </c:pt>
                <c:pt idx="1094">
                  <c:v>9.8269090540729803E-9</c:v>
                </c:pt>
                <c:pt idx="1095">
                  <c:v>1.0022863296482801E-8</c:v>
                </c:pt>
                <c:pt idx="1096">
                  <c:v>1.01177535281604E-8</c:v>
                </c:pt>
                <c:pt idx="1097">
                  <c:v>1.02539855642295E-8</c:v>
                </c:pt>
                <c:pt idx="1098">
                  <c:v>1.0011102502885499E-8</c:v>
                </c:pt>
                <c:pt idx="1099">
                  <c:v>9.8947589051921096E-9</c:v>
                </c:pt>
                <c:pt idx="1100">
                  <c:v>1.0628862365388099E-8</c:v>
                </c:pt>
                <c:pt idx="1101">
                  <c:v>1.1518727141977999E-8</c:v>
                </c:pt>
                <c:pt idx="1102">
                  <c:v>1.25983144889116E-8</c:v>
                </c:pt>
                <c:pt idx="1103">
                  <c:v>1.45564431837176E-8</c:v>
                </c:pt>
                <c:pt idx="1104">
                  <c:v>1.5957133591667801E-8</c:v>
                </c:pt>
                <c:pt idx="1105">
                  <c:v>1.7991932828582702E-8</c:v>
                </c:pt>
                <c:pt idx="1106">
                  <c:v>1.9618884605889799E-8</c:v>
                </c:pt>
                <c:pt idx="1107">
                  <c:v>2.2697023899001001E-8</c:v>
                </c:pt>
                <c:pt idx="1108">
                  <c:v>2.63508741886063E-8</c:v>
                </c:pt>
                <c:pt idx="1109">
                  <c:v>2.6574535719588799E-8</c:v>
                </c:pt>
                <c:pt idx="1110">
                  <c:v>2.8897322169988498E-8</c:v>
                </c:pt>
                <c:pt idx="1111">
                  <c:v>3.0470213481678897E-8</c:v>
                </c:pt>
                <c:pt idx="1112">
                  <c:v>3.12130307714204E-8</c:v>
                </c:pt>
                <c:pt idx="1113">
                  <c:v>3.15249617874186E-8</c:v>
                </c:pt>
                <c:pt idx="1114">
                  <c:v>3.4590604476753402E-8</c:v>
                </c:pt>
                <c:pt idx="1115">
                  <c:v>3.5003340897483197E-8</c:v>
                </c:pt>
                <c:pt idx="1116">
                  <c:v>3.8420246075361297E-8</c:v>
                </c:pt>
                <c:pt idx="1117">
                  <c:v>4.5123213643349401E-8</c:v>
                </c:pt>
                <c:pt idx="1118">
                  <c:v>4.7842739744854999E-8</c:v>
                </c:pt>
                <c:pt idx="1119">
                  <c:v>5.0606609420438603E-8</c:v>
                </c:pt>
                <c:pt idx="1120">
                  <c:v>5.09235017744575E-8</c:v>
                </c:pt>
                <c:pt idx="1121">
                  <c:v>4.7466735827675097E-8</c:v>
                </c:pt>
                <c:pt idx="1122">
                  <c:v>4.5687153265708303E-8</c:v>
                </c:pt>
                <c:pt idx="1123">
                  <c:v>4.7748347981208697E-8</c:v>
                </c:pt>
                <c:pt idx="1124">
                  <c:v>4.5998971022381298E-8</c:v>
                </c:pt>
                <c:pt idx="1125">
                  <c:v>4.4984294451564397E-8</c:v>
                </c:pt>
                <c:pt idx="1126">
                  <c:v>4.1983394092400402E-8</c:v>
                </c:pt>
                <c:pt idx="1127">
                  <c:v>3.6904605120910699E-8</c:v>
                </c:pt>
                <c:pt idx="1128">
                  <c:v>4.55181776407538E-8</c:v>
                </c:pt>
                <c:pt idx="1129">
                  <c:v>4.5476123952785903E-8</c:v>
                </c:pt>
                <c:pt idx="1130">
                  <c:v>4.3028583744949698E-8</c:v>
                </c:pt>
                <c:pt idx="1131">
                  <c:v>4.3229063747790398E-8</c:v>
                </c:pt>
                <c:pt idx="1132">
                  <c:v>4.0165744926719698E-8</c:v>
                </c:pt>
                <c:pt idx="1133">
                  <c:v>4.0436227327640399E-8</c:v>
                </c:pt>
                <c:pt idx="1134">
                  <c:v>3.7501678933490497E-8</c:v>
                </c:pt>
                <c:pt idx="1135">
                  <c:v>3.7750574640280399E-8</c:v>
                </c:pt>
                <c:pt idx="1136">
                  <c:v>3.5129017193425498E-8</c:v>
                </c:pt>
                <c:pt idx="1137">
                  <c:v>3.4298016127437403E-8</c:v>
                </c:pt>
                <c:pt idx="1138">
                  <c:v>3.9632955274283903E-8</c:v>
                </c:pt>
                <c:pt idx="1139">
                  <c:v>3.7850430200690497E-8</c:v>
                </c:pt>
                <c:pt idx="1140">
                  <c:v>3.7728707801234202E-8</c:v>
                </c:pt>
                <c:pt idx="1141">
                  <c:v>3.9334236769525001E-8</c:v>
                </c:pt>
                <c:pt idx="1142">
                  <c:v>3.6027735026718597E-8</c:v>
                </c:pt>
                <c:pt idx="1143">
                  <c:v>3.4791991924793899E-8</c:v>
                </c:pt>
                <c:pt idx="1144">
                  <c:v>3.3603589040289101E-8</c:v>
                </c:pt>
                <c:pt idx="1145">
                  <c:v>3.07183114839973E-8</c:v>
                </c:pt>
                <c:pt idx="1146">
                  <c:v>2.68489479696244E-8</c:v>
                </c:pt>
                <c:pt idx="1147">
                  <c:v>2.75849517546945E-8</c:v>
                </c:pt>
                <c:pt idx="1148">
                  <c:v>3.06573573184173E-8</c:v>
                </c:pt>
                <c:pt idx="1149">
                  <c:v>2.9800482534080201E-8</c:v>
                </c:pt>
                <c:pt idx="1150">
                  <c:v>2.95648359564111E-8</c:v>
                </c:pt>
                <c:pt idx="1151">
                  <c:v>2.7616407918702699E-8</c:v>
                </c:pt>
                <c:pt idx="1152">
                  <c:v>2.70547118689259E-8</c:v>
                </c:pt>
                <c:pt idx="1153">
                  <c:v>2.66069204515254E-8</c:v>
                </c:pt>
                <c:pt idx="1154">
                  <c:v>2.5256996064931098E-8</c:v>
                </c:pt>
                <c:pt idx="1155">
                  <c:v>2.21504026147893E-8</c:v>
                </c:pt>
                <c:pt idx="1156">
                  <c:v>2.39498444955833E-8</c:v>
                </c:pt>
                <c:pt idx="1157">
                  <c:v>2.2881865845033998E-8</c:v>
                </c:pt>
                <c:pt idx="1158">
                  <c:v>2.16636507015009E-8</c:v>
                </c:pt>
                <c:pt idx="1159">
                  <c:v>1.9176878719410001E-8</c:v>
                </c:pt>
                <c:pt idx="1160">
                  <c:v>1.8095678201372E-8</c:v>
                </c:pt>
                <c:pt idx="1161">
                  <c:v>1.83255244346485E-8</c:v>
                </c:pt>
                <c:pt idx="1162">
                  <c:v>1.7607616479246799E-8</c:v>
                </c:pt>
                <c:pt idx="1163">
                  <c:v>1.83817698553582E-8</c:v>
                </c:pt>
                <c:pt idx="1164">
                  <c:v>1.7426114198899602E-8</c:v>
                </c:pt>
                <c:pt idx="1165">
                  <c:v>1.5873650255639902E-8</c:v>
                </c:pt>
                <c:pt idx="1166">
                  <c:v>1.3847041344340701E-8</c:v>
                </c:pt>
                <c:pt idx="1167">
                  <c:v>1.44794174829839E-8</c:v>
                </c:pt>
                <c:pt idx="1168">
                  <c:v>1.40604762428417E-8</c:v>
                </c:pt>
                <c:pt idx="1169">
                  <c:v>1.26262600800427E-8</c:v>
                </c:pt>
                <c:pt idx="1170">
                  <c:v>1.1635826173771699E-8</c:v>
                </c:pt>
                <c:pt idx="1171">
                  <c:v>1.1117443016589299E-8</c:v>
                </c:pt>
                <c:pt idx="1172">
                  <c:v>1.0523346073083001E-8</c:v>
                </c:pt>
                <c:pt idx="1173">
                  <c:v>1.0838267203809699E-8</c:v>
                </c:pt>
                <c:pt idx="1174">
                  <c:v>1.01371801116887E-8</c:v>
                </c:pt>
                <c:pt idx="1175">
                  <c:v>9.3460012084272501E-9</c:v>
                </c:pt>
                <c:pt idx="1176">
                  <c:v>9.5454587725537795E-9</c:v>
                </c:pt>
                <c:pt idx="1177">
                  <c:v>8.4862797920571906E-9</c:v>
                </c:pt>
                <c:pt idx="1178">
                  <c:v>8.0917427837164199E-9</c:v>
                </c:pt>
                <c:pt idx="1179">
                  <c:v>8.0915717506404898E-9</c:v>
                </c:pt>
                <c:pt idx="1180">
                  <c:v>7.6418948019185406E-9</c:v>
                </c:pt>
                <c:pt idx="1181">
                  <c:v>6.8213130377526497E-9</c:v>
                </c:pt>
                <c:pt idx="1182">
                  <c:v>6.20100303692867E-9</c:v>
                </c:pt>
                <c:pt idx="1183">
                  <c:v>6.2057801129828202E-9</c:v>
                </c:pt>
                <c:pt idx="1184">
                  <c:v>5.90152346318366E-9</c:v>
                </c:pt>
                <c:pt idx="1185">
                  <c:v>5.6958962171772502E-9</c:v>
                </c:pt>
                <c:pt idx="1186">
                  <c:v>4.9706580418991701E-9</c:v>
                </c:pt>
                <c:pt idx="1187">
                  <c:v>4.7504710923608398E-9</c:v>
                </c:pt>
                <c:pt idx="1188">
                  <c:v>5.0304553140354002E-9</c:v>
                </c:pt>
                <c:pt idx="1189">
                  <c:v>4.7901512818050098E-9</c:v>
                </c:pt>
                <c:pt idx="1190">
                  <c:v>4.43859933548601E-9</c:v>
                </c:pt>
                <c:pt idx="1191">
                  <c:v>4.3478181877895802E-9</c:v>
                </c:pt>
                <c:pt idx="1192">
                  <c:v>4.3018285476711302E-9</c:v>
                </c:pt>
                <c:pt idx="1193">
                  <c:v>4.1500494660225497E-9</c:v>
                </c:pt>
                <c:pt idx="1194">
                  <c:v>3.9440047204450802E-9</c:v>
                </c:pt>
                <c:pt idx="1195">
                  <c:v>3.47738663328981E-9</c:v>
                </c:pt>
                <c:pt idx="1196">
                  <c:v>3.4199057114879099E-9</c:v>
                </c:pt>
                <c:pt idx="1197">
                  <c:v>3.4771202802984502E-9</c:v>
                </c:pt>
                <c:pt idx="1198">
                  <c:v>3.5170004437611502E-9</c:v>
                </c:pt>
                <c:pt idx="1199">
                  <c:v>3.1751652245468899E-9</c:v>
                </c:pt>
                <c:pt idx="1200">
                  <c:v>2.6983318019973999E-9</c:v>
                </c:pt>
                <c:pt idx="1201">
                  <c:v>2.5706139661401401E-9</c:v>
                </c:pt>
                <c:pt idx="1202">
                  <c:v>2.3463136960083501E-9</c:v>
                </c:pt>
                <c:pt idx="1203">
                  <c:v>2.44963338812212E-9</c:v>
                </c:pt>
                <c:pt idx="1204">
                  <c:v>2.4456158645334499E-8</c:v>
                </c:pt>
                <c:pt idx="1205">
                  <c:v>2.21660942206553E-8</c:v>
                </c:pt>
                <c:pt idx="1206">
                  <c:v>2.3872346312217598E-9</c:v>
                </c:pt>
                <c:pt idx="1207">
                  <c:v>2.1056930976843399E-9</c:v>
                </c:pt>
                <c:pt idx="1208">
                  <c:v>2.1376726702968199E-9</c:v>
                </c:pt>
                <c:pt idx="1209">
                  <c:v>2.05043921162806E-9</c:v>
                </c:pt>
                <c:pt idx="1210">
                  <c:v>2.09403901645888E-9</c:v>
                </c:pt>
                <c:pt idx="1211">
                  <c:v>2.0461181314379899E-9</c:v>
                </c:pt>
                <c:pt idx="1212">
                  <c:v>2.0830816528136101E-9</c:v>
                </c:pt>
                <c:pt idx="1213">
                  <c:v>2.08573580572297E-9</c:v>
                </c:pt>
                <c:pt idx="1214">
                  <c:v>1.84476681497149E-9</c:v>
                </c:pt>
                <c:pt idx="1215">
                  <c:v>4.3736370855482002E-9</c:v>
                </c:pt>
                <c:pt idx="1216">
                  <c:v>5.6960141621634698E-9</c:v>
                </c:pt>
                <c:pt idx="1217">
                  <c:v>3.1347765818497201E-9</c:v>
                </c:pt>
                <c:pt idx="1218">
                  <c:v>2.2751836169313799E-9</c:v>
                </c:pt>
                <c:pt idx="1219">
                  <c:v>3.28091327482699E-9</c:v>
                </c:pt>
                <c:pt idx="1220">
                  <c:v>3.3983627676949301E-9</c:v>
                </c:pt>
                <c:pt idx="1221">
                  <c:v>4.7964971835966801E-9</c:v>
                </c:pt>
                <c:pt idx="1222">
                  <c:v>5.4195482462200499E-9</c:v>
                </c:pt>
                <c:pt idx="1223">
                  <c:v>6.4865747962934497E-9</c:v>
                </c:pt>
                <c:pt idx="1224">
                  <c:v>1.22061245691168E-8</c:v>
                </c:pt>
                <c:pt idx="1225">
                  <c:v>5.8475653861024501E-9</c:v>
                </c:pt>
                <c:pt idx="1226">
                  <c:v>5.9411807720425499E-9</c:v>
                </c:pt>
                <c:pt idx="1227">
                  <c:v>6.0150929826935704E-9</c:v>
                </c:pt>
                <c:pt idx="1228">
                  <c:v>4.6091534589751597E-9</c:v>
                </c:pt>
                <c:pt idx="1229">
                  <c:v>5.1695334966685403E-9</c:v>
                </c:pt>
                <c:pt idx="1230">
                  <c:v>5.7584250803912204E-9</c:v>
                </c:pt>
                <c:pt idx="1231">
                  <c:v>5.1776410476922999E-9</c:v>
                </c:pt>
                <c:pt idx="1232">
                  <c:v>5.5234579119857797E-9</c:v>
                </c:pt>
                <c:pt idx="1233">
                  <c:v>6.2116862642849903E-9</c:v>
                </c:pt>
                <c:pt idx="1234">
                  <c:v>6.9153278085964502E-9</c:v>
                </c:pt>
                <c:pt idx="1235">
                  <c:v>6.6440038502061303E-9</c:v>
                </c:pt>
                <c:pt idx="1236">
                  <c:v>7.9695215977115892E-9</c:v>
                </c:pt>
                <c:pt idx="1237">
                  <c:v>5.52427141261117E-9</c:v>
                </c:pt>
                <c:pt idx="1238">
                  <c:v>3.7879732716856601E-9</c:v>
                </c:pt>
                <c:pt idx="1239">
                  <c:v>3.5249365639095902E-9</c:v>
                </c:pt>
                <c:pt idx="1240">
                  <c:v>3.86042025403261E-9</c:v>
                </c:pt>
                <c:pt idx="1241">
                  <c:v>5.9058512840441102E-9</c:v>
                </c:pt>
                <c:pt idx="1242">
                  <c:v>5.2343106854246099E-9</c:v>
                </c:pt>
                <c:pt idx="1243">
                  <c:v>2.6664287832811399E-9</c:v>
                </c:pt>
                <c:pt idx="1244">
                  <c:v>6.6167870631697003E-9</c:v>
                </c:pt>
                <c:pt idx="1245">
                  <c:v>2.8328481693356201E-8</c:v>
                </c:pt>
                <c:pt idx="1246">
                  <c:v>2.82308878342915E-9</c:v>
                </c:pt>
                <c:pt idx="1247">
                  <c:v>2.14381216025415E-9</c:v>
                </c:pt>
                <c:pt idx="1248">
                  <c:v>2.6069464758747601E-9</c:v>
                </c:pt>
                <c:pt idx="1249">
                  <c:v>2.6496743851399102E-9</c:v>
                </c:pt>
                <c:pt idx="1250">
                  <c:v>2.58758929507619E-9</c:v>
                </c:pt>
                <c:pt idx="1251">
                  <c:v>2.4781455028119798E-9</c:v>
                </c:pt>
                <c:pt idx="1252">
                  <c:v>2.54543669750813E-9</c:v>
                </c:pt>
                <c:pt idx="1253">
                  <c:v>2.52316418927643E-9</c:v>
                </c:pt>
                <c:pt idx="1254">
                  <c:v>1.69857555132426E-8</c:v>
                </c:pt>
                <c:pt idx="1255">
                  <c:v>9.5542910972317698E-9</c:v>
                </c:pt>
                <c:pt idx="1256">
                  <c:v>3.0514380457081301E-9</c:v>
                </c:pt>
                <c:pt idx="1257">
                  <c:v>4.9946646995530504E-9</c:v>
                </c:pt>
                <c:pt idx="1258">
                  <c:v>2.9757833081070901E-9</c:v>
                </c:pt>
                <c:pt idx="1259">
                  <c:v>6.9421759889184897E-9</c:v>
                </c:pt>
                <c:pt idx="1260">
                  <c:v>8.2698806843720095E-9</c:v>
                </c:pt>
                <c:pt idx="1261">
                  <c:v>2.6019390474791302E-9</c:v>
                </c:pt>
                <c:pt idx="1262">
                  <c:v>2.80574771626515E-9</c:v>
                </c:pt>
                <c:pt idx="1263">
                  <c:v>2.7946115654437799E-9</c:v>
                </c:pt>
                <c:pt idx="1264">
                  <c:v>2.6423475947082201E-9</c:v>
                </c:pt>
                <c:pt idx="1265">
                  <c:v>2.77151520616735E-9</c:v>
                </c:pt>
                <c:pt idx="1266">
                  <c:v>3.01975755505634E-9</c:v>
                </c:pt>
                <c:pt idx="1267">
                  <c:v>2.8555300362066901E-9</c:v>
                </c:pt>
                <c:pt idx="1268">
                  <c:v>2.6297313216726302E-9</c:v>
                </c:pt>
                <c:pt idx="1269">
                  <c:v>2.57198818604697E-9</c:v>
                </c:pt>
                <c:pt idx="1270">
                  <c:v>2.96062776985269E-9</c:v>
                </c:pt>
                <c:pt idx="1271">
                  <c:v>3.1126466965307898E-9</c:v>
                </c:pt>
                <c:pt idx="1272">
                  <c:v>2.8996671025888802E-9</c:v>
                </c:pt>
                <c:pt idx="1273">
                  <c:v>2.6953787398210498E-9</c:v>
                </c:pt>
                <c:pt idx="1274">
                  <c:v>2.4434859296695898E-9</c:v>
                </c:pt>
                <c:pt idx="1275">
                  <c:v>2.2938751724413402E-9</c:v>
                </c:pt>
                <c:pt idx="1276">
                  <c:v>2.3673666564779302E-9</c:v>
                </c:pt>
                <c:pt idx="1277">
                  <c:v>2.3706823821990098E-9</c:v>
                </c:pt>
                <c:pt idx="1278">
                  <c:v>2.43760702259228E-9</c:v>
                </c:pt>
                <c:pt idx="1279">
                  <c:v>2.4378923298125199E-9</c:v>
                </c:pt>
                <c:pt idx="1280">
                  <c:v>2.18011836410263E-9</c:v>
                </c:pt>
                <c:pt idx="1281">
                  <c:v>2.08026734676588E-9</c:v>
                </c:pt>
                <c:pt idx="1282">
                  <c:v>2.1965961533681902E-9</c:v>
                </c:pt>
                <c:pt idx="1283">
                  <c:v>2.4130031874021501E-9</c:v>
                </c:pt>
                <c:pt idx="1284">
                  <c:v>2.6018335054340598E-9</c:v>
                </c:pt>
                <c:pt idx="1285">
                  <c:v>2.6642124805934199E-9</c:v>
                </c:pt>
                <c:pt idx="1286">
                  <c:v>2.5543866819486101E-9</c:v>
                </c:pt>
                <c:pt idx="1287">
                  <c:v>2.3268618619290199E-9</c:v>
                </c:pt>
                <c:pt idx="1288">
                  <c:v>2.16717241282902E-9</c:v>
                </c:pt>
                <c:pt idx="1289">
                  <c:v>2.08134112057589E-9</c:v>
                </c:pt>
                <c:pt idx="1290">
                  <c:v>2.0756228782395598E-9</c:v>
                </c:pt>
                <c:pt idx="1291">
                  <c:v>2.1124040978675002E-9</c:v>
                </c:pt>
                <c:pt idx="1292">
                  <c:v>2.1766240346069099E-9</c:v>
                </c:pt>
                <c:pt idx="1293">
                  <c:v>2.35419562774919E-9</c:v>
                </c:pt>
                <c:pt idx="1294">
                  <c:v>2.2882013392257902E-9</c:v>
                </c:pt>
                <c:pt idx="1295">
                  <c:v>2.3833978444768799E-9</c:v>
                </c:pt>
                <c:pt idx="1296">
                  <c:v>2.38544165166345E-9</c:v>
                </c:pt>
                <c:pt idx="1297">
                  <c:v>2.3956758192162399E-9</c:v>
                </c:pt>
                <c:pt idx="1298">
                  <c:v>2.1352047271196901E-9</c:v>
                </c:pt>
                <c:pt idx="1299">
                  <c:v>2.6138634709760899E-9</c:v>
                </c:pt>
                <c:pt idx="1300">
                  <c:v>2.5827052580116502E-9</c:v>
                </c:pt>
                <c:pt idx="1301">
                  <c:v>1.98444396650726E-9</c:v>
                </c:pt>
                <c:pt idx="1302">
                  <c:v>1.7723148425088801E-9</c:v>
                </c:pt>
                <c:pt idx="1303">
                  <c:v>1.6415419272583401E-9</c:v>
                </c:pt>
                <c:pt idx="1304">
                  <c:v>1.5247436351810101E-9</c:v>
                </c:pt>
                <c:pt idx="1305">
                  <c:v>2.1031546199983002E-9</c:v>
                </c:pt>
                <c:pt idx="1306">
                  <c:v>2.1285605099806199E-9</c:v>
                </c:pt>
                <c:pt idx="1307">
                  <c:v>2.4790603553861101E-9</c:v>
                </c:pt>
                <c:pt idx="1308">
                  <c:v>2.5186477530708802E-9</c:v>
                </c:pt>
                <c:pt idx="1309">
                  <c:v>2.9551703216915699E-9</c:v>
                </c:pt>
                <c:pt idx="1310">
                  <c:v>3.0108422704968199E-9</c:v>
                </c:pt>
                <c:pt idx="1311">
                  <c:v>2.2722098520321999E-9</c:v>
                </c:pt>
                <c:pt idx="1312">
                  <c:v>1.98365458025992E-9</c:v>
                </c:pt>
                <c:pt idx="1313">
                  <c:v>3.1918093710693198E-9</c:v>
                </c:pt>
                <c:pt idx="1314">
                  <c:v>2.99728663361101E-9</c:v>
                </c:pt>
                <c:pt idx="1315">
                  <c:v>2.3991825920186902E-9</c:v>
                </c:pt>
                <c:pt idx="1316">
                  <c:v>2.8326269275486198E-9</c:v>
                </c:pt>
                <c:pt idx="1317">
                  <c:v>2.5724975546752E-9</c:v>
                </c:pt>
                <c:pt idx="1318">
                  <c:v>2.2847832667272102E-9</c:v>
                </c:pt>
                <c:pt idx="1319">
                  <c:v>2.0977043996620099E-9</c:v>
                </c:pt>
                <c:pt idx="1320">
                  <c:v>2.27133503783695E-9</c:v>
                </c:pt>
                <c:pt idx="1321">
                  <c:v>5.7470850093454898E-9</c:v>
                </c:pt>
                <c:pt idx="1322">
                  <c:v>5.7538699713903402E-9</c:v>
                </c:pt>
                <c:pt idx="1323">
                  <c:v>3.54909378154514E-9</c:v>
                </c:pt>
                <c:pt idx="1324">
                  <c:v>3.2510148155124098E-9</c:v>
                </c:pt>
                <c:pt idx="1325">
                  <c:v>3.4609334793457599E-9</c:v>
                </c:pt>
                <c:pt idx="1326">
                  <c:v>4.1639427774801402E-9</c:v>
                </c:pt>
                <c:pt idx="1327">
                  <c:v>4.3493114231891802E-9</c:v>
                </c:pt>
                <c:pt idx="1328">
                  <c:v>4.4589841242587501E-9</c:v>
                </c:pt>
                <c:pt idx="1329">
                  <c:v>4.39713340119831E-9</c:v>
                </c:pt>
                <c:pt idx="1330">
                  <c:v>4.1804394127287904E-9</c:v>
                </c:pt>
                <c:pt idx="1331">
                  <c:v>4.6765920578930402E-9</c:v>
                </c:pt>
                <c:pt idx="1332">
                  <c:v>5.1740338667347801E-9</c:v>
                </c:pt>
                <c:pt idx="1333">
                  <c:v>4.9658350256810198E-9</c:v>
                </c:pt>
                <c:pt idx="1334">
                  <c:v>5.0165090954974402E-9</c:v>
                </c:pt>
                <c:pt idx="1335">
                  <c:v>6.1328757094355801E-9</c:v>
                </c:pt>
                <c:pt idx="1336">
                  <c:v>5.0198869589206102E-9</c:v>
                </c:pt>
                <c:pt idx="1337">
                  <c:v>3.7547751658392397E-9</c:v>
                </c:pt>
                <c:pt idx="1338">
                  <c:v>3.3946449946867002E-9</c:v>
                </c:pt>
                <c:pt idx="1339">
                  <c:v>2.9482336672371302E-9</c:v>
                </c:pt>
                <c:pt idx="1340">
                  <c:v>2.6326770756824599E-9</c:v>
                </c:pt>
                <c:pt idx="1341">
                  <c:v>2.3691614063550898E-9</c:v>
                </c:pt>
                <c:pt idx="1342">
                  <c:v>2.1770324152255899E-9</c:v>
                </c:pt>
                <c:pt idx="1343">
                  <c:v>2.3238266069629801E-9</c:v>
                </c:pt>
                <c:pt idx="1344">
                  <c:v>3.1026833632163702E-9</c:v>
                </c:pt>
                <c:pt idx="1345">
                  <c:v>2.3836875296181598E-9</c:v>
                </c:pt>
                <c:pt idx="1346">
                  <c:v>3.0052609580550202E-9</c:v>
                </c:pt>
                <c:pt idx="1347">
                  <c:v>2.5135310965441801E-9</c:v>
                </c:pt>
                <c:pt idx="1348">
                  <c:v>1.4207243037020001E-9</c:v>
                </c:pt>
                <c:pt idx="1349">
                  <c:v>1.3631166936191599E-9</c:v>
                </c:pt>
                <c:pt idx="1350">
                  <c:v>1.2781697701516699E-9</c:v>
                </c:pt>
                <c:pt idx="1351">
                  <c:v>1.18252136337084E-9</c:v>
                </c:pt>
                <c:pt idx="1352">
                  <c:v>1.2075712156133599E-9</c:v>
                </c:pt>
                <c:pt idx="1353">
                  <c:v>1.2223276030787701E-9</c:v>
                </c:pt>
                <c:pt idx="1354">
                  <c:v>1.21145051307464E-9</c:v>
                </c:pt>
                <c:pt idx="1355">
                  <c:v>1.1290240979678201E-9</c:v>
                </c:pt>
                <c:pt idx="1356">
                  <c:v>1.1262383993631201E-9</c:v>
                </c:pt>
                <c:pt idx="1357">
                  <c:v>1.09560042966785E-9</c:v>
                </c:pt>
                <c:pt idx="1358">
                  <c:v>9.6713714128011298E-10</c:v>
                </c:pt>
                <c:pt idx="1359">
                  <c:v>9.9072796053918896E-10</c:v>
                </c:pt>
                <c:pt idx="1360">
                  <c:v>1.0740848136085899E-9</c:v>
                </c:pt>
                <c:pt idx="1361">
                  <c:v>1.0129114993552901E-9</c:v>
                </c:pt>
                <c:pt idx="1362">
                  <c:v>9.3900749212248303E-10</c:v>
                </c:pt>
                <c:pt idx="1363">
                  <c:v>8.6495630512817501E-10</c:v>
                </c:pt>
                <c:pt idx="1364">
                  <c:v>8.1994514859096395E-10</c:v>
                </c:pt>
                <c:pt idx="1365">
                  <c:v>7.9140910280478105E-10</c:v>
                </c:pt>
                <c:pt idx="1366">
                  <c:v>8.6052926274525502E-10</c:v>
                </c:pt>
                <c:pt idx="1367">
                  <c:v>8.6314602209038003E-10</c:v>
                </c:pt>
                <c:pt idx="1368">
                  <c:v>1.1515090463850001E-9</c:v>
                </c:pt>
                <c:pt idx="1369">
                  <c:v>1.46556545347578E-9</c:v>
                </c:pt>
                <c:pt idx="1370">
                  <c:v>1.1636957070576399E-9</c:v>
                </c:pt>
                <c:pt idx="1371">
                  <c:v>8.0620283117318298E-10</c:v>
                </c:pt>
                <c:pt idx="1372">
                  <c:v>9.0219747886063997E-10</c:v>
                </c:pt>
                <c:pt idx="1373">
                  <c:v>9.4222292315377297E-10</c:v>
                </c:pt>
                <c:pt idx="1374">
                  <c:v>9.7936734411792992E-10</c:v>
                </c:pt>
                <c:pt idx="1375">
                  <c:v>1.0939570017144701E-9</c:v>
                </c:pt>
                <c:pt idx="1376">
                  <c:v>1.24488893426351E-9</c:v>
                </c:pt>
                <c:pt idx="1377">
                  <c:v>1.3115231938647301E-9</c:v>
                </c:pt>
                <c:pt idx="1378">
                  <c:v>1.37185123867075E-9</c:v>
                </c:pt>
                <c:pt idx="1379">
                  <c:v>1.42097422004841E-9</c:v>
                </c:pt>
                <c:pt idx="1380">
                  <c:v>1.4308521887844301E-9</c:v>
                </c:pt>
                <c:pt idx="1381">
                  <c:v>1.9573913169933202E-9</c:v>
                </c:pt>
                <c:pt idx="1382">
                  <c:v>2.74975520515028E-9</c:v>
                </c:pt>
                <c:pt idx="1383">
                  <c:v>3.5707024512708398E-9</c:v>
                </c:pt>
                <c:pt idx="1384">
                  <c:v>4.42434908342203E-9</c:v>
                </c:pt>
                <c:pt idx="1385">
                  <c:v>5.14401933186631E-9</c:v>
                </c:pt>
                <c:pt idx="1386">
                  <c:v>6.1320082933505003E-9</c:v>
                </c:pt>
                <c:pt idx="1387">
                  <c:v>7.5045572625848999E-9</c:v>
                </c:pt>
                <c:pt idx="1388">
                  <c:v>8.55555341181837E-9</c:v>
                </c:pt>
                <c:pt idx="1389">
                  <c:v>9.3735316182098498E-9</c:v>
                </c:pt>
                <c:pt idx="1390">
                  <c:v>1.03231932504336E-8</c:v>
                </c:pt>
                <c:pt idx="1391">
                  <c:v>1.10248700775991E-8</c:v>
                </c:pt>
                <c:pt idx="1392">
                  <c:v>1.1600881458200201E-8</c:v>
                </c:pt>
                <c:pt idx="1393">
                  <c:v>1.2377987459322299E-8</c:v>
                </c:pt>
                <c:pt idx="1394">
                  <c:v>1.3704630739345E-8</c:v>
                </c:pt>
                <c:pt idx="1395">
                  <c:v>1.4633605546509499E-8</c:v>
                </c:pt>
                <c:pt idx="1396">
                  <c:v>1.4665753485305E-8</c:v>
                </c:pt>
                <c:pt idx="1397">
                  <c:v>1.4634116239718E-8</c:v>
                </c:pt>
                <c:pt idx="1398">
                  <c:v>1.5084703604881299E-8</c:v>
                </c:pt>
                <c:pt idx="1399">
                  <c:v>1.5800248390458901E-8</c:v>
                </c:pt>
                <c:pt idx="1400">
                  <c:v>1.7582952499155901E-8</c:v>
                </c:pt>
                <c:pt idx="1401">
                  <c:v>2.0227716480979999E-8</c:v>
                </c:pt>
                <c:pt idx="1402">
                  <c:v>2.3117711731713199E-8</c:v>
                </c:pt>
                <c:pt idx="1403">
                  <c:v>2.8196376251909799E-8</c:v>
                </c:pt>
                <c:pt idx="1404">
                  <c:v>2.9845084502288798E-8</c:v>
                </c:pt>
                <c:pt idx="1405">
                  <c:v>2.8560492389011799E-8</c:v>
                </c:pt>
                <c:pt idx="1406">
                  <c:v>2.9118651333540801E-8</c:v>
                </c:pt>
                <c:pt idx="1407">
                  <c:v>3.4702423261329902E-8</c:v>
                </c:pt>
                <c:pt idx="1408">
                  <c:v>3.7909475931711097E-8</c:v>
                </c:pt>
                <c:pt idx="1409">
                  <c:v>3.9050241531334897E-8</c:v>
                </c:pt>
                <c:pt idx="1410">
                  <c:v>4.6316309589862798E-8</c:v>
                </c:pt>
                <c:pt idx="1411">
                  <c:v>4.8133528972711998E-8</c:v>
                </c:pt>
                <c:pt idx="1412">
                  <c:v>4.5186131734960599E-8</c:v>
                </c:pt>
                <c:pt idx="1413">
                  <c:v>5.60711884086392E-8</c:v>
                </c:pt>
                <c:pt idx="1414">
                  <c:v>5.9280593569486898E-8</c:v>
                </c:pt>
                <c:pt idx="1415">
                  <c:v>5.7058040222981602E-8</c:v>
                </c:pt>
                <c:pt idx="1416">
                  <c:v>5.7514831830396299E-8</c:v>
                </c:pt>
                <c:pt idx="1417">
                  <c:v>5.9342787101068897E-8</c:v>
                </c:pt>
                <c:pt idx="1418">
                  <c:v>7.6887590399918296E-8</c:v>
                </c:pt>
                <c:pt idx="1419">
                  <c:v>7.9469179298474197E-8</c:v>
                </c:pt>
                <c:pt idx="1420">
                  <c:v>8.1103533265451903E-8</c:v>
                </c:pt>
                <c:pt idx="1421">
                  <c:v>7.97959288431475E-8</c:v>
                </c:pt>
                <c:pt idx="1422">
                  <c:v>8.53304162456985E-8</c:v>
                </c:pt>
                <c:pt idx="1423">
                  <c:v>8.4221388986008503E-8</c:v>
                </c:pt>
                <c:pt idx="1424">
                  <c:v>8.4364473477110494E-8</c:v>
                </c:pt>
                <c:pt idx="1425">
                  <c:v>9.1238769033723806E-8</c:v>
                </c:pt>
                <c:pt idx="1426">
                  <c:v>1.03926156680954E-7</c:v>
                </c:pt>
                <c:pt idx="1427">
                  <c:v>1.07381790597229E-7</c:v>
                </c:pt>
                <c:pt idx="1428">
                  <c:v>9.7914381282542601E-8</c:v>
                </c:pt>
                <c:pt idx="1429">
                  <c:v>1.10299770864616E-7</c:v>
                </c:pt>
                <c:pt idx="1430">
                  <c:v>1.2201531797095499E-7</c:v>
                </c:pt>
                <c:pt idx="1431">
                  <c:v>1.1147251783893401E-7</c:v>
                </c:pt>
                <c:pt idx="1432">
                  <c:v>1.15906312558806E-7</c:v>
                </c:pt>
                <c:pt idx="1433">
                  <c:v>1.16249939782672E-7</c:v>
                </c:pt>
                <c:pt idx="1434">
                  <c:v>1.13750427561251E-7</c:v>
                </c:pt>
                <c:pt idx="1435">
                  <c:v>1.14365578296445E-7</c:v>
                </c:pt>
                <c:pt idx="1436">
                  <c:v>1.26636755409805E-7</c:v>
                </c:pt>
                <c:pt idx="1437">
                  <c:v>1.2933141421916001E-7</c:v>
                </c:pt>
                <c:pt idx="1438">
                  <c:v>1.2262747062335501E-7</c:v>
                </c:pt>
                <c:pt idx="1439">
                  <c:v>1.1946709536839299E-7</c:v>
                </c:pt>
                <c:pt idx="1440">
                  <c:v>1.3484370131612301E-7</c:v>
                </c:pt>
                <c:pt idx="1441">
                  <c:v>1.2524976203022301E-7</c:v>
                </c:pt>
                <c:pt idx="1442">
                  <c:v>1.25686896476374E-7</c:v>
                </c:pt>
                <c:pt idx="1443">
                  <c:v>1.1187691203738099E-7</c:v>
                </c:pt>
                <c:pt idx="1444">
                  <c:v>1.1084779876249999E-7</c:v>
                </c:pt>
                <c:pt idx="1445">
                  <c:v>1.30846491532648E-7</c:v>
                </c:pt>
                <c:pt idx="1446">
                  <c:v>1.4270037759566299E-7</c:v>
                </c:pt>
                <c:pt idx="1447">
                  <c:v>1.41041007468698E-7</c:v>
                </c:pt>
                <c:pt idx="1448">
                  <c:v>1.3919281276288801E-7</c:v>
                </c:pt>
                <c:pt idx="1449">
                  <c:v>1.4473718787027601E-7</c:v>
                </c:pt>
                <c:pt idx="1450">
                  <c:v>1.6529598857859501E-7</c:v>
                </c:pt>
                <c:pt idx="1451">
                  <c:v>1.54128116191377E-7</c:v>
                </c:pt>
                <c:pt idx="1452">
                  <c:v>1.6657416617652901E-7</c:v>
                </c:pt>
                <c:pt idx="1453">
                  <c:v>1.6842051691054701E-7</c:v>
                </c:pt>
                <c:pt idx="1454">
                  <c:v>1.42238800748448E-7</c:v>
                </c:pt>
                <c:pt idx="1455">
                  <c:v>1.3241414209337E-7</c:v>
                </c:pt>
                <c:pt idx="1456">
                  <c:v>1.35742170247561E-7</c:v>
                </c:pt>
                <c:pt idx="1457">
                  <c:v>1.21283371866794E-7</c:v>
                </c:pt>
                <c:pt idx="1458">
                  <c:v>1.08117203764786E-7</c:v>
                </c:pt>
                <c:pt idx="1459">
                  <c:v>1.24927790356321E-7</c:v>
                </c:pt>
                <c:pt idx="1460">
                  <c:v>1.3994327476683699E-7</c:v>
                </c:pt>
                <c:pt idx="1461">
                  <c:v>1.30255249906444E-7</c:v>
                </c:pt>
                <c:pt idx="1462">
                  <c:v>1.2846868619746401E-7</c:v>
                </c:pt>
                <c:pt idx="1463">
                  <c:v>1.3966538703971899E-7</c:v>
                </c:pt>
                <c:pt idx="1464">
                  <c:v>1.4702077436763801E-7</c:v>
                </c:pt>
                <c:pt idx="1465">
                  <c:v>1.4003046855093E-7</c:v>
                </c:pt>
                <c:pt idx="1466">
                  <c:v>1.5009908067551801E-7</c:v>
                </c:pt>
                <c:pt idx="1467">
                  <c:v>1.49169050374446E-7</c:v>
                </c:pt>
                <c:pt idx="1468">
                  <c:v>1.25041662481705E-7</c:v>
                </c:pt>
                <c:pt idx="1469">
                  <c:v>1.43453788823758E-7</c:v>
                </c:pt>
                <c:pt idx="1470">
                  <c:v>1.43937952480302E-7</c:v>
                </c:pt>
                <c:pt idx="1471">
                  <c:v>1.4586697243515499E-7</c:v>
                </c:pt>
                <c:pt idx="1472">
                  <c:v>1.6982571467638201E-7</c:v>
                </c:pt>
                <c:pt idx="1473">
                  <c:v>1.8532391986148399E-7</c:v>
                </c:pt>
                <c:pt idx="1474">
                  <c:v>1.6061110440226099E-7</c:v>
                </c:pt>
                <c:pt idx="1475">
                  <c:v>1.7221482070228901E-7</c:v>
                </c:pt>
                <c:pt idx="1476">
                  <c:v>1.9969364973323599E-7</c:v>
                </c:pt>
                <c:pt idx="1477">
                  <c:v>1.7956245142560899E-7</c:v>
                </c:pt>
                <c:pt idx="1478">
                  <c:v>1.6501191016385499E-7</c:v>
                </c:pt>
                <c:pt idx="1479">
                  <c:v>1.8964218738304999E-7</c:v>
                </c:pt>
                <c:pt idx="1480">
                  <c:v>2.11853917710812E-7</c:v>
                </c:pt>
                <c:pt idx="1481">
                  <c:v>2.0409023977552099E-7</c:v>
                </c:pt>
                <c:pt idx="1482">
                  <c:v>1.8768860635133699E-7</c:v>
                </c:pt>
                <c:pt idx="1483">
                  <c:v>1.6937751151172399E-7</c:v>
                </c:pt>
                <c:pt idx="1484">
                  <c:v>1.9988887717309899E-7</c:v>
                </c:pt>
                <c:pt idx="1485">
                  <c:v>2.0249849157029299E-7</c:v>
                </c:pt>
                <c:pt idx="1486">
                  <c:v>1.9759613016805201E-7</c:v>
                </c:pt>
                <c:pt idx="1487">
                  <c:v>2.0538112362399501E-7</c:v>
                </c:pt>
                <c:pt idx="1488">
                  <c:v>2.0413193163019E-7</c:v>
                </c:pt>
                <c:pt idx="1489">
                  <c:v>2.04679965429449E-7</c:v>
                </c:pt>
                <c:pt idx="1490">
                  <c:v>2.04217020578509E-7</c:v>
                </c:pt>
                <c:pt idx="1491">
                  <c:v>2.1650252475796199E-7</c:v>
                </c:pt>
                <c:pt idx="1492">
                  <c:v>2.5584846966405701E-7</c:v>
                </c:pt>
                <c:pt idx="1493">
                  <c:v>2.37905013025643E-7</c:v>
                </c:pt>
                <c:pt idx="1494">
                  <c:v>2.3167306926776299E-7</c:v>
                </c:pt>
                <c:pt idx="1495">
                  <c:v>2.17078608440359E-7</c:v>
                </c:pt>
                <c:pt idx="1496">
                  <c:v>1.9520021758534899E-7</c:v>
                </c:pt>
                <c:pt idx="1497">
                  <c:v>1.99119112962675E-7</c:v>
                </c:pt>
                <c:pt idx="1498">
                  <c:v>2.0945677376692699E-7</c:v>
                </c:pt>
                <c:pt idx="1499">
                  <c:v>2.1739071924258201E-7</c:v>
                </c:pt>
                <c:pt idx="1500">
                  <c:v>2.3249559224783E-7</c:v>
                </c:pt>
                <c:pt idx="1501">
                  <c:v>2.1827142974723201E-7</c:v>
                </c:pt>
                <c:pt idx="1502">
                  <c:v>1.78916228434669E-7</c:v>
                </c:pt>
                <c:pt idx="1503">
                  <c:v>1.6368612948294501E-7</c:v>
                </c:pt>
                <c:pt idx="1504">
                  <c:v>1.4121562355446199E-7</c:v>
                </c:pt>
                <c:pt idx="1505">
                  <c:v>1.5177230798629699E-7</c:v>
                </c:pt>
                <c:pt idx="1506">
                  <c:v>1.3386055696782899E-7</c:v>
                </c:pt>
                <c:pt idx="1507">
                  <c:v>1.3632162209129099E-7</c:v>
                </c:pt>
                <c:pt idx="1508">
                  <c:v>1.1433207740572501E-7</c:v>
                </c:pt>
                <c:pt idx="1509">
                  <c:v>9.5682863148207595E-8</c:v>
                </c:pt>
                <c:pt idx="1510">
                  <c:v>9.85457242920891E-8</c:v>
                </c:pt>
                <c:pt idx="1511">
                  <c:v>9.9108546876951804E-8</c:v>
                </c:pt>
                <c:pt idx="1512">
                  <c:v>9.1473205418740998E-8</c:v>
                </c:pt>
                <c:pt idx="1513">
                  <c:v>7.6498150546972494E-8</c:v>
                </c:pt>
                <c:pt idx="1514">
                  <c:v>6.6116362701281299E-8</c:v>
                </c:pt>
                <c:pt idx="1515">
                  <c:v>6.9939954444516202E-8</c:v>
                </c:pt>
                <c:pt idx="1516">
                  <c:v>6.2079445952010196E-8</c:v>
                </c:pt>
                <c:pt idx="1517">
                  <c:v>4.9792744422747201E-8</c:v>
                </c:pt>
                <c:pt idx="1518">
                  <c:v>4.7968473324401798E-8</c:v>
                </c:pt>
                <c:pt idx="1519">
                  <c:v>4.7297917862712302E-8</c:v>
                </c:pt>
                <c:pt idx="1520">
                  <c:v>5.0925647673936099E-8</c:v>
                </c:pt>
                <c:pt idx="1521">
                  <c:v>5.2271740359120598E-8</c:v>
                </c:pt>
                <c:pt idx="1522">
                  <c:v>6.1301503842944001E-8</c:v>
                </c:pt>
                <c:pt idx="1523">
                  <c:v>6.1982096613853905E-8</c:v>
                </c:pt>
                <c:pt idx="1524">
                  <c:v>5.8947188875463501E-8</c:v>
                </c:pt>
                <c:pt idx="1525">
                  <c:v>5.2776592128979797E-8</c:v>
                </c:pt>
                <c:pt idx="1526">
                  <c:v>4.8055723282343502E-8</c:v>
                </c:pt>
                <c:pt idx="1527">
                  <c:v>5.0727394260755302E-8</c:v>
                </c:pt>
                <c:pt idx="1528">
                  <c:v>4.5722054515469498E-8</c:v>
                </c:pt>
                <c:pt idx="1529">
                  <c:v>4.31883012848396E-8</c:v>
                </c:pt>
                <c:pt idx="1530">
                  <c:v>4.2011597398046702E-8</c:v>
                </c:pt>
                <c:pt idx="1531">
                  <c:v>3.9297772341637702E-8</c:v>
                </c:pt>
                <c:pt idx="1532">
                  <c:v>3.7485294907755398E-8</c:v>
                </c:pt>
                <c:pt idx="1533">
                  <c:v>3.6014444163242602E-8</c:v>
                </c:pt>
                <c:pt idx="1534">
                  <c:v>3.5920417025189599E-8</c:v>
                </c:pt>
                <c:pt idx="1535">
                  <c:v>3.4484301187365501E-8</c:v>
                </c:pt>
                <c:pt idx="1536">
                  <c:v>3.1527094603723698E-8</c:v>
                </c:pt>
                <c:pt idx="1537">
                  <c:v>3.0294422533972901E-8</c:v>
                </c:pt>
                <c:pt idx="1538">
                  <c:v>2.8696798485325501E-8</c:v>
                </c:pt>
                <c:pt idx="1539">
                  <c:v>2.6197514531707199E-8</c:v>
                </c:pt>
                <c:pt idx="1540">
                  <c:v>2.36697027927116E-8</c:v>
                </c:pt>
                <c:pt idx="1541">
                  <c:v>2.56358589305682E-8</c:v>
                </c:pt>
                <c:pt idx="1542">
                  <c:v>2.4763086262049199E-8</c:v>
                </c:pt>
                <c:pt idx="1543">
                  <c:v>2.2047509938161899E-8</c:v>
                </c:pt>
                <c:pt idx="1544">
                  <c:v>2.2762535400930599E-8</c:v>
                </c:pt>
                <c:pt idx="1545">
                  <c:v>2.2241834250087899E-8</c:v>
                </c:pt>
                <c:pt idx="1546">
                  <c:v>2.0863205744181299E-8</c:v>
                </c:pt>
                <c:pt idx="1547">
                  <c:v>2.01933041371659E-8</c:v>
                </c:pt>
                <c:pt idx="1548">
                  <c:v>2.0422361558693798E-8</c:v>
                </c:pt>
                <c:pt idx="1549">
                  <c:v>1.9778058355972801E-8</c:v>
                </c:pt>
                <c:pt idx="1550">
                  <c:v>1.8623256083817599E-8</c:v>
                </c:pt>
                <c:pt idx="1551">
                  <c:v>1.94651335197881E-8</c:v>
                </c:pt>
                <c:pt idx="1552">
                  <c:v>2.0378740580408601E-8</c:v>
                </c:pt>
                <c:pt idx="1553">
                  <c:v>1.93966555659622E-8</c:v>
                </c:pt>
                <c:pt idx="1554">
                  <c:v>1.7818563374637199E-8</c:v>
                </c:pt>
                <c:pt idx="1555">
                  <c:v>1.7644025540586701E-8</c:v>
                </c:pt>
                <c:pt idx="1556">
                  <c:v>1.84860988359697E-8</c:v>
                </c:pt>
                <c:pt idx="1557">
                  <c:v>1.90509125744424E-8</c:v>
                </c:pt>
                <c:pt idx="1558">
                  <c:v>1.9703994060260601E-8</c:v>
                </c:pt>
                <c:pt idx="1559">
                  <c:v>2.0611863132282402E-8</c:v>
                </c:pt>
                <c:pt idx="1560">
                  <c:v>1.9917172427891899E-8</c:v>
                </c:pt>
                <c:pt idx="1561">
                  <c:v>1.9351595415588699E-8</c:v>
                </c:pt>
                <c:pt idx="1562">
                  <c:v>1.90023083147287E-8</c:v>
                </c:pt>
                <c:pt idx="1563">
                  <c:v>2.09549893007864E-8</c:v>
                </c:pt>
                <c:pt idx="1564">
                  <c:v>2.1800915364587601E-8</c:v>
                </c:pt>
                <c:pt idx="1565">
                  <c:v>2.17369520676826E-8</c:v>
                </c:pt>
                <c:pt idx="1566">
                  <c:v>2.21059497565803E-8</c:v>
                </c:pt>
                <c:pt idx="1567">
                  <c:v>2.1832372959172399E-8</c:v>
                </c:pt>
                <c:pt idx="1568">
                  <c:v>2.13721480389712E-8</c:v>
                </c:pt>
                <c:pt idx="1569">
                  <c:v>2.2713959363065698E-8</c:v>
                </c:pt>
                <c:pt idx="1570">
                  <c:v>2.4678538834974798E-8</c:v>
                </c:pt>
                <c:pt idx="1571">
                  <c:v>2.6460756998914699E-8</c:v>
                </c:pt>
                <c:pt idx="1572">
                  <c:v>2.62317776109142E-8</c:v>
                </c:pt>
                <c:pt idx="1573">
                  <c:v>2.8046484839010901E-8</c:v>
                </c:pt>
                <c:pt idx="1574">
                  <c:v>2.8627310299564599E-8</c:v>
                </c:pt>
                <c:pt idx="1575">
                  <c:v>2.77434812969579E-8</c:v>
                </c:pt>
                <c:pt idx="1576">
                  <c:v>2.75972852141241E-8</c:v>
                </c:pt>
                <c:pt idx="1577">
                  <c:v>2.63382530951798E-8</c:v>
                </c:pt>
                <c:pt idx="1578">
                  <c:v>2.4844051462707699E-8</c:v>
                </c:pt>
                <c:pt idx="1579">
                  <c:v>2.4523091517225201E-8</c:v>
                </c:pt>
                <c:pt idx="1580">
                  <c:v>2.4110803524399901E-8</c:v>
                </c:pt>
                <c:pt idx="1581">
                  <c:v>2.4420554045387401E-8</c:v>
                </c:pt>
                <c:pt idx="1582">
                  <c:v>2.4547795934556299E-8</c:v>
                </c:pt>
                <c:pt idx="1583">
                  <c:v>2.5974140538922099E-8</c:v>
                </c:pt>
                <c:pt idx="1584">
                  <c:v>2.82027578459557E-8</c:v>
                </c:pt>
                <c:pt idx="1585">
                  <c:v>2.85242527242816E-8</c:v>
                </c:pt>
                <c:pt idx="1586">
                  <c:v>2.77723188322576E-8</c:v>
                </c:pt>
                <c:pt idx="1587">
                  <c:v>2.6496064321659198E-8</c:v>
                </c:pt>
                <c:pt idx="1588">
                  <c:v>2.5299800621673701E-8</c:v>
                </c:pt>
                <c:pt idx="1589">
                  <c:v>2.4783214667996999E-8</c:v>
                </c:pt>
                <c:pt idx="1590">
                  <c:v>2.4499983979836701E-8</c:v>
                </c:pt>
                <c:pt idx="1591">
                  <c:v>2.56210994097789E-8</c:v>
                </c:pt>
                <c:pt idx="1592">
                  <c:v>2.7831264626548899E-8</c:v>
                </c:pt>
                <c:pt idx="1593">
                  <c:v>2.97947583774487E-8</c:v>
                </c:pt>
                <c:pt idx="1594">
                  <c:v>3.0771327464931898E-8</c:v>
                </c:pt>
                <c:pt idx="1595">
                  <c:v>3.23693302128059E-8</c:v>
                </c:pt>
                <c:pt idx="1596">
                  <c:v>3.3669952288902002E-8</c:v>
                </c:pt>
                <c:pt idx="1597">
                  <c:v>3.0040365303407397E-8</c:v>
                </c:pt>
                <c:pt idx="1598">
                  <c:v>2.63718908371346E-8</c:v>
                </c:pt>
                <c:pt idx="1599">
                  <c:v>2.7639707812828699E-8</c:v>
                </c:pt>
                <c:pt idx="1600">
                  <c:v>2.7302211342828101E-8</c:v>
                </c:pt>
                <c:pt idx="1601">
                  <c:v>2.4691317579136299E-8</c:v>
                </c:pt>
                <c:pt idx="1602">
                  <c:v>2.2714664372135201E-8</c:v>
                </c:pt>
                <c:pt idx="1603">
                  <c:v>1.9785429525318501E-8</c:v>
                </c:pt>
                <c:pt idx="1604">
                  <c:v>1.9086536404233999E-8</c:v>
                </c:pt>
                <c:pt idx="1605">
                  <c:v>2.2348515327545898E-8</c:v>
                </c:pt>
                <c:pt idx="1606">
                  <c:v>2.70583143332571E-8</c:v>
                </c:pt>
                <c:pt idx="1607">
                  <c:v>2.9589760981986199E-8</c:v>
                </c:pt>
                <c:pt idx="1608">
                  <c:v>2.9329750257741301E-8</c:v>
                </c:pt>
                <c:pt idx="1609">
                  <c:v>3.0331466734768602E-8</c:v>
                </c:pt>
                <c:pt idx="1610">
                  <c:v>2.9473040576681701E-8</c:v>
                </c:pt>
                <c:pt idx="1611">
                  <c:v>2.79622763544667E-8</c:v>
                </c:pt>
                <c:pt idx="1612">
                  <c:v>3.0293378133185403E-8</c:v>
                </c:pt>
                <c:pt idx="1613">
                  <c:v>3.1124015297562902E-8</c:v>
                </c:pt>
                <c:pt idx="1614">
                  <c:v>3.11656152676141E-8</c:v>
                </c:pt>
                <c:pt idx="1615">
                  <c:v>3.13620803841429E-8</c:v>
                </c:pt>
                <c:pt idx="1616">
                  <c:v>3.2052632369151402E-8</c:v>
                </c:pt>
                <c:pt idx="1617">
                  <c:v>3.3126415917988002E-8</c:v>
                </c:pt>
                <c:pt idx="1618">
                  <c:v>3.1526469221967301E-8</c:v>
                </c:pt>
                <c:pt idx="1619">
                  <c:v>3.0010066250132002E-8</c:v>
                </c:pt>
                <c:pt idx="1620">
                  <c:v>3.0939061866469302E-8</c:v>
                </c:pt>
                <c:pt idx="1621">
                  <c:v>3.1474898151903801E-8</c:v>
                </c:pt>
                <c:pt idx="1622">
                  <c:v>3.41339127728991E-8</c:v>
                </c:pt>
                <c:pt idx="1623">
                  <c:v>3.4811803502741802E-8</c:v>
                </c:pt>
                <c:pt idx="1624">
                  <c:v>3.4946956169932697E-8</c:v>
                </c:pt>
                <c:pt idx="1625">
                  <c:v>3.5393516396137798E-8</c:v>
                </c:pt>
                <c:pt idx="1626">
                  <c:v>3.5058643621732101E-8</c:v>
                </c:pt>
                <c:pt idx="1627">
                  <c:v>3.4856145245754203E-8</c:v>
                </c:pt>
                <c:pt idx="1628">
                  <c:v>3.4304055487632297E-8</c:v>
                </c:pt>
                <c:pt idx="1629">
                  <c:v>3.5420802476952599E-8</c:v>
                </c:pt>
                <c:pt idx="1630">
                  <c:v>3.6522252377331303E-8</c:v>
                </c:pt>
                <c:pt idx="1631">
                  <c:v>3.6751885401417897E-8</c:v>
                </c:pt>
                <c:pt idx="1632">
                  <c:v>3.55332864593304E-8</c:v>
                </c:pt>
                <c:pt idx="1633">
                  <c:v>3.5149255427684701E-8</c:v>
                </c:pt>
                <c:pt idx="1634">
                  <c:v>3.5278985662313702E-8</c:v>
                </c:pt>
                <c:pt idx="1635">
                  <c:v>3.3055304834156397E-8</c:v>
                </c:pt>
                <c:pt idx="1636">
                  <c:v>3.3007408417923697E-8</c:v>
                </c:pt>
                <c:pt idx="1637">
                  <c:v>3.31534263900418E-8</c:v>
                </c:pt>
                <c:pt idx="1638">
                  <c:v>3.1024711492106401E-8</c:v>
                </c:pt>
                <c:pt idx="1639">
                  <c:v>3.1059475396616497E-8</c:v>
                </c:pt>
                <c:pt idx="1640">
                  <c:v>3.1043033907029399E-8</c:v>
                </c:pt>
                <c:pt idx="1641">
                  <c:v>3.28164726140127E-8</c:v>
                </c:pt>
                <c:pt idx="1642">
                  <c:v>3.5018196888989499E-8</c:v>
                </c:pt>
                <c:pt idx="1643">
                  <c:v>3.6237428195607197E-8</c:v>
                </c:pt>
                <c:pt idx="1644">
                  <c:v>3.5881366904183703E-8</c:v>
                </c:pt>
                <c:pt idx="1645">
                  <c:v>3.3558491217966402E-8</c:v>
                </c:pt>
                <c:pt idx="1646">
                  <c:v>3.3680417118559299E-8</c:v>
                </c:pt>
                <c:pt idx="1647">
                  <c:v>3.3343097646587402E-8</c:v>
                </c:pt>
                <c:pt idx="1648">
                  <c:v>3.4535844745543897E-8</c:v>
                </c:pt>
                <c:pt idx="1649">
                  <c:v>3.3181057791660001E-8</c:v>
                </c:pt>
                <c:pt idx="1650">
                  <c:v>3.2306765919678901E-8</c:v>
                </c:pt>
                <c:pt idx="1651">
                  <c:v>3.2654432347602199E-8</c:v>
                </c:pt>
                <c:pt idx="1652">
                  <c:v>3.1543841693277197E-8</c:v>
                </c:pt>
                <c:pt idx="1653">
                  <c:v>3.0478285218683001E-8</c:v>
                </c:pt>
                <c:pt idx="1654">
                  <c:v>2.9007064161581799E-8</c:v>
                </c:pt>
                <c:pt idx="1655">
                  <c:v>2.82579950731217E-8</c:v>
                </c:pt>
                <c:pt idx="1656">
                  <c:v>2.8091651594543899E-8</c:v>
                </c:pt>
                <c:pt idx="1657">
                  <c:v>2.9713368677333001E-8</c:v>
                </c:pt>
                <c:pt idx="1658">
                  <c:v>3.0509539432671399E-8</c:v>
                </c:pt>
                <c:pt idx="1659">
                  <c:v>2.8860536452642499E-8</c:v>
                </c:pt>
                <c:pt idx="1660">
                  <c:v>2.7709306527347299E-8</c:v>
                </c:pt>
                <c:pt idx="1661">
                  <c:v>2.7656625303089399E-8</c:v>
                </c:pt>
                <c:pt idx="1662">
                  <c:v>2.64292064706988E-8</c:v>
                </c:pt>
                <c:pt idx="1663">
                  <c:v>2.47268163352384E-8</c:v>
                </c:pt>
                <c:pt idx="1664">
                  <c:v>2.29783212192398E-8</c:v>
                </c:pt>
                <c:pt idx="1665">
                  <c:v>2.2265060455372702E-8</c:v>
                </c:pt>
                <c:pt idx="1666">
                  <c:v>2.2413628288715999E-8</c:v>
                </c:pt>
                <c:pt idx="1667">
                  <c:v>2.2701475259243799E-8</c:v>
                </c:pt>
                <c:pt idx="1668">
                  <c:v>2.14790534106366E-8</c:v>
                </c:pt>
                <c:pt idx="1669">
                  <c:v>2.1507614243714202E-8</c:v>
                </c:pt>
                <c:pt idx="1670">
                  <c:v>2.1631970878127098E-8</c:v>
                </c:pt>
                <c:pt idx="1671">
                  <c:v>2.0051187575488E-8</c:v>
                </c:pt>
                <c:pt idx="1672">
                  <c:v>1.9863973704412401E-8</c:v>
                </c:pt>
                <c:pt idx="1673">
                  <c:v>2.0678457293508399E-8</c:v>
                </c:pt>
                <c:pt idx="1674">
                  <c:v>2.01677363935563E-8</c:v>
                </c:pt>
                <c:pt idx="1675">
                  <c:v>2.1085443602802302E-8</c:v>
                </c:pt>
                <c:pt idx="1676">
                  <c:v>2.2150033639869798E-8</c:v>
                </c:pt>
                <c:pt idx="1677">
                  <c:v>2.0847750563582701E-8</c:v>
                </c:pt>
                <c:pt idx="1678">
                  <c:v>1.9898156483628401E-8</c:v>
                </c:pt>
                <c:pt idx="1679">
                  <c:v>1.7893764634228101E-8</c:v>
                </c:pt>
                <c:pt idx="1680">
                  <c:v>1.6623251208319799E-8</c:v>
                </c:pt>
                <c:pt idx="1681">
                  <c:v>1.7384683875766199E-8</c:v>
                </c:pt>
                <c:pt idx="1682">
                  <c:v>1.7215747475844401E-8</c:v>
                </c:pt>
                <c:pt idx="1683">
                  <c:v>1.6642215988237098E-8</c:v>
                </c:pt>
                <c:pt idx="1684">
                  <c:v>1.7414765664088001E-8</c:v>
                </c:pt>
                <c:pt idx="1685">
                  <c:v>1.76854951208258E-8</c:v>
                </c:pt>
                <c:pt idx="1686">
                  <c:v>1.75888631496703E-8</c:v>
                </c:pt>
                <c:pt idx="1687">
                  <c:v>1.8632189707666998E-8</c:v>
                </c:pt>
                <c:pt idx="1688">
                  <c:v>1.8680032503808E-8</c:v>
                </c:pt>
                <c:pt idx="1689">
                  <c:v>1.8631829090404799E-8</c:v>
                </c:pt>
                <c:pt idx="1690">
                  <c:v>1.9558141495214799E-8</c:v>
                </c:pt>
                <c:pt idx="1691">
                  <c:v>1.95083068650966E-8</c:v>
                </c:pt>
                <c:pt idx="1692">
                  <c:v>1.88267211411601E-8</c:v>
                </c:pt>
                <c:pt idx="1693">
                  <c:v>1.7787238706004899E-8</c:v>
                </c:pt>
                <c:pt idx="1694">
                  <c:v>1.67897574957387E-8</c:v>
                </c:pt>
                <c:pt idx="1695">
                  <c:v>1.6910171508835901E-8</c:v>
                </c:pt>
                <c:pt idx="1696">
                  <c:v>1.66700650045594E-8</c:v>
                </c:pt>
                <c:pt idx="1697">
                  <c:v>1.69442519048321E-8</c:v>
                </c:pt>
                <c:pt idx="1698">
                  <c:v>1.8263240837281699E-8</c:v>
                </c:pt>
                <c:pt idx="1699">
                  <c:v>1.92257349343197E-8</c:v>
                </c:pt>
                <c:pt idx="1700">
                  <c:v>2.00728667192187E-8</c:v>
                </c:pt>
                <c:pt idx="1701">
                  <c:v>2.1273962152883399E-8</c:v>
                </c:pt>
                <c:pt idx="1702">
                  <c:v>2.2199991887191601E-8</c:v>
                </c:pt>
                <c:pt idx="1703">
                  <c:v>2.2135136868595501E-8</c:v>
                </c:pt>
                <c:pt idx="1704">
                  <c:v>2.2293258623056399E-8</c:v>
                </c:pt>
                <c:pt idx="1705">
                  <c:v>2.0070795009412401E-8</c:v>
                </c:pt>
                <c:pt idx="1706">
                  <c:v>1.7227418561688201E-8</c:v>
                </c:pt>
                <c:pt idx="1707">
                  <c:v>1.6054057542492201E-8</c:v>
                </c:pt>
                <c:pt idx="1708">
                  <c:v>1.5901005192237399E-8</c:v>
                </c:pt>
                <c:pt idx="1709">
                  <c:v>1.44823042738553E-8</c:v>
                </c:pt>
                <c:pt idx="1710">
                  <c:v>1.7364171869348699E-8</c:v>
                </c:pt>
                <c:pt idx="1711">
                  <c:v>1.66407613556477E-8</c:v>
                </c:pt>
                <c:pt idx="1712">
                  <c:v>1.35880496669791E-8</c:v>
                </c:pt>
                <c:pt idx="1713">
                  <c:v>1.2761402391451901E-8</c:v>
                </c:pt>
                <c:pt idx="1714">
                  <c:v>1.2128405134462101E-8</c:v>
                </c:pt>
                <c:pt idx="1715">
                  <c:v>1.24152667468413E-8</c:v>
                </c:pt>
                <c:pt idx="1716">
                  <c:v>1.2076733710499399E-8</c:v>
                </c:pt>
                <c:pt idx="1717">
                  <c:v>1.14282117874962E-8</c:v>
                </c:pt>
                <c:pt idx="1718">
                  <c:v>1.04511232187781E-8</c:v>
                </c:pt>
                <c:pt idx="1719">
                  <c:v>1.0485708786789501E-8</c:v>
                </c:pt>
                <c:pt idx="1720">
                  <c:v>1.0971223013260701E-8</c:v>
                </c:pt>
                <c:pt idx="1721">
                  <c:v>1.12292385683548E-8</c:v>
                </c:pt>
                <c:pt idx="1722">
                  <c:v>1.23334021332869E-8</c:v>
                </c:pt>
                <c:pt idx="1723">
                  <c:v>1.26040267397757E-8</c:v>
                </c:pt>
                <c:pt idx="1724">
                  <c:v>1.20506704679351E-8</c:v>
                </c:pt>
                <c:pt idx="1725">
                  <c:v>1.14048704637569E-8</c:v>
                </c:pt>
                <c:pt idx="1726">
                  <c:v>1.1103561121329299E-8</c:v>
                </c:pt>
                <c:pt idx="1727">
                  <c:v>1.09851742707612E-8</c:v>
                </c:pt>
                <c:pt idx="1728">
                  <c:v>1.16239720634194E-8</c:v>
                </c:pt>
                <c:pt idx="1729">
                  <c:v>1.33522701756582E-8</c:v>
                </c:pt>
                <c:pt idx="1730">
                  <c:v>1.4129547004388001E-8</c:v>
                </c:pt>
                <c:pt idx="1731">
                  <c:v>1.4693980177221401E-8</c:v>
                </c:pt>
                <c:pt idx="1732">
                  <c:v>1.58291171777741E-8</c:v>
                </c:pt>
                <c:pt idx="1733">
                  <c:v>1.61846126147255E-8</c:v>
                </c:pt>
                <c:pt idx="1734">
                  <c:v>1.5431720644147399E-8</c:v>
                </c:pt>
                <c:pt idx="1735">
                  <c:v>1.4312730359223001E-8</c:v>
                </c:pt>
                <c:pt idx="1736">
                  <c:v>1.2643039913560001E-8</c:v>
                </c:pt>
                <c:pt idx="1737">
                  <c:v>1.16879454800257E-8</c:v>
                </c:pt>
                <c:pt idx="1738">
                  <c:v>1.12930869927798E-8</c:v>
                </c:pt>
                <c:pt idx="1739">
                  <c:v>1.07298486684084E-8</c:v>
                </c:pt>
                <c:pt idx="1740">
                  <c:v>9.8012129244522493E-9</c:v>
                </c:pt>
                <c:pt idx="1741">
                  <c:v>8.4490117955695004E-9</c:v>
                </c:pt>
                <c:pt idx="1742">
                  <c:v>7.8663727068025303E-9</c:v>
                </c:pt>
                <c:pt idx="1743">
                  <c:v>1.0440689691588701E-8</c:v>
                </c:pt>
                <c:pt idx="1744">
                  <c:v>9.9959447497531995E-9</c:v>
                </c:pt>
                <c:pt idx="1745">
                  <c:v>7.2130865428923101E-9</c:v>
                </c:pt>
                <c:pt idx="1746">
                  <c:v>6.3053423980413496E-9</c:v>
                </c:pt>
                <c:pt idx="1747">
                  <c:v>5.7550386607778201E-9</c:v>
                </c:pt>
                <c:pt idx="1748">
                  <c:v>5.8140095163226902E-9</c:v>
                </c:pt>
                <c:pt idx="1749">
                  <c:v>6.4194829720924601E-9</c:v>
                </c:pt>
                <c:pt idx="1750">
                  <c:v>6.9243012303873903E-9</c:v>
                </c:pt>
                <c:pt idx="1751">
                  <c:v>7.5406181464484895E-9</c:v>
                </c:pt>
                <c:pt idx="1752">
                  <c:v>8.3000093334138098E-9</c:v>
                </c:pt>
                <c:pt idx="1753">
                  <c:v>8.3612866447319604E-9</c:v>
                </c:pt>
                <c:pt idx="1754">
                  <c:v>8.9038430188634099E-9</c:v>
                </c:pt>
                <c:pt idx="1755">
                  <c:v>9.1663660427828202E-9</c:v>
                </c:pt>
                <c:pt idx="1756">
                  <c:v>8.6980722686341097E-9</c:v>
                </c:pt>
                <c:pt idx="1757">
                  <c:v>8.7160938295971396E-9</c:v>
                </c:pt>
                <c:pt idx="1758">
                  <c:v>9.8279201218177404E-9</c:v>
                </c:pt>
                <c:pt idx="1759">
                  <c:v>1.12302725254237E-8</c:v>
                </c:pt>
                <c:pt idx="1760">
                  <c:v>1.33939982003859E-8</c:v>
                </c:pt>
                <c:pt idx="1761">
                  <c:v>1.5512742420593001E-8</c:v>
                </c:pt>
                <c:pt idx="1762">
                  <c:v>1.59440323605025E-8</c:v>
                </c:pt>
                <c:pt idx="1763">
                  <c:v>1.53670022254765E-8</c:v>
                </c:pt>
                <c:pt idx="1764">
                  <c:v>1.4216498689867701E-8</c:v>
                </c:pt>
                <c:pt idx="1765">
                  <c:v>1.3350624447006999E-8</c:v>
                </c:pt>
                <c:pt idx="1766">
                  <c:v>1.3573397677318901E-8</c:v>
                </c:pt>
                <c:pt idx="1767">
                  <c:v>1.3869802024480199E-8</c:v>
                </c:pt>
                <c:pt idx="1768">
                  <c:v>1.4245909436803701E-8</c:v>
                </c:pt>
                <c:pt idx="1769">
                  <c:v>1.3998789318233599E-8</c:v>
                </c:pt>
                <c:pt idx="1770">
                  <c:v>1.3620758301372901E-8</c:v>
                </c:pt>
                <c:pt idx="1771">
                  <c:v>1.27570983834796E-8</c:v>
                </c:pt>
                <c:pt idx="1772">
                  <c:v>1.21269181289426E-8</c:v>
                </c:pt>
                <c:pt idx="1773">
                  <c:v>1.21534184606932E-8</c:v>
                </c:pt>
                <c:pt idx="1774">
                  <c:v>1.37449794822235E-8</c:v>
                </c:pt>
                <c:pt idx="1775">
                  <c:v>1.5462887407112299E-8</c:v>
                </c:pt>
                <c:pt idx="1776">
                  <c:v>1.5900260638501201E-8</c:v>
                </c:pt>
                <c:pt idx="1777">
                  <c:v>1.55554332088868E-8</c:v>
                </c:pt>
                <c:pt idx="1778">
                  <c:v>1.5607830579807001E-8</c:v>
                </c:pt>
                <c:pt idx="1779">
                  <c:v>1.6252901533615498E-8</c:v>
                </c:pt>
                <c:pt idx="1780">
                  <c:v>1.8314243673330699E-8</c:v>
                </c:pt>
                <c:pt idx="1781">
                  <c:v>1.96859943282092E-8</c:v>
                </c:pt>
                <c:pt idx="1782">
                  <c:v>2.0199094820134799E-8</c:v>
                </c:pt>
                <c:pt idx="1783">
                  <c:v>2.0745656638939401E-8</c:v>
                </c:pt>
                <c:pt idx="1784">
                  <c:v>2.1082699859752299E-8</c:v>
                </c:pt>
                <c:pt idx="1785">
                  <c:v>2.0785738248579101E-8</c:v>
                </c:pt>
                <c:pt idx="1786">
                  <c:v>2.02805889666714E-8</c:v>
                </c:pt>
                <c:pt idx="1787">
                  <c:v>1.9629826504115499E-8</c:v>
                </c:pt>
                <c:pt idx="1788">
                  <c:v>1.8594146659522098E-8</c:v>
                </c:pt>
                <c:pt idx="1789">
                  <c:v>1.8073133727125201E-8</c:v>
                </c:pt>
                <c:pt idx="1790">
                  <c:v>1.70781524168184E-8</c:v>
                </c:pt>
                <c:pt idx="1791">
                  <c:v>1.7819632103741901E-8</c:v>
                </c:pt>
                <c:pt idx="1792">
                  <c:v>1.9311055774688301E-8</c:v>
                </c:pt>
                <c:pt idx="1793">
                  <c:v>1.9360444129448401E-8</c:v>
                </c:pt>
                <c:pt idx="1794">
                  <c:v>1.83742074094771E-8</c:v>
                </c:pt>
                <c:pt idx="1795">
                  <c:v>1.9648784887369199E-8</c:v>
                </c:pt>
                <c:pt idx="1796">
                  <c:v>2.2529607161671701E-8</c:v>
                </c:pt>
                <c:pt idx="1797">
                  <c:v>2.47623285655744E-8</c:v>
                </c:pt>
                <c:pt idx="1798">
                  <c:v>2.5388938813103501E-8</c:v>
                </c:pt>
                <c:pt idx="1799">
                  <c:v>2.5024250105790799E-8</c:v>
                </c:pt>
                <c:pt idx="1800">
                  <c:v>2.5517192494167701E-8</c:v>
                </c:pt>
                <c:pt idx="1801">
                  <c:v>2.45206465702161E-8</c:v>
                </c:pt>
                <c:pt idx="1802">
                  <c:v>2.38180293445157E-8</c:v>
                </c:pt>
                <c:pt idx="1803">
                  <c:v>2.3964484367426102E-8</c:v>
                </c:pt>
                <c:pt idx="1804">
                  <c:v>2.36007782607997E-8</c:v>
                </c:pt>
                <c:pt idx="1805">
                  <c:v>2.29951605192392E-8</c:v>
                </c:pt>
                <c:pt idx="1806">
                  <c:v>2.3362051478708301E-8</c:v>
                </c:pt>
                <c:pt idx="1807">
                  <c:v>2.3419654631428201E-8</c:v>
                </c:pt>
                <c:pt idx="1808">
                  <c:v>2.3511148719447E-8</c:v>
                </c:pt>
                <c:pt idx="1809">
                  <c:v>2.5432654820223E-8</c:v>
                </c:pt>
                <c:pt idx="1810">
                  <c:v>2.5903150142409501E-8</c:v>
                </c:pt>
                <c:pt idx="1811">
                  <c:v>2.3088573568048401E-8</c:v>
                </c:pt>
                <c:pt idx="1812">
                  <c:v>2.1044956285900401E-8</c:v>
                </c:pt>
                <c:pt idx="1813">
                  <c:v>2.4586670883705002E-8</c:v>
                </c:pt>
                <c:pt idx="1814">
                  <c:v>2.3112840588394999E-8</c:v>
                </c:pt>
                <c:pt idx="1815">
                  <c:v>1.6408730078622599E-8</c:v>
                </c:pt>
                <c:pt idx="1816">
                  <c:v>1.63234765656574E-8</c:v>
                </c:pt>
                <c:pt idx="1817">
                  <c:v>1.7122686369286999E-8</c:v>
                </c:pt>
                <c:pt idx="1818">
                  <c:v>1.73875231019017E-8</c:v>
                </c:pt>
                <c:pt idx="1819">
                  <c:v>1.66411125796191E-8</c:v>
                </c:pt>
                <c:pt idx="1820">
                  <c:v>1.6641657964138899E-8</c:v>
                </c:pt>
                <c:pt idx="1821">
                  <c:v>1.65701716872898E-8</c:v>
                </c:pt>
                <c:pt idx="1822">
                  <c:v>1.5689151806915201E-8</c:v>
                </c:pt>
                <c:pt idx="1823">
                  <c:v>1.3839926323277499E-8</c:v>
                </c:pt>
                <c:pt idx="1824">
                  <c:v>1.2504306869155299E-8</c:v>
                </c:pt>
                <c:pt idx="1825">
                  <c:v>1.17625850332925E-8</c:v>
                </c:pt>
                <c:pt idx="1826">
                  <c:v>1.03331168033702E-8</c:v>
                </c:pt>
                <c:pt idx="1827">
                  <c:v>9.3982359393432592E-9</c:v>
                </c:pt>
                <c:pt idx="1828">
                  <c:v>8.5547761999025194E-9</c:v>
                </c:pt>
                <c:pt idx="1829">
                  <c:v>7.6280435797287806E-9</c:v>
                </c:pt>
                <c:pt idx="1830">
                  <c:v>7.1417714702881897E-9</c:v>
                </c:pt>
                <c:pt idx="1831">
                  <c:v>6.7225822729071996E-9</c:v>
                </c:pt>
                <c:pt idx="1832">
                  <c:v>5.9707289213531503E-9</c:v>
                </c:pt>
                <c:pt idx="1833">
                  <c:v>6.2139036891698501E-9</c:v>
                </c:pt>
                <c:pt idx="1834">
                  <c:v>6.1644885764831899E-9</c:v>
                </c:pt>
                <c:pt idx="1835">
                  <c:v>5.4723037152873898E-9</c:v>
                </c:pt>
                <c:pt idx="1836">
                  <c:v>5.0442394611017E-9</c:v>
                </c:pt>
                <c:pt idx="1837">
                  <c:v>4.6011450269449602E-9</c:v>
                </c:pt>
                <c:pt idx="1838">
                  <c:v>4.3725577520075204E-9</c:v>
                </c:pt>
                <c:pt idx="1839">
                  <c:v>4.2505197037877496E-9</c:v>
                </c:pt>
                <c:pt idx="1840">
                  <c:v>4.4085594801074099E-9</c:v>
                </c:pt>
                <c:pt idx="1841">
                  <c:v>4.59366703522973E-9</c:v>
                </c:pt>
                <c:pt idx="1842">
                  <c:v>4.72258280462911E-9</c:v>
                </c:pt>
                <c:pt idx="1843">
                  <c:v>4.6638314844365898E-9</c:v>
                </c:pt>
                <c:pt idx="1844">
                  <c:v>4.5771414581347396E-9</c:v>
                </c:pt>
                <c:pt idx="1845">
                  <c:v>4.6354161118329701E-9</c:v>
                </c:pt>
                <c:pt idx="1846">
                  <c:v>4.7224666423300198E-9</c:v>
                </c:pt>
                <c:pt idx="1847">
                  <c:v>4.6884731828078796E-9</c:v>
                </c:pt>
                <c:pt idx="1848">
                  <c:v>4.6810140823377999E-9</c:v>
                </c:pt>
                <c:pt idx="1849">
                  <c:v>5.2529648560269698E-9</c:v>
                </c:pt>
                <c:pt idx="1850">
                  <c:v>6.08204181054833E-9</c:v>
                </c:pt>
                <c:pt idx="1851">
                  <c:v>5.8937388599423999E-9</c:v>
                </c:pt>
                <c:pt idx="1852">
                  <c:v>5.3443298533935199E-9</c:v>
                </c:pt>
                <c:pt idx="1853">
                  <c:v>5.0732520021996902E-9</c:v>
                </c:pt>
                <c:pt idx="1854">
                  <c:v>4.9448457091014098E-9</c:v>
                </c:pt>
                <c:pt idx="1855">
                  <c:v>4.8340137759304999E-9</c:v>
                </c:pt>
                <c:pt idx="1856">
                  <c:v>4.7472909650930902E-9</c:v>
                </c:pt>
                <c:pt idx="1857">
                  <c:v>4.6495688095918302E-9</c:v>
                </c:pt>
                <c:pt idx="1858">
                  <c:v>4.4833622171412403E-9</c:v>
                </c:pt>
                <c:pt idx="1859">
                  <c:v>4.19728208815258E-9</c:v>
                </c:pt>
                <c:pt idx="1860">
                  <c:v>3.8706426172856203E-9</c:v>
                </c:pt>
                <c:pt idx="1861">
                  <c:v>3.610457332921E-9</c:v>
                </c:pt>
                <c:pt idx="1862">
                  <c:v>3.3653143320902398E-9</c:v>
                </c:pt>
                <c:pt idx="1863">
                  <c:v>3.1973702412995801E-9</c:v>
                </c:pt>
                <c:pt idx="1864">
                  <c:v>2.9861320732853499E-9</c:v>
                </c:pt>
                <c:pt idx="1865">
                  <c:v>2.8371978044237001E-9</c:v>
                </c:pt>
                <c:pt idx="1866">
                  <c:v>2.7946310665294801E-9</c:v>
                </c:pt>
                <c:pt idx="1867">
                  <c:v>2.84085769798424E-9</c:v>
                </c:pt>
                <c:pt idx="1868">
                  <c:v>2.7098115770335502E-9</c:v>
                </c:pt>
                <c:pt idx="1869">
                  <c:v>2.57163427366022E-9</c:v>
                </c:pt>
                <c:pt idx="1870">
                  <c:v>2.4729132156255002E-9</c:v>
                </c:pt>
                <c:pt idx="1871">
                  <c:v>2.2328981653566898E-9</c:v>
                </c:pt>
                <c:pt idx="1872">
                  <c:v>2.0997253164266199E-9</c:v>
                </c:pt>
                <c:pt idx="1873">
                  <c:v>1.98526922111199E-9</c:v>
                </c:pt>
                <c:pt idx="1874">
                  <c:v>2.05927273519784E-9</c:v>
                </c:pt>
                <c:pt idx="1875">
                  <c:v>1.76078477864203E-9</c:v>
                </c:pt>
                <c:pt idx="1876">
                  <c:v>1.77852293769128E-9</c:v>
                </c:pt>
                <c:pt idx="1877">
                  <c:v>1.7369580888779001E-9</c:v>
                </c:pt>
                <c:pt idx="1878">
                  <c:v>1.6401363070173699E-9</c:v>
                </c:pt>
                <c:pt idx="1879">
                  <c:v>1.6070309319049299E-9</c:v>
                </c:pt>
                <c:pt idx="1880">
                  <c:v>1.66027190180901E-9</c:v>
                </c:pt>
                <c:pt idx="1881">
                  <c:v>1.5764675342919699E-9</c:v>
                </c:pt>
                <c:pt idx="1882">
                  <c:v>1.38826064582412E-9</c:v>
                </c:pt>
                <c:pt idx="1883">
                  <c:v>1.3999593233456499E-9</c:v>
                </c:pt>
                <c:pt idx="1884">
                  <c:v>2.0510305011732699E-9</c:v>
                </c:pt>
                <c:pt idx="1885">
                  <c:v>2.05782675022646E-9</c:v>
                </c:pt>
                <c:pt idx="1886">
                  <c:v>1.4297472392760799E-9</c:v>
                </c:pt>
                <c:pt idx="1887">
                  <c:v>1.78127267731226E-9</c:v>
                </c:pt>
                <c:pt idx="1888">
                  <c:v>1.58689741477556E-9</c:v>
                </c:pt>
                <c:pt idx="1889">
                  <c:v>1.53473745009845E-9</c:v>
                </c:pt>
                <c:pt idx="1890">
                  <c:v>1.5959509670509901E-9</c:v>
                </c:pt>
                <c:pt idx="1891">
                  <c:v>1.6219894261440399E-9</c:v>
                </c:pt>
                <c:pt idx="1892">
                  <c:v>1.55064868927255E-9</c:v>
                </c:pt>
                <c:pt idx="1893">
                  <c:v>1.4715715358762899E-9</c:v>
                </c:pt>
                <c:pt idx="1894">
                  <c:v>1.3660057975074E-9</c:v>
                </c:pt>
                <c:pt idx="1895">
                  <c:v>1.91894973750913E-9</c:v>
                </c:pt>
                <c:pt idx="1896">
                  <c:v>1.66168436958114E-9</c:v>
                </c:pt>
                <c:pt idx="1897">
                  <c:v>1.4864411418494001E-9</c:v>
                </c:pt>
                <c:pt idx="1898">
                  <c:v>1.7356071128189101E-9</c:v>
                </c:pt>
                <c:pt idx="1899">
                  <c:v>1.80709735685591E-9</c:v>
                </c:pt>
                <c:pt idx="1900">
                  <c:v>2.3052000105005498E-9</c:v>
                </c:pt>
                <c:pt idx="1901">
                  <c:v>3.2353005925627401E-9</c:v>
                </c:pt>
                <c:pt idx="1902">
                  <c:v>2.0496306520602901E-9</c:v>
                </c:pt>
                <c:pt idx="1903">
                  <c:v>2.82490350656908E-9</c:v>
                </c:pt>
                <c:pt idx="1904">
                  <c:v>3.3511707594543699E-9</c:v>
                </c:pt>
                <c:pt idx="1905">
                  <c:v>4.8234021513897598E-9</c:v>
                </c:pt>
                <c:pt idx="1906">
                  <c:v>2.9896258103297298E-9</c:v>
                </c:pt>
                <c:pt idx="1907">
                  <c:v>2.1396843617808001E-9</c:v>
                </c:pt>
                <c:pt idx="1908">
                  <c:v>2.25106799911929E-9</c:v>
                </c:pt>
                <c:pt idx="1909">
                  <c:v>2.0741704175291601E-9</c:v>
                </c:pt>
                <c:pt idx="1910">
                  <c:v>1.7462715273656299E-9</c:v>
                </c:pt>
                <c:pt idx="1911">
                  <c:v>1.6386828906301499E-9</c:v>
                </c:pt>
                <c:pt idx="1912">
                  <c:v>1.6863725110614299E-9</c:v>
                </c:pt>
                <c:pt idx="1913">
                  <c:v>2.1904672650155199E-9</c:v>
                </c:pt>
                <c:pt idx="1914">
                  <c:v>1.4781516107424099E-9</c:v>
                </c:pt>
                <c:pt idx="1915">
                  <c:v>1.3596523743835799E-9</c:v>
                </c:pt>
                <c:pt idx="1916">
                  <c:v>1.2880527754041501E-9</c:v>
                </c:pt>
                <c:pt idx="1917">
                  <c:v>1.2437035925116101E-9</c:v>
                </c:pt>
                <c:pt idx="1918">
                  <c:v>1.3740570178639699E-9</c:v>
                </c:pt>
                <c:pt idx="1919">
                  <c:v>1.3691345884326199E-9</c:v>
                </c:pt>
                <c:pt idx="1920">
                  <c:v>1.30726507766469E-9</c:v>
                </c:pt>
                <c:pt idx="1921">
                  <c:v>1.2984098065547599E-9</c:v>
                </c:pt>
                <c:pt idx="1922">
                  <c:v>1.09418512688832E-9</c:v>
                </c:pt>
                <c:pt idx="1923">
                  <c:v>9.1306184572243204E-10</c:v>
                </c:pt>
                <c:pt idx="1924">
                  <c:v>9.1148934616983605E-10</c:v>
                </c:pt>
                <c:pt idx="1925">
                  <c:v>9.3991997141642093E-10</c:v>
                </c:pt>
                <c:pt idx="1926">
                  <c:v>9.3039807110174905E-10</c:v>
                </c:pt>
                <c:pt idx="1927">
                  <c:v>9.526976950561089E-10</c:v>
                </c:pt>
                <c:pt idx="1928">
                  <c:v>9.8242597535520402E-10</c:v>
                </c:pt>
                <c:pt idx="1929">
                  <c:v>1.03134572979771E-9</c:v>
                </c:pt>
                <c:pt idx="1930">
                  <c:v>1.0685050035002099E-9</c:v>
                </c:pt>
                <c:pt idx="1931">
                  <c:v>1.10541084588053E-9</c:v>
                </c:pt>
                <c:pt idx="1932">
                  <c:v>1.16327557965705E-9</c:v>
                </c:pt>
                <c:pt idx="1933">
                  <c:v>1.04439952081174E-9</c:v>
                </c:pt>
                <c:pt idx="1934">
                  <c:v>9.5746205260402594E-10</c:v>
                </c:pt>
                <c:pt idx="1935">
                  <c:v>9.2559592475573505E-10</c:v>
                </c:pt>
                <c:pt idx="1936">
                  <c:v>8.5991601746638396E-10</c:v>
                </c:pt>
                <c:pt idx="1937">
                  <c:v>7.9793834061351902E-10</c:v>
                </c:pt>
                <c:pt idx="1938">
                  <c:v>8.4126549589586299E-10</c:v>
                </c:pt>
                <c:pt idx="1939">
                  <c:v>8.5923764320320001E-10</c:v>
                </c:pt>
                <c:pt idx="1940">
                  <c:v>8.8155308217397302E-10</c:v>
                </c:pt>
                <c:pt idx="1941">
                  <c:v>8.4502585680752899E-10</c:v>
                </c:pt>
                <c:pt idx="1942">
                  <c:v>7.9542678735380805E-10</c:v>
                </c:pt>
                <c:pt idx="1943">
                  <c:v>1.0353953802087699E-9</c:v>
                </c:pt>
                <c:pt idx="1944">
                  <c:v>1.07788915476337E-9</c:v>
                </c:pt>
                <c:pt idx="1945">
                  <c:v>1.1412254196286799E-9</c:v>
                </c:pt>
                <c:pt idx="1946">
                  <c:v>8.5802892386868395E-10</c:v>
                </c:pt>
                <c:pt idx="1947">
                  <c:v>8.8660087021004604E-10</c:v>
                </c:pt>
                <c:pt idx="1948">
                  <c:v>9.4368525792612302E-10</c:v>
                </c:pt>
                <c:pt idx="1949">
                  <c:v>9.8176988536536094E-10</c:v>
                </c:pt>
                <c:pt idx="1950">
                  <c:v>9.5175264976960307E-10</c:v>
                </c:pt>
                <c:pt idx="1951">
                  <c:v>9.1570159804234302E-10</c:v>
                </c:pt>
                <c:pt idx="1952">
                  <c:v>8.8931801457986301E-10</c:v>
                </c:pt>
                <c:pt idx="1953">
                  <c:v>8.5839223971572203E-10</c:v>
                </c:pt>
                <c:pt idx="1954">
                  <c:v>8.6594734993972002E-10</c:v>
                </c:pt>
                <c:pt idx="1955">
                  <c:v>8.7810534337734898E-10</c:v>
                </c:pt>
                <c:pt idx="1956">
                  <c:v>8.6862337759305497E-10</c:v>
                </c:pt>
                <c:pt idx="1957">
                  <c:v>8.6947575534944699E-10</c:v>
                </c:pt>
                <c:pt idx="1958">
                  <c:v>8.8523485103454998E-10</c:v>
                </c:pt>
                <c:pt idx="1959">
                  <c:v>9.2590533165011101E-10</c:v>
                </c:pt>
                <c:pt idx="1960">
                  <c:v>9.5532849799291406E-10</c:v>
                </c:pt>
                <c:pt idx="1961">
                  <c:v>1.00442713191577E-9</c:v>
                </c:pt>
                <c:pt idx="1962">
                  <c:v>1.00913520374397E-9</c:v>
                </c:pt>
                <c:pt idx="1963">
                  <c:v>9.7803428672675002E-10</c:v>
                </c:pt>
                <c:pt idx="1964">
                  <c:v>9.6387151546366795E-10</c:v>
                </c:pt>
                <c:pt idx="1965">
                  <c:v>9.3540732066337304E-10</c:v>
                </c:pt>
                <c:pt idx="1966">
                  <c:v>9.1607134976792604E-10</c:v>
                </c:pt>
                <c:pt idx="1967">
                  <c:v>9.2071441573416202E-10</c:v>
                </c:pt>
                <c:pt idx="1968">
                  <c:v>9.2874532255849503E-10</c:v>
                </c:pt>
                <c:pt idx="1969">
                  <c:v>1.015486777198E-9</c:v>
                </c:pt>
                <c:pt idx="1970">
                  <c:v>1.1277285966849101E-9</c:v>
                </c:pt>
                <c:pt idx="1971">
                  <c:v>1.1114966429965301E-9</c:v>
                </c:pt>
                <c:pt idx="1972">
                  <c:v>1.15969577034403E-9</c:v>
                </c:pt>
                <c:pt idx="1973">
                  <c:v>1.2418510923794501E-9</c:v>
                </c:pt>
                <c:pt idx="1974">
                  <c:v>1.43997582937026E-9</c:v>
                </c:pt>
                <c:pt idx="1975">
                  <c:v>1.4219884204351001E-9</c:v>
                </c:pt>
                <c:pt idx="1976">
                  <c:v>1.21892171280038E-9</c:v>
                </c:pt>
                <c:pt idx="1977">
                  <c:v>1.11481203738567E-9</c:v>
                </c:pt>
                <c:pt idx="1978">
                  <c:v>1.8490246888822901E-9</c:v>
                </c:pt>
                <c:pt idx="1979">
                  <c:v>1.42049247566177E-9</c:v>
                </c:pt>
                <c:pt idx="1980">
                  <c:v>2.5761275442788999E-9</c:v>
                </c:pt>
                <c:pt idx="1981">
                  <c:v>1.41158034362981E-9</c:v>
                </c:pt>
                <c:pt idx="1982">
                  <c:v>1.04379959132882E-9</c:v>
                </c:pt>
                <c:pt idx="1983">
                  <c:v>1.3497845299876299E-9</c:v>
                </c:pt>
                <c:pt idx="1984">
                  <c:v>2.4674221081411902E-9</c:v>
                </c:pt>
                <c:pt idx="1985">
                  <c:v>2.5741745840580498E-9</c:v>
                </c:pt>
                <c:pt idx="1986">
                  <c:v>1.4533184075090699E-9</c:v>
                </c:pt>
                <c:pt idx="1987">
                  <c:v>1.4500214293359899E-9</c:v>
                </c:pt>
                <c:pt idx="1988">
                  <c:v>3.1150069448122601E-9</c:v>
                </c:pt>
                <c:pt idx="1989">
                  <c:v>2.8346539786416001E-9</c:v>
                </c:pt>
                <c:pt idx="1990">
                  <c:v>2.4015328438499499E-9</c:v>
                </c:pt>
                <c:pt idx="1991">
                  <c:v>2.29574880678902E-9</c:v>
                </c:pt>
                <c:pt idx="1992">
                  <c:v>5.3696417475313996E-9</c:v>
                </c:pt>
                <c:pt idx="1993">
                  <c:v>3.43762349099784E-9</c:v>
                </c:pt>
                <c:pt idx="1994">
                  <c:v>1.4940246816519199E-9</c:v>
                </c:pt>
                <c:pt idx="1995">
                  <c:v>2.8271961275902002E-9</c:v>
                </c:pt>
                <c:pt idx="1996">
                  <c:v>2.64431843903021E-9</c:v>
                </c:pt>
                <c:pt idx="1997">
                  <c:v>1.51431628911325E-9</c:v>
                </c:pt>
                <c:pt idx="1998">
                  <c:v>1.61599829634598E-9</c:v>
                </c:pt>
                <c:pt idx="1999">
                  <c:v>1.5156124965370401E-9</c:v>
                </c:pt>
                <c:pt idx="2000">
                  <c:v>1.4796737701169399E-9</c:v>
                </c:pt>
                <c:pt idx="2001">
                  <c:v>1.4213438377409099E-9</c:v>
                </c:pt>
                <c:pt idx="2002">
                  <c:v>2.07598627643068E-9</c:v>
                </c:pt>
                <c:pt idx="2003">
                  <c:v>2.3236482865907701E-9</c:v>
                </c:pt>
                <c:pt idx="2004">
                  <c:v>2.19666105362556E-9</c:v>
                </c:pt>
                <c:pt idx="2005">
                  <c:v>2.8001030219064401E-9</c:v>
                </c:pt>
                <c:pt idx="2006">
                  <c:v>2.2360160012097499E-9</c:v>
                </c:pt>
                <c:pt idx="2007">
                  <c:v>2.6955454400198298E-9</c:v>
                </c:pt>
                <c:pt idx="2008">
                  <c:v>2.8661027139039502E-9</c:v>
                </c:pt>
                <c:pt idx="2009">
                  <c:v>2.7367590439506401E-9</c:v>
                </c:pt>
                <c:pt idx="2010">
                  <c:v>2.4407769805401102E-9</c:v>
                </c:pt>
                <c:pt idx="2011">
                  <c:v>2.16485714874412E-9</c:v>
                </c:pt>
                <c:pt idx="2012">
                  <c:v>2.16571444868316E-9</c:v>
                </c:pt>
                <c:pt idx="2013">
                  <c:v>2.4377774096009801E-9</c:v>
                </c:pt>
                <c:pt idx="2014">
                  <c:v>2.4937264724150299E-9</c:v>
                </c:pt>
                <c:pt idx="2015">
                  <c:v>2.65408195382931E-9</c:v>
                </c:pt>
                <c:pt idx="2016">
                  <c:v>2.91676389623242E-9</c:v>
                </c:pt>
                <c:pt idx="2017">
                  <c:v>3.13287819769824E-9</c:v>
                </c:pt>
                <c:pt idx="2018">
                  <c:v>3.22383461616101E-9</c:v>
                </c:pt>
                <c:pt idx="2019">
                  <c:v>3.4106334552189998E-9</c:v>
                </c:pt>
                <c:pt idx="2020">
                  <c:v>3.4167200787918499E-9</c:v>
                </c:pt>
                <c:pt idx="2021">
                  <c:v>3.0845969609080499E-9</c:v>
                </c:pt>
                <c:pt idx="2022">
                  <c:v>2.8264515435086798E-9</c:v>
                </c:pt>
                <c:pt idx="2023">
                  <c:v>2.6950220270767501E-9</c:v>
                </c:pt>
                <c:pt idx="2024">
                  <c:v>2.5569720091801798E-9</c:v>
                </c:pt>
                <c:pt idx="2025">
                  <c:v>2.3637865595190902E-9</c:v>
                </c:pt>
                <c:pt idx="2026">
                  <c:v>2.28337167029509E-9</c:v>
                </c:pt>
                <c:pt idx="2027">
                  <c:v>2.2344231115882598E-9</c:v>
                </c:pt>
                <c:pt idx="2028">
                  <c:v>2.2172416385280002E-9</c:v>
                </c:pt>
                <c:pt idx="2029">
                  <c:v>2.2631591806598899E-9</c:v>
                </c:pt>
                <c:pt idx="2030">
                  <c:v>2.6713095390330899E-9</c:v>
                </c:pt>
                <c:pt idx="2031">
                  <c:v>2.8534081817697601E-9</c:v>
                </c:pt>
                <c:pt idx="2032">
                  <c:v>2.7624367246457599E-9</c:v>
                </c:pt>
                <c:pt idx="2033">
                  <c:v>2.9612428265497002E-9</c:v>
                </c:pt>
                <c:pt idx="2034">
                  <c:v>3.0825886960689501E-9</c:v>
                </c:pt>
                <c:pt idx="2035">
                  <c:v>2.9253030874530899E-9</c:v>
                </c:pt>
                <c:pt idx="2036">
                  <c:v>2.87914462838925E-9</c:v>
                </c:pt>
                <c:pt idx="2037">
                  <c:v>2.9199278426487202E-9</c:v>
                </c:pt>
                <c:pt idx="2038">
                  <c:v>2.5797380624720401E-9</c:v>
                </c:pt>
                <c:pt idx="2039">
                  <c:v>2.6195752603140798E-9</c:v>
                </c:pt>
                <c:pt idx="2040">
                  <c:v>3.02493686996242E-9</c:v>
                </c:pt>
                <c:pt idx="2041">
                  <c:v>3.3408564655740901E-9</c:v>
                </c:pt>
                <c:pt idx="2042">
                  <c:v>3.5805627638346102E-9</c:v>
                </c:pt>
                <c:pt idx="2043">
                  <c:v>3.2740082618602602E-9</c:v>
                </c:pt>
                <c:pt idx="2044">
                  <c:v>3.0188893358967301E-9</c:v>
                </c:pt>
                <c:pt idx="2045">
                  <c:v>2.9349614160924899E-9</c:v>
                </c:pt>
                <c:pt idx="2046">
                  <c:v>2.6319888000190601E-9</c:v>
                </c:pt>
                <c:pt idx="2047">
                  <c:v>2.52146077496252E-9</c:v>
                </c:pt>
                <c:pt idx="2048">
                  <c:v>2.5898298465760901E-9</c:v>
                </c:pt>
                <c:pt idx="2049">
                  <c:v>2.7852972865860701E-9</c:v>
                </c:pt>
                <c:pt idx="2050">
                  <c:v>3.0389130782387202E-9</c:v>
                </c:pt>
                <c:pt idx="2051">
                  <c:v>3.22710940624904E-9</c:v>
                </c:pt>
                <c:pt idx="2052">
                  <c:v>3.2137016146199498E-9</c:v>
                </c:pt>
                <c:pt idx="2053">
                  <c:v>3.0246722434113198E-9</c:v>
                </c:pt>
                <c:pt idx="2054">
                  <c:v>2.9947139550567002E-9</c:v>
                </c:pt>
                <c:pt idx="2055">
                  <c:v>2.8751716558137002E-9</c:v>
                </c:pt>
                <c:pt idx="2056">
                  <c:v>2.7381252186751699E-9</c:v>
                </c:pt>
                <c:pt idx="2057">
                  <c:v>2.7426478631662598E-9</c:v>
                </c:pt>
                <c:pt idx="2058">
                  <c:v>2.5838149526411401E-9</c:v>
                </c:pt>
                <c:pt idx="2059">
                  <c:v>2.3184335157583801E-9</c:v>
                </c:pt>
                <c:pt idx="2060">
                  <c:v>2.34268181041207E-9</c:v>
                </c:pt>
                <c:pt idx="2061">
                  <c:v>2.6614368492178698E-9</c:v>
                </c:pt>
                <c:pt idx="2062">
                  <c:v>2.57837895692704E-9</c:v>
                </c:pt>
                <c:pt idx="2063">
                  <c:v>2.28259230498873E-9</c:v>
                </c:pt>
                <c:pt idx="2064">
                  <c:v>1.8955270571885298E-9</c:v>
                </c:pt>
                <c:pt idx="2065">
                  <c:v>1.7134933431750801E-9</c:v>
                </c:pt>
                <c:pt idx="2066">
                  <c:v>2.08951184240495E-9</c:v>
                </c:pt>
                <c:pt idx="2067">
                  <c:v>2.7230336455772098E-9</c:v>
                </c:pt>
                <c:pt idx="2068">
                  <c:v>2.8001496525708401E-9</c:v>
                </c:pt>
                <c:pt idx="2069">
                  <c:v>2.44022531234079E-9</c:v>
                </c:pt>
                <c:pt idx="2070">
                  <c:v>2.5838513860262402E-9</c:v>
                </c:pt>
                <c:pt idx="2071">
                  <c:v>2.1580171736289199E-9</c:v>
                </c:pt>
                <c:pt idx="2072">
                  <c:v>2.1022871628459301E-9</c:v>
                </c:pt>
                <c:pt idx="2073">
                  <c:v>2.1470412469348401E-9</c:v>
                </c:pt>
                <c:pt idx="2074">
                  <c:v>2.2797641827994501E-9</c:v>
                </c:pt>
                <c:pt idx="2075">
                  <c:v>2.83312053072731E-9</c:v>
                </c:pt>
                <c:pt idx="2076">
                  <c:v>3.9205494516224803E-9</c:v>
                </c:pt>
                <c:pt idx="2077">
                  <c:v>3.5199419155592499E-9</c:v>
                </c:pt>
                <c:pt idx="2078">
                  <c:v>2.7788862886082499E-9</c:v>
                </c:pt>
                <c:pt idx="2079">
                  <c:v>2.5806445851198898E-9</c:v>
                </c:pt>
                <c:pt idx="2080">
                  <c:v>2.3422459672100802E-9</c:v>
                </c:pt>
                <c:pt idx="2081">
                  <c:v>2.3779982761575199E-9</c:v>
                </c:pt>
                <c:pt idx="2082">
                  <c:v>3.0018477188951499E-9</c:v>
                </c:pt>
                <c:pt idx="2083">
                  <c:v>5.5192915286259002E-9</c:v>
                </c:pt>
                <c:pt idx="2084">
                  <c:v>4.6297354625383003E-9</c:v>
                </c:pt>
                <c:pt idx="2085">
                  <c:v>3.6911309722887498E-9</c:v>
                </c:pt>
                <c:pt idx="2086">
                  <c:v>3.3259385755775699E-9</c:v>
                </c:pt>
                <c:pt idx="2087">
                  <c:v>5.6883413991678396E-9</c:v>
                </c:pt>
                <c:pt idx="2088">
                  <c:v>6.0861468233908102E-9</c:v>
                </c:pt>
                <c:pt idx="2089">
                  <c:v>3.42815115327555E-9</c:v>
                </c:pt>
                <c:pt idx="2090">
                  <c:v>3.3591668000278201E-9</c:v>
                </c:pt>
                <c:pt idx="2091">
                  <c:v>4.1165125609346303E-9</c:v>
                </c:pt>
                <c:pt idx="2092">
                  <c:v>4.25907861469698E-9</c:v>
                </c:pt>
                <c:pt idx="2093">
                  <c:v>4.3537677635251202E-9</c:v>
                </c:pt>
                <c:pt idx="2094">
                  <c:v>3.46718206285566E-9</c:v>
                </c:pt>
                <c:pt idx="2095">
                  <c:v>2.8346934153595199E-9</c:v>
                </c:pt>
                <c:pt idx="2096">
                  <c:v>2.8446784650048699E-9</c:v>
                </c:pt>
                <c:pt idx="2097">
                  <c:v>3.0088801385491598E-9</c:v>
                </c:pt>
                <c:pt idx="2098">
                  <c:v>2.2821113527570998E-9</c:v>
                </c:pt>
                <c:pt idx="2099">
                  <c:v>2.85409702915163E-9</c:v>
                </c:pt>
                <c:pt idx="2100">
                  <c:v>5.1654226886571702E-9</c:v>
                </c:pt>
                <c:pt idx="2101">
                  <c:v>7.0831035304727898E-9</c:v>
                </c:pt>
                <c:pt idx="2102">
                  <c:v>6.4962733372008203E-9</c:v>
                </c:pt>
                <c:pt idx="2103">
                  <c:v>6.1040171121041803E-9</c:v>
                </c:pt>
                <c:pt idx="2104">
                  <c:v>5.5035814846390002E-9</c:v>
                </c:pt>
                <c:pt idx="2105">
                  <c:v>3.9392788727739301E-9</c:v>
                </c:pt>
                <c:pt idx="2106">
                  <c:v>3.5403990799900299E-9</c:v>
                </c:pt>
                <c:pt idx="2107">
                  <c:v>3.7203305106874E-9</c:v>
                </c:pt>
                <c:pt idx="2108">
                  <c:v>3.87829749647401E-9</c:v>
                </c:pt>
                <c:pt idx="2109">
                  <c:v>4.0592182574318797E-9</c:v>
                </c:pt>
                <c:pt idx="2110">
                  <c:v>4.44133227942093E-9</c:v>
                </c:pt>
                <c:pt idx="2111">
                  <c:v>5.0149053947874198E-9</c:v>
                </c:pt>
                <c:pt idx="2112">
                  <c:v>5.2524662130214104E-9</c:v>
                </c:pt>
                <c:pt idx="2113">
                  <c:v>5.32605092014791E-9</c:v>
                </c:pt>
                <c:pt idx="2114">
                  <c:v>5.8555238675414196E-9</c:v>
                </c:pt>
                <c:pt idx="2115">
                  <c:v>6.2245811739735296E-9</c:v>
                </c:pt>
                <c:pt idx="2116">
                  <c:v>6.6962941591100399E-9</c:v>
                </c:pt>
                <c:pt idx="2117">
                  <c:v>7.2028096251842596E-9</c:v>
                </c:pt>
                <c:pt idx="2118">
                  <c:v>8.0116423121275408E-9</c:v>
                </c:pt>
                <c:pt idx="2119">
                  <c:v>9.5440807392417198E-9</c:v>
                </c:pt>
                <c:pt idx="2120">
                  <c:v>1.1111456680784E-8</c:v>
                </c:pt>
                <c:pt idx="2121">
                  <c:v>1.21731265219756E-8</c:v>
                </c:pt>
                <c:pt idx="2122">
                  <c:v>1.25929792668991E-8</c:v>
                </c:pt>
                <c:pt idx="2123">
                  <c:v>1.23065966447665E-8</c:v>
                </c:pt>
                <c:pt idx="2124">
                  <c:v>1.23465896998958E-8</c:v>
                </c:pt>
                <c:pt idx="2125">
                  <c:v>1.2448184815065E-8</c:v>
                </c:pt>
                <c:pt idx="2126">
                  <c:v>1.28424692576268E-8</c:v>
                </c:pt>
                <c:pt idx="2127">
                  <c:v>1.2773419141625E-8</c:v>
                </c:pt>
                <c:pt idx="2128">
                  <c:v>1.28020840206782E-8</c:v>
                </c:pt>
                <c:pt idx="2129">
                  <c:v>1.27042052469861E-8</c:v>
                </c:pt>
                <c:pt idx="2130">
                  <c:v>1.2879944120981299E-8</c:v>
                </c:pt>
                <c:pt idx="2131">
                  <c:v>1.32203804457209E-8</c:v>
                </c:pt>
                <c:pt idx="2132">
                  <c:v>1.3231437609731701E-8</c:v>
                </c:pt>
                <c:pt idx="2133">
                  <c:v>1.36075064658575E-8</c:v>
                </c:pt>
                <c:pt idx="2134">
                  <c:v>1.34130388386333E-8</c:v>
                </c:pt>
                <c:pt idx="2135">
                  <c:v>1.3299415281142299E-8</c:v>
                </c:pt>
                <c:pt idx="2136">
                  <c:v>1.40953138793198E-8</c:v>
                </c:pt>
                <c:pt idx="2137">
                  <c:v>1.46076459701437E-8</c:v>
                </c:pt>
                <c:pt idx="2138">
                  <c:v>1.3712072030801E-8</c:v>
                </c:pt>
                <c:pt idx="2139">
                  <c:v>1.2842307138968899E-8</c:v>
                </c:pt>
                <c:pt idx="2140">
                  <c:v>1.26602880211835E-8</c:v>
                </c:pt>
                <c:pt idx="2141">
                  <c:v>1.29718189775918E-8</c:v>
                </c:pt>
                <c:pt idx="2142">
                  <c:v>1.3084680212236101E-8</c:v>
                </c:pt>
                <c:pt idx="2143">
                  <c:v>1.3364681136303099E-8</c:v>
                </c:pt>
                <c:pt idx="2144">
                  <c:v>1.41188610142763E-8</c:v>
                </c:pt>
                <c:pt idx="2145">
                  <c:v>1.41142769433548E-8</c:v>
                </c:pt>
                <c:pt idx="2146">
                  <c:v>1.36446685029847E-8</c:v>
                </c:pt>
                <c:pt idx="2147">
                  <c:v>1.4021303875562201E-8</c:v>
                </c:pt>
                <c:pt idx="2148">
                  <c:v>1.41592891118336E-8</c:v>
                </c:pt>
                <c:pt idx="2149">
                  <c:v>1.32773938504516E-8</c:v>
                </c:pt>
                <c:pt idx="2150">
                  <c:v>1.3041266068387E-8</c:v>
                </c:pt>
                <c:pt idx="2151">
                  <c:v>1.2283767588878201E-8</c:v>
                </c:pt>
                <c:pt idx="2152">
                  <c:v>1.09969868286633E-8</c:v>
                </c:pt>
                <c:pt idx="2153">
                  <c:v>1.09340701197703E-8</c:v>
                </c:pt>
                <c:pt idx="2154">
                  <c:v>1.0919123108359401E-8</c:v>
                </c:pt>
                <c:pt idx="2155">
                  <c:v>1.0948745601474599E-8</c:v>
                </c:pt>
                <c:pt idx="2156">
                  <c:v>1.09268334689388E-8</c:v>
                </c:pt>
                <c:pt idx="2157">
                  <c:v>1.0990201973201601E-8</c:v>
                </c:pt>
                <c:pt idx="2158">
                  <c:v>1.14755791534115E-8</c:v>
                </c:pt>
                <c:pt idx="2159">
                  <c:v>1.1495519657335999E-8</c:v>
                </c:pt>
                <c:pt idx="2160">
                  <c:v>1.260677406407E-8</c:v>
                </c:pt>
                <c:pt idx="2161">
                  <c:v>1.4660462495096001E-8</c:v>
                </c:pt>
                <c:pt idx="2162">
                  <c:v>1.5406470025404199E-8</c:v>
                </c:pt>
                <c:pt idx="2163">
                  <c:v>1.54170132226564E-8</c:v>
                </c:pt>
                <c:pt idx="2164">
                  <c:v>1.55120923050718E-8</c:v>
                </c:pt>
                <c:pt idx="2165">
                  <c:v>1.6151779527548601E-8</c:v>
                </c:pt>
                <c:pt idx="2166">
                  <c:v>1.6108324580832199E-8</c:v>
                </c:pt>
                <c:pt idx="2167">
                  <c:v>1.6223218771649899E-8</c:v>
                </c:pt>
                <c:pt idx="2168">
                  <c:v>1.6465866666523999E-8</c:v>
                </c:pt>
                <c:pt idx="2169">
                  <c:v>1.72864732211717E-8</c:v>
                </c:pt>
                <c:pt idx="2170">
                  <c:v>1.63651206239001E-8</c:v>
                </c:pt>
                <c:pt idx="2171">
                  <c:v>1.3776677240141E-8</c:v>
                </c:pt>
                <c:pt idx="2172">
                  <c:v>1.10474279239951E-8</c:v>
                </c:pt>
                <c:pt idx="2173">
                  <c:v>9.9534103770211707E-9</c:v>
                </c:pt>
                <c:pt idx="2174">
                  <c:v>1.2035361012501699E-8</c:v>
                </c:pt>
                <c:pt idx="2175">
                  <c:v>1.6349221711316201E-8</c:v>
                </c:pt>
                <c:pt idx="2176">
                  <c:v>1.77805494244609E-8</c:v>
                </c:pt>
                <c:pt idx="2177">
                  <c:v>1.8479487734695099E-8</c:v>
                </c:pt>
                <c:pt idx="2178">
                  <c:v>1.91094392360554E-8</c:v>
                </c:pt>
                <c:pt idx="2179">
                  <c:v>1.8938009494458299E-8</c:v>
                </c:pt>
                <c:pt idx="2180">
                  <c:v>1.9708333691834201E-8</c:v>
                </c:pt>
                <c:pt idx="2181">
                  <c:v>2.0838055519506299E-8</c:v>
                </c:pt>
                <c:pt idx="2182">
                  <c:v>2.30382575749384E-8</c:v>
                </c:pt>
                <c:pt idx="2183">
                  <c:v>2.4772273801024701E-8</c:v>
                </c:pt>
                <c:pt idx="2184">
                  <c:v>2.4612453152919299E-8</c:v>
                </c:pt>
                <c:pt idx="2185">
                  <c:v>2.5126457943108E-8</c:v>
                </c:pt>
                <c:pt idx="2186">
                  <c:v>2.5396606475963099E-8</c:v>
                </c:pt>
                <c:pt idx="2187">
                  <c:v>2.29473147425605E-8</c:v>
                </c:pt>
                <c:pt idx="2188">
                  <c:v>2.4416411394806299E-8</c:v>
                </c:pt>
                <c:pt idx="2189">
                  <c:v>2.90232973203748E-8</c:v>
                </c:pt>
                <c:pt idx="2190">
                  <c:v>3.0073680209458998E-8</c:v>
                </c:pt>
                <c:pt idx="2191">
                  <c:v>2.78984057406078E-8</c:v>
                </c:pt>
                <c:pt idx="2192">
                  <c:v>2.5562219581966902E-8</c:v>
                </c:pt>
                <c:pt idx="2193">
                  <c:v>2.42643218834422E-8</c:v>
                </c:pt>
                <c:pt idx="2194">
                  <c:v>2.4925565797173099E-8</c:v>
                </c:pt>
                <c:pt idx="2195">
                  <c:v>2.7203785101501501E-8</c:v>
                </c:pt>
                <c:pt idx="2196">
                  <c:v>2.92302773835336E-8</c:v>
                </c:pt>
                <c:pt idx="2197">
                  <c:v>3.2397154855285098E-8</c:v>
                </c:pt>
                <c:pt idx="2198">
                  <c:v>3.2045733243835201E-8</c:v>
                </c:pt>
                <c:pt idx="2199">
                  <c:v>2.9788191943442201E-8</c:v>
                </c:pt>
                <c:pt idx="2200">
                  <c:v>2.8512628736821499E-8</c:v>
                </c:pt>
                <c:pt idx="2201">
                  <c:v>2.79774388476085E-8</c:v>
                </c:pt>
                <c:pt idx="2202">
                  <c:v>2.8732300245410801E-8</c:v>
                </c:pt>
                <c:pt idx="2203">
                  <c:v>3.1213724358624402E-8</c:v>
                </c:pt>
                <c:pt idx="2204">
                  <c:v>3.05689933383848E-8</c:v>
                </c:pt>
                <c:pt idx="2205">
                  <c:v>3.08869084319506E-8</c:v>
                </c:pt>
                <c:pt idx="2206">
                  <c:v>3.0716359612714002E-8</c:v>
                </c:pt>
                <c:pt idx="2207">
                  <c:v>2.97002686728687E-8</c:v>
                </c:pt>
                <c:pt idx="2208">
                  <c:v>2.9005214861021501E-8</c:v>
                </c:pt>
                <c:pt idx="2209">
                  <c:v>2.5173337698148899E-8</c:v>
                </c:pt>
                <c:pt idx="2210">
                  <c:v>2.1846370633278801E-8</c:v>
                </c:pt>
                <c:pt idx="2211">
                  <c:v>1.9387637235591701E-8</c:v>
                </c:pt>
                <c:pt idx="2212">
                  <c:v>1.5432951048904901E-8</c:v>
                </c:pt>
                <c:pt idx="2213">
                  <c:v>1.3106288120812901E-8</c:v>
                </c:pt>
                <c:pt idx="2214">
                  <c:v>1.0911553173509601E-8</c:v>
                </c:pt>
                <c:pt idx="2215">
                  <c:v>9.0582910154503203E-9</c:v>
                </c:pt>
                <c:pt idx="2216">
                  <c:v>7.7051725318989007E-9</c:v>
                </c:pt>
                <c:pt idx="2217">
                  <c:v>6.79614368272993E-9</c:v>
                </c:pt>
                <c:pt idx="2218">
                  <c:v>5.8627952270829299E-9</c:v>
                </c:pt>
                <c:pt idx="2219">
                  <c:v>5.8673427194562398E-9</c:v>
                </c:pt>
                <c:pt idx="2220">
                  <c:v>5.5681776774474403E-9</c:v>
                </c:pt>
                <c:pt idx="2221">
                  <c:v>5.4605414012411302E-9</c:v>
                </c:pt>
                <c:pt idx="2222">
                  <c:v>5.4201241364704103E-9</c:v>
                </c:pt>
                <c:pt idx="2223">
                  <c:v>5.3961027208616502E-9</c:v>
                </c:pt>
                <c:pt idx="2224">
                  <c:v>5.1598074436708898E-9</c:v>
                </c:pt>
                <c:pt idx="2225">
                  <c:v>4.8445050594432402E-9</c:v>
                </c:pt>
                <c:pt idx="2226">
                  <c:v>4.8276662677682496E-9</c:v>
                </c:pt>
                <c:pt idx="2227">
                  <c:v>4.9824736644814303E-9</c:v>
                </c:pt>
                <c:pt idx="2228">
                  <c:v>5.1815700516092203E-9</c:v>
                </c:pt>
                <c:pt idx="2229">
                  <c:v>5.3368386903949102E-9</c:v>
                </c:pt>
                <c:pt idx="2230">
                  <c:v>5.4573903631193203E-9</c:v>
                </c:pt>
                <c:pt idx="2231">
                  <c:v>5.7623023065759702E-9</c:v>
                </c:pt>
                <c:pt idx="2232">
                  <c:v>5.9300773119305499E-9</c:v>
                </c:pt>
                <c:pt idx="2233">
                  <c:v>5.8461177978007098E-9</c:v>
                </c:pt>
                <c:pt idx="2234">
                  <c:v>5.65112144356029E-9</c:v>
                </c:pt>
                <c:pt idx="2235">
                  <c:v>5.6086551181425896E-9</c:v>
                </c:pt>
                <c:pt idx="2236">
                  <c:v>5.3886471069473E-9</c:v>
                </c:pt>
                <c:pt idx="2237">
                  <c:v>5.0405461422708297E-9</c:v>
                </c:pt>
                <c:pt idx="2238">
                  <c:v>4.7828761424030499E-9</c:v>
                </c:pt>
                <c:pt idx="2239">
                  <c:v>4.8180851704941197E-9</c:v>
                </c:pt>
                <c:pt idx="2240">
                  <c:v>4.8049167530366997E-9</c:v>
                </c:pt>
                <c:pt idx="2241">
                  <c:v>4.7898111695693897E-9</c:v>
                </c:pt>
                <c:pt idx="2242">
                  <c:v>4.8781542398713904E-9</c:v>
                </c:pt>
                <c:pt idx="2243">
                  <c:v>4.9142555196925902E-9</c:v>
                </c:pt>
                <c:pt idx="2244">
                  <c:v>4.9960640458017799E-9</c:v>
                </c:pt>
                <c:pt idx="2245">
                  <c:v>5.0833211198821402E-9</c:v>
                </c:pt>
                <c:pt idx="2246">
                  <c:v>5.2435618723204603E-9</c:v>
                </c:pt>
                <c:pt idx="2247">
                  <c:v>5.2840825371006099E-9</c:v>
                </c:pt>
                <c:pt idx="2248">
                  <c:v>5.2325293992872004E-9</c:v>
                </c:pt>
                <c:pt idx="2249">
                  <c:v>5.0153305509213196E-9</c:v>
                </c:pt>
                <c:pt idx="2250">
                  <c:v>4.7063807477143303E-9</c:v>
                </c:pt>
                <c:pt idx="2251">
                  <c:v>4.3245915543105403E-9</c:v>
                </c:pt>
                <c:pt idx="2252">
                  <c:v>3.8740042180801997E-9</c:v>
                </c:pt>
                <c:pt idx="2253">
                  <c:v>3.5655257223507499E-9</c:v>
                </c:pt>
                <c:pt idx="2254">
                  <c:v>3.4511177658095098E-9</c:v>
                </c:pt>
                <c:pt idx="2255">
                  <c:v>3.1945364912137299E-9</c:v>
                </c:pt>
                <c:pt idx="2256">
                  <c:v>2.8983399152934798E-9</c:v>
                </c:pt>
                <c:pt idx="2257">
                  <c:v>2.7515548061791301E-9</c:v>
                </c:pt>
                <c:pt idx="2258">
                  <c:v>2.6179705347090399E-9</c:v>
                </c:pt>
                <c:pt idx="2259">
                  <c:v>2.5365334380305898E-9</c:v>
                </c:pt>
                <c:pt idx="2260">
                  <c:v>2.6592079842764002E-9</c:v>
                </c:pt>
                <c:pt idx="2261">
                  <c:v>2.4623969303952702E-9</c:v>
                </c:pt>
                <c:pt idx="2262">
                  <c:v>2.2148646721681498E-9</c:v>
                </c:pt>
                <c:pt idx="2263">
                  <c:v>2.3543846647386402E-9</c:v>
                </c:pt>
                <c:pt idx="2264">
                  <c:v>2.3345785287717198E-9</c:v>
                </c:pt>
                <c:pt idx="2265">
                  <c:v>2.2370577037151198E-9</c:v>
                </c:pt>
                <c:pt idx="2266">
                  <c:v>2.2385145754892601E-9</c:v>
                </c:pt>
                <c:pt idx="2267">
                  <c:v>2.35566240607122E-9</c:v>
                </c:pt>
                <c:pt idx="2268">
                  <c:v>2.97735683693011E-9</c:v>
                </c:pt>
                <c:pt idx="2269">
                  <c:v>3.6298433168209901E-9</c:v>
                </c:pt>
                <c:pt idx="2270">
                  <c:v>3.9825910930405303E-9</c:v>
                </c:pt>
                <c:pt idx="2271">
                  <c:v>4.1129236271789296E-9</c:v>
                </c:pt>
                <c:pt idx="2272">
                  <c:v>4.0525152607749201E-9</c:v>
                </c:pt>
                <c:pt idx="2273">
                  <c:v>4.0627528603892797E-9</c:v>
                </c:pt>
                <c:pt idx="2274">
                  <c:v>4.4331922370195104E-9</c:v>
                </c:pt>
                <c:pt idx="2275">
                  <c:v>4.1196733790016503E-9</c:v>
                </c:pt>
                <c:pt idx="2276">
                  <c:v>3.42766514526807E-9</c:v>
                </c:pt>
                <c:pt idx="2277">
                  <c:v>3.2073253537334401E-9</c:v>
                </c:pt>
                <c:pt idx="2278">
                  <c:v>3.00440067527133E-9</c:v>
                </c:pt>
                <c:pt idx="2279">
                  <c:v>2.8274323072659999E-9</c:v>
                </c:pt>
                <c:pt idx="2280">
                  <c:v>2.8539338658464602E-9</c:v>
                </c:pt>
                <c:pt idx="2281">
                  <c:v>5.7269953341691403E-9</c:v>
                </c:pt>
                <c:pt idx="2282">
                  <c:v>5.5665912569331904E-9</c:v>
                </c:pt>
                <c:pt idx="2283">
                  <c:v>2.3446000923658798E-9</c:v>
                </c:pt>
                <c:pt idx="2284">
                  <c:v>2.4542167617759798E-9</c:v>
                </c:pt>
                <c:pt idx="2285">
                  <c:v>2.5862823636816399E-9</c:v>
                </c:pt>
                <c:pt idx="2286">
                  <c:v>2.5130977385630899E-9</c:v>
                </c:pt>
                <c:pt idx="2287">
                  <c:v>2.8756613755373601E-9</c:v>
                </c:pt>
                <c:pt idx="2288">
                  <c:v>3.2768098163183998E-9</c:v>
                </c:pt>
                <c:pt idx="2289">
                  <c:v>4.2147957062453197E-9</c:v>
                </c:pt>
                <c:pt idx="2290">
                  <c:v>4.5260857006941298E-9</c:v>
                </c:pt>
                <c:pt idx="2291">
                  <c:v>4.21311657294963E-9</c:v>
                </c:pt>
                <c:pt idx="2292">
                  <c:v>4.1881477596271696E-9</c:v>
                </c:pt>
                <c:pt idx="2293">
                  <c:v>4.2159148228354098E-9</c:v>
                </c:pt>
                <c:pt idx="2294">
                  <c:v>4.54795869270091E-9</c:v>
                </c:pt>
                <c:pt idx="2295">
                  <c:v>4.7887970519071904E-9</c:v>
                </c:pt>
                <c:pt idx="2296">
                  <c:v>5.1148256505624998E-9</c:v>
                </c:pt>
                <c:pt idx="2297">
                  <c:v>5.3555893020185902E-9</c:v>
                </c:pt>
                <c:pt idx="2298">
                  <c:v>5.3597785433040203E-9</c:v>
                </c:pt>
                <c:pt idx="2299">
                  <c:v>5.31970042396154E-9</c:v>
                </c:pt>
                <c:pt idx="2300">
                  <c:v>5.5843049446911103E-9</c:v>
                </c:pt>
                <c:pt idx="2301">
                  <c:v>5.8785075953409402E-9</c:v>
                </c:pt>
                <c:pt idx="2302">
                  <c:v>6.1648989492560604E-9</c:v>
                </c:pt>
                <c:pt idx="2303">
                  <c:v>6.3836547767947799E-9</c:v>
                </c:pt>
                <c:pt idx="2304">
                  <c:v>6.8887201705386703E-9</c:v>
                </c:pt>
                <c:pt idx="2305">
                  <c:v>7.5393124863357994E-9</c:v>
                </c:pt>
                <c:pt idx="2306">
                  <c:v>7.7816674349615493E-9</c:v>
                </c:pt>
                <c:pt idx="2307">
                  <c:v>8.3338247584112108E-9</c:v>
                </c:pt>
                <c:pt idx="2308">
                  <c:v>9.5251232674133295E-9</c:v>
                </c:pt>
                <c:pt idx="2309">
                  <c:v>1.03707167790184E-8</c:v>
                </c:pt>
                <c:pt idx="2310">
                  <c:v>1.1575370381093599E-8</c:v>
                </c:pt>
                <c:pt idx="2311">
                  <c:v>1.2044399022087899E-8</c:v>
                </c:pt>
                <c:pt idx="2312">
                  <c:v>1.2273424097666599E-8</c:v>
                </c:pt>
                <c:pt idx="2313">
                  <c:v>1.34229984593613E-8</c:v>
                </c:pt>
                <c:pt idx="2314">
                  <c:v>1.4246150110137699E-8</c:v>
                </c:pt>
                <c:pt idx="2315">
                  <c:v>1.5002822785721601E-8</c:v>
                </c:pt>
                <c:pt idx="2316">
                  <c:v>1.49337648834574E-8</c:v>
                </c:pt>
                <c:pt idx="2317">
                  <c:v>1.4371895924034999E-8</c:v>
                </c:pt>
                <c:pt idx="2318">
                  <c:v>1.3603243216721E-8</c:v>
                </c:pt>
                <c:pt idx="2319">
                  <c:v>1.28649807063719E-8</c:v>
                </c:pt>
                <c:pt idx="2320">
                  <c:v>1.32395233259839E-8</c:v>
                </c:pt>
                <c:pt idx="2321">
                  <c:v>1.28294665568609E-8</c:v>
                </c:pt>
                <c:pt idx="2322">
                  <c:v>1.1527963465723701E-8</c:v>
                </c:pt>
                <c:pt idx="2323">
                  <c:v>1.07652723487184E-8</c:v>
                </c:pt>
                <c:pt idx="2324">
                  <c:v>1.0264979237129901E-8</c:v>
                </c:pt>
                <c:pt idx="2325">
                  <c:v>1.0031528527263E-8</c:v>
                </c:pt>
                <c:pt idx="2326">
                  <c:v>1.0043614892751301E-8</c:v>
                </c:pt>
                <c:pt idx="2327">
                  <c:v>1.02798792529206E-8</c:v>
                </c:pt>
                <c:pt idx="2328">
                  <c:v>1.06679992562548E-8</c:v>
                </c:pt>
                <c:pt idx="2329">
                  <c:v>1.02247578950926E-8</c:v>
                </c:pt>
                <c:pt idx="2330">
                  <c:v>9.8004369399426695E-9</c:v>
                </c:pt>
                <c:pt idx="2331">
                  <c:v>9.0162251780213795E-9</c:v>
                </c:pt>
                <c:pt idx="2332">
                  <c:v>8.1204685570004698E-9</c:v>
                </c:pt>
                <c:pt idx="2333">
                  <c:v>8.2119814078916306E-9</c:v>
                </c:pt>
                <c:pt idx="2334">
                  <c:v>8.9368637062054995E-9</c:v>
                </c:pt>
                <c:pt idx="2335">
                  <c:v>1.1178737170500199E-8</c:v>
                </c:pt>
                <c:pt idx="2336">
                  <c:v>1.3221322358973499E-8</c:v>
                </c:pt>
                <c:pt idx="2337">
                  <c:v>1.39842449782653E-8</c:v>
                </c:pt>
                <c:pt idx="2338">
                  <c:v>1.33311637014039E-8</c:v>
                </c:pt>
                <c:pt idx="2339">
                  <c:v>1.27141290440066E-8</c:v>
                </c:pt>
                <c:pt idx="2340">
                  <c:v>1.27161139923682E-8</c:v>
                </c:pt>
                <c:pt idx="2341">
                  <c:v>1.22471731839398E-8</c:v>
                </c:pt>
                <c:pt idx="2342">
                  <c:v>1.11329569986138E-8</c:v>
                </c:pt>
                <c:pt idx="2343">
                  <c:v>1.0524211975071299E-8</c:v>
                </c:pt>
                <c:pt idx="2344">
                  <c:v>9.0905922989814305E-9</c:v>
                </c:pt>
                <c:pt idx="2345">
                  <c:v>8.2792866130858099E-9</c:v>
                </c:pt>
                <c:pt idx="2346">
                  <c:v>7.3754903697997002E-9</c:v>
                </c:pt>
                <c:pt idx="2347">
                  <c:v>7.2549469744760501E-9</c:v>
                </c:pt>
                <c:pt idx="2348">
                  <c:v>6.8821180707311202E-9</c:v>
                </c:pt>
                <c:pt idx="2349">
                  <c:v>6.58813409384299E-9</c:v>
                </c:pt>
                <c:pt idx="2350">
                  <c:v>6.6837536383599001E-9</c:v>
                </c:pt>
                <c:pt idx="2351">
                  <c:v>6.7333227113015604E-9</c:v>
                </c:pt>
                <c:pt idx="2352">
                  <c:v>6.71620354232473E-9</c:v>
                </c:pt>
                <c:pt idx="2353">
                  <c:v>5.93204529740037E-9</c:v>
                </c:pt>
                <c:pt idx="2354">
                  <c:v>5.8020735043740797E-9</c:v>
                </c:pt>
                <c:pt idx="2355">
                  <c:v>5.6281760172115497E-9</c:v>
                </c:pt>
                <c:pt idx="2356">
                  <c:v>6.2857639341712596E-9</c:v>
                </c:pt>
                <c:pt idx="2357">
                  <c:v>6.7891682451022101E-9</c:v>
                </c:pt>
                <c:pt idx="2358">
                  <c:v>7.1316518658916099E-9</c:v>
                </c:pt>
                <c:pt idx="2359">
                  <c:v>7.5215601093201598E-9</c:v>
                </c:pt>
                <c:pt idx="2360">
                  <c:v>7.1261571231886097E-9</c:v>
                </c:pt>
                <c:pt idx="2361">
                  <c:v>6.6434930919594599E-9</c:v>
                </c:pt>
                <c:pt idx="2362">
                  <c:v>6.2194459749813599E-9</c:v>
                </c:pt>
                <c:pt idx="2363">
                  <c:v>6.3552619366038402E-9</c:v>
                </c:pt>
                <c:pt idx="2364">
                  <c:v>6.4333457886053602E-9</c:v>
                </c:pt>
                <c:pt idx="2365">
                  <c:v>7.8088928345833092E-9</c:v>
                </c:pt>
                <c:pt idx="2366">
                  <c:v>5.8650188554669303E-9</c:v>
                </c:pt>
                <c:pt idx="2367">
                  <c:v>5.5674849024884399E-9</c:v>
                </c:pt>
                <c:pt idx="2368">
                  <c:v>5.3123363996737198E-9</c:v>
                </c:pt>
                <c:pt idx="2369">
                  <c:v>6.6151746620512202E-9</c:v>
                </c:pt>
                <c:pt idx="2370">
                  <c:v>6.7336609099185304E-9</c:v>
                </c:pt>
                <c:pt idx="2371">
                  <c:v>6.4590092084368598E-9</c:v>
                </c:pt>
                <c:pt idx="2372">
                  <c:v>6.1238435177428303E-9</c:v>
                </c:pt>
                <c:pt idx="2373">
                  <c:v>5.6786026699502098E-9</c:v>
                </c:pt>
                <c:pt idx="2374">
                  <c:v>5.11845016235823E-9</c:v>
                </c:pt>
                <c:pt idx="2375">
                  <c:v>5.6520986411924604E-9</c:v>
                </c:pt>
                <c:pt idx="2376">
                  <c:v>5.8025680934309902E-9</c:v>
                </c:pt>
                <c:pt idx="2377">
                  <c:v>1.2953887965069601E-8</c:v>
                </c:pt>
                <c:pt idx="2378">
                  <c:v>3.4854295887680702E-8</c:v>
                </c:pt>
                <c:pt idx="2379">
                  <c:v>2.9163128978613E-8</c:v>
                </c:pt>
                <c:pt idx="2380">
                  <c:v>3.18319461092193E-8</c:v>
                </c:pt>
                <c:pt idx="2381">
                  <c:v>4.3685631501832501E-8</c:v>
                </c:pt>
                <c:pt idx="2382">
                  <c:v>4.5226737989799799E-8</c:v>
                </c:pt>
                <c:pt idx="2383">
                  <c:v>3.0204342711789103E-8</c:v>
                </c:pt>
                <c:pt idx="2384">
                  <c:v>5.4899675217115202E-9</c:v>
                </c:pt>
                <c:pt idx="2385">
                  <c:v>5.7269613653598E-9</c:v>
                </c:pt>
                <c:pt idx="2386">
                  <c:v>5.9511342497548001E-9</c:v>
                </c:pt>
                <c:pt idx="2387">
                  <c:v>5.8858898322615396E-9</c:v>
                </c:pt>
                <c:pt idx="2388">
                  <c:v>7.0503918158402799E-9</c:v>
                </c:pt>
                <c:pt idx="2389">
                  <c:v>7.7019661240143908E-9</c:v>
                </c:pt>
                <c:pt idx="2390">
                  <c:v>6.8063954319731001E-9</c:v>
                </c:pt>
                <c:pt idx="2391">
                  <c:v>7.1210810114452298E-9</c:v>
                </c:pt>
                <c:pt idx="2392">
                  <c:v>7.3118761355846397E-9</c:v>
                </c:pt>
                <c:pt idx="2393">
                  <c:v>6.03438352494833E-9</c:v>
                </c:pt>
                <c:pt idx="2394">
                  <c:v>4.7915274958140897E-9</c:v>
                </c:pt>
                <c:pt idx="2395">
                  <c:v>4.9045299283830101E-9</c:v>
                </c:pt>
                <c:pt idx="2396">
                  <c:v>5.6413141449287202E-9</c:v>
                </c:pt>
                <c:pt idx="2397">
                  <c:v>5.3664081326425497E-9</c:v>
                </c:pt>
                <c:pt idx="2398">
                  <c:v>4.5659743591635104E-9</c:v>
                </c:pt>
                <c:pt idx="2399">
                  <c:v>4.9863189811787003E-9</c:v>
                </c:pt>
                <c:pt idx="2400">
                  <c:v>5.0998009753253401E-9</c:v>
                </c:pt>
                <c:pt idx="2401">
                  <c:v>4.28492239811436E-9</c:v>
                </c:pt>
                <c:pt idx="2402">
                  <c:v>4.3989766139062298E-9</c:v>
                </c:pt>
                <c:pt idx="2403">
                  <c:v>4.5761092795068303E-9</c:v>
                </c:pt>
                <c:pt idx="2404">
                  <c:v>4.4981164482890603E-9</c:v>
                </c:pt>
                <c:pt idx="2405">
                  <c:v>4.3744612004600098E-9</c:v>
                </c:pt>
                <c:pt idx="2406">
                  <c:v>4.2743559339975302E-9</c:v>
                </c:pt>
                <c:pt idx="2407">
                  <c:v>4.2127879662875201E-9</c:v>
                </c:pt>
                <c:pt idx="2408">
                  <c:v>3.5233199437201699E-9</c:v>
                </c:pt>
                <c:pt idx="2409">
                  <c:v>3.1059515570389001E-9</c:v>
                </c:pt>
                <c:pt idx="2410">
                  <c:v>3.4888446745257901E-9</c:v>
                </c:pt>
                <c:pt idx="2411">
                  <c:v>3.7182237245802699E-9</c:v>
                </c:pt>
                <c:pt idx="2412">
                  <c:v>3.0815320275033298E-9</c:v>
                </c:pt>
                <c:pt idx="2413">
                  <c:v>3.2350806387418301E-9</c:v>
                </c:pt>
                <c:pt idx="2414">
                  <c:v>3.4422642191378601E-9</c:v>
                </c:pt>
                <c:pt idx="2415">
                  <c:v>3.2519336666710099E-9</c:v>
                </c:pt>
                <c:pt idx="2416">
                  <c:v>3.25003338372592E-9</c:v>
                </c:pt>
                <c:pt idx="2417">
                  <c:v>3.1642926603672999E-9</c:v>
                </c:pt>
                <c:pt idx="2418">
                  <c:v>2.9549523975660698E-9</c:v>
                </c:pt>
                <c:pt idx="2419">
                  <c:v>3.01150789905553E-9</c:v>
                </c:pt>
                <c:pt idx="2420">
                  <c:v>3.1903167126028398E-9</c:v>
                </c:pt>
                <c:pt idx="2421">
                  <c:v>2.9924558878645901E-9</c:v>
                </c:pt>
                <c:pt idx="2422">
                  <c:v>2.4786839267676002E-9</c:v>
                </c:pt>
                <c:pt idx="2423">
                  <c:v>2.2078429055393802E-9</c:v>
                </c:pt>
                <c:pt idx="2424">
                  <c:v>1.9815295503759699E-9</c:v>
                </c:pt>
                <c:pt idx="2425">
                  <c:v>1.81671494879825E-9</c:v>
                </c:pt>
                <c:pt idx="2426">
                  <c:v>1.66831136794625E-9</c:v>
                </c:pt>
                <c:pt idx="2427">
                  <c:v>1.5162619264298599E-9</c:v>
                </c:pt>
                <c:pt idx="2428">
                  <c:v>1.39300603217703E-9</c:v>
                </c:pt>
                <c:pt idx="2429">
                  <c:v>1.2856063133527601E-9</c:v>
                </c:pt>
                <c:pt idx="2430">
                  <c:v>1.11822625216938E-9</c:v>
                </c:pt>
                <c:pt idx="2431">
                  <c:v>9.4645388985172202E-10</c:v>
                </c:pt>
                <c:pt idx="2432">
                  <c:v>8.6596164953718695E-10</c:v>
                </c:pt>
                <c:pt idx="2433">
                  <c:v>7.8918129079096697E-10</c:v>
                </c:pt>
                <c:pt idx="2434">
                  <c:v>8.2243095308645097E-10</c:v>
                </c:pt>
                <c:pt idx="2435">
                  <c:v>8.3529413034780795E-10</c:v>
                </c:pt>
                <c:pt idx="2436">
                  <c:v>8.7713837916835897E-10</c:v>
                </c:pt>
                <c:pt idx="2437">
                  <c:v>9.1509961864367499E-10</c:v>
                </c:pt>
                <c:pt idx="2438">
                  <c:v>9.8935096711083005E-10</c:v>
                </c:pt>
                <c:pt idx="2439">
                  <c:v>1.0424745323095899E-9</c:v>
                </c:pt>
                <c:pt idx="2440">
                  <c:v>1.1167563645453301E-9</c:v>
                </c:pt>
                <c:pt idx="2441">
                  <c:v>1.2534042668568901E-9</c:v>
                </c:pt>
                <c:pt idx="2442">
                  <c:v>1.40092207591336E-9</c:v>
                </c:pt>
                <c:pt idx="2443">
                  <c:v>1.4763539869230899E-9</c:v>
                </c:pt>
                <c:pt idx="2444">
                  <c:v>1.54292042636172E-9</c:v>
                </c:pt>
                <c:pt idx="2445">
                  <c:v>1.64575144110295E-9</c:v>
                </c:pt>
                <c:pt idx="2446">
                  <c:v>1.76679962892972E-9</c:v>
                </c:pt>
                <c:pt idx="2447">
                  <c:v>1.81994101160083E-9</c:v>
                </c:pt>
                <c:pt idx="2448">
                  <c:v>1.8708824933005799E-9</c:v>
                </c:pt>
                <c:pt idx="2449">
                  <c:v>1.9465659317780401E-9</c:v>
                </c:pt>
                <c:pt idx="2450">
                  <c:v>1.99529368177137E-9</c:v>
                </c:pt>
                <c:pt idx="2451">
                  <c:v>2.0260935038344502E-9</c:v>
                </c:pt>
                <c:pt idx="2452">
                  <c:v>2.0421055946313599E-9</c:v>
                </c:pt>
                <c:pt idx="2453">
                  <c:v>2.1055776440763898E-9</c:v>
                </c:pt>
                <c:pt idx="2454">
                  <c:v>2.7141230250090902E-9</c:v>
                </c:pt>
                <c:pt idx="2455">
                  <c:v>1.8222880809506299E-8</c:v>
                </c:pt>
                <c:pt idx="2456">
                  <c:v>3.6120148528502703E-8</c:v>
                </c:pt>
                <c:pt idx="2457">
                  <c:v>4.36734085534892E-8</c:v>
                </c:pt>
                <c:pt idx="2458">
                  <c:v>3.9876069892306102E-8</c:v>
                </c:pt>
                <c:pt idx="2459">
                  <c:v>4.0204583296562002E-8</c:v>
                </c:pt>
                <c:pt idx="2460">
                  <c:v>4.6480138941241097E-8</c:v>
                </c:pt>
                <c:pt idx="2461">
                  <c:v>5.3628740527717798E-8</c:v>
                </c:pt>
                <c:pt idx="2462">
                  <c:v>5.2532466827968697E-8</c:v>
                </c:pt>
                <c:pt idx="2463">
                  <c:v>3.0437877276394297E-8</c:v>
                </c:pt>
                <c:pt idx="2464">
                  <c:v>1.6176741272542899E-8</c:v>
                </c:pt>
                <c:pt idx="2465">
                  <c:v>2.4280562460730201E-8</c:v>
                </c:pt>
                <c:pt idx="2466">
                  <c:v>2.79988181876421E-8</c:v>
                </c:pt>
                <c:pt idx="2467">
                  <c:v>2.0363053622641299E-8</c:v>
                </c:pt>
                <c:pt idx="2468">
                  <c:v>1.47320150525499E-8</c:v>
                </c:pt>
                <c:pt idx="2469">
                  <c:v>1.23114617664473E-8</c:v>
                </c:pt>
                <c:pt idx="2470">
                  <c:v>1.2500189505731E-8</c:v>
                </c:pt>
                <c:pt idx="2471">
                  <c:v>2.3711778074857301E-8</c:v>
                </c:pt>
                <c:pt idx="2472">
                  <c:v>4.5084775664969198E-8</c:v>
                </c:pt>
                <c:pt idx="2473">
                  <c:v>4.7651986098934802E-8</c:v>
                </c:pt>
                <c:pt idx="2474">
                  <c:v>4.8788992967613902E-8</c:v>
                </c:pt>
                <c:pt idx="2475">
                  <c:v>4.4132042037240301E-8</c:v>
                </c:pt>
                <c:pt idx="2476">
                  <c:v>5.2461574239785598E-8</c:v>
                </c:pt>
                <c:pt idx="2477">
                  <c:v>5.2521491370401101E-8</c:v>
                </c:pt>
                <c:pt idx="2478">
                  <c:v>4.7256022151103601E-8</c:v>
                </c:pt>
                <c:pt idx="2479">
                  <c:v>2.9792866780410399E-8</c:v>
                </c:pt>
                <c:pt idx="2480">
                  <c:v>1.41717033408741E-8</c:v>
                </c:pt>
                <c:pt idx="2481">
                  <c:v>1.42671607339504E-8</c:v>
                </c:pt>
                <c:pt idx="2482">
                  <c:v>1.4930596790234399E-8</c:v>
                </c:pt>
                <c:pt idx="2483">
                  <c:v>1.5520852248287399E-8</c:v>
                </c:pt>
                <c:pt idx="2484">
                  <c:v>1.5210915848566999E-8</c:v>
                </c:pt>
                <c:pt idx="2485">
                  <c:v>1.6515320353955599E-8</c:v>
                </c:pt>
                <c:pt idx="2486">
                  <c:v>1.6770957101651899E-8</c:v>
                </c:pt>
                <c:pt idx="2487">
                  <c:v>1.6359988811955101E-8</c:v>
                </c:pt>
                <c:pt idx="2488">
                  <c:v>1.8203111291564199E-8</c:v>
                </c:pt>
                <c:pt idx="2489">
                  <c:v>1.9109383571201901E-8</c:v>
                </c:pt>
                <c:pt idx="2490">
                  <c:v>1.9274031421190602E-8</c:v>
                </c:pt>
                <c:pt idx="2491">
                  <c:v>1.8821702856296701E-8</c:v>
                </c:pt>
                <c:pt idx="2492">
                  <c:v>1.9094934694757899E-8</c:v>
                </c:pt>
                <c:pt idx="2493">
                  <c:v>2.05634157329479E-8</c:v>
                </c:pt>
                <c:pt idx="2494">
                  <c:v>2.2826611358708998E-8</c:v>
                </c:pt>
                <c:pt idx="2495">
                  <c:v>2.45103611339375E-8</c:v>
                </c:pt>
                <c:pt idx="2496">
                  <c:v>2.4977750911631501E-8</c:v>
                </c:pt>
                <c:pt idx="2497">
                  <c:v>2.8636813490043901E-8</c:v>
                </c:pt>
                <c:pt idx="2498">
                  <c:v>2.87810356590404E-8</c:v>
                </c:pt>
                <c:pt idx="2499">
                  <c:v>3.1317346002013298E-8</c:v>
                </c:pt>
                <c:pt idx="2500">
                  <c:v>3.2775803711340898E-8</c:v>
                </c:pt>
                <c:pt idx="2501">
                  <c:v>3.3354007810204399E-8</c:v>
                </c:pt>
                <c:pt idx="2502">
                  <c:v>3.66735438786543E-8</c:v>
                </c:pt>
                <c:pt idx="2503">
                  <c:v>3.7863719745093002E-8</c:v>
                </c:pt>
                <c:pt idx="2504">
                  <c:v>3.6638409076063203E-8</c:v>
                </c:pt>
                <c:pt idx="2505">
                  <c:v>3.7442475759751702E-8</c:v>
                </c:pt>
                <c:pt idx="2506">
                  <c:v>3.7354383608076599E-8</c:v>
                </c:pt>
                <c:pt idx="2507">
                  <c:v>3.8942257535938999E-8</c:v>
                </c:pt>
                <c:pt idx="2508">
                  <c:v>3.5998676337554898E-8</c:v>
                </c:pt>
                <c:pt idx="2509">
                  <c:v>3.3047295887371299E-8</c:v>
                </c:pt>
                <c:pt idx="2510">
                  <c:v>3.2783310008624598E-8</c:v>
                </c:pt>
                <c:pt idx="2511">
                  <c:v>3.1799833019232098E-8</c:v>
                </c:pt>
                <c:pt idx="2512">
                  <c:v>3.09300934093866E-8</c:v>
                </c:pt>
                <c:pt idx="2513">
                  <c:v>3.0882163006199799E-8</c:v>
                </c:pt>
                <c:pt idx="2514">
                  <c:v>3.0416640935099901E-8</c:v>
                </c:pt>
                <c:pt idx="2515">
                  <c:v>2.6887064204568802E-8</c:v>
                </c:pt>
                <c:pt idx="2516">
                  <c:v>2.4800209941291301E-8</c:v>
                </c:pt>
                <c:pt idx="2517">
                  <c:v>2.5086937867008302E-8</c:v>
                </c:pt>
                <c:pt idx="2518">
                  <c:v>2.46474386906624E-8</c:v>
                </c:pt>
                <c:pt idx="2519">
                  <c:v>2.50888929402362E-8</c:v>
                </c:pt>
                <c:pt idx="2520">
                  <c:v>2.18530767791027E-8</c:v>
                </c:pt>
                <c:pt idx="2521">
                  <c:v>2.16385099815545E-8</c:v>
                </c:pt>
                <c:pt idx="2522">
                  <c:v>2.2392253734748901E-8</c:v>
                </c:pt>
                <c:pt idx="2523">
                  <c:v>2.1266483417281602E-8</c:v>
                </c:pt>
                <c:pt idx="2524">
                  <c:v>2.1549895484245001E-8</c:v>
                </c:pt>
                <c:pt idx="2525">
                  <c:v>2.0474279012830301E-8</c:v>
                </c:pt>
                <c:pt idx="2526">
                  <c:v>1.99569950391565E-8</c:v>
                </c:pt>
                <c:pt idx="2527">
                  <c:v>2.0064799063621101E-8</c:v>
                </c:pt>
                <c:pt idx="2528">
                  <c:v>1.8906502176992202E-8</c:v>
                </c:pt>
                <c:pt idx="2529">
                  <c:v>1.7652784922875801E-8</c:v>
                </c:pt>
                <c:pt idx="2530">
                  <c:v>1.7247366715436998E-8</c:v>
                </c:pt>
                <c:pt idx="2531">
                  <c:v>1.9107077881106001E-8</c:v>
                </c:pt>
                <c:pt idx="2532">
                  <c:v>2.2048661693594E-8</c:v>
                </c:pt>
                <c:pt idx="2533">
                  <c:v>2.3296134195409001E-8</c:v>
                </c:pt>
                <c:pt idx="2534">
                  <c:v>2.51450890296806E-8</c:v>
                </c:pt>
                <c:pt idx="2535">
                  <c:v>2.5888148126451601E-8</c:v>
                </c:pt>
                <c:pt idx="2536">
                  <c:v>2.57311203875914E-8</c:v>
                </c:pt>
                <c:pt idx="2537">
                  <c:v>2.4963412438840599E-8</c:v>
                </c:pt>
                <c:pt idx="2538">
                  <c:v>2.5452888319469501E-8</c:v>
                </c:pt>
                <c:pt idx="2539">
                  <c:v>2.5124988450249599E-8</c:v>
                </c:pt>
                <c:pt idx="2540">
                  <c:v>2.5218861014663101E-8</c:v>
                </c:pt>
                <c:pt idx="2541">
                  <c:v>2.9391525485376398E-8</c:v>
                </c:pt>
                <c:pt idx="2542">
                  <c:v>3.3703240357976702E-8</c:v>
                </c:pt>
                <c:pt idx="2543">
                  <c:v>3.53539105387164E-8</c:v>
                </c:pt>
                <c:pt idx="2544">
                  <c:v>3.6770508545876498E-8</c:v>
                </c:pt>
                <c:pt idx="2545">
                  <c:v>3.7686017168090697E-8</c:v>
                </c:pt>
                <c:pt idx="2546">
                  <c:v>3.7067669232000897E-8</c:v>
                </c:pt>
                <c:pt idx="2547">
                  <c:v>3.3940481336676998E-8</c:v>
                </c:pt>
                <c:pt idx="2548">
                  <c:v>3.0525015626669801E-8</c:v>
                </c:pt>
                <c:pt idx="2549">
                  <c:v>2.8184277834674599E-8</c:v>
                </c:pt>
                <c:pt idx="2550">
                  <c:v>2.4807470095267999E-8</c:v>
                </c:pt>
                <c:pt idx="2551">
                  <c:v>2.27943865781675E-8</c:v>
                </c:pt>
                <c:pt idx="2552">
                  <c:v>2.6196374773245801E-8</c:v>
                </c:pt>
                <c:pt idx="2553">
                  <c:v>3.4604658635350898E-8</c:v>
                </c:pt>
                <c:pt idx="2554">
                  <c:v>3.7768502943183402E-8</c:v>
                </c:pt>
                <c:pt idx="2555">
                  <c:v>3.2689792072064898E-8</c:v>
                </c:pt>
                <c:pt idx="2556">
                  <c:v>3.1218116836232297E-8</c:v>
                </c:pt>
                <c:pt idx="2557">
                  <c:v>3.3013069239733801E-8</c:v>
                </c:pt>
                <c:pt idx="2558">
                  <c:v>3.2483116123932598E-8</c:v>
                </c:pt>
                <c:pt idx="2559">
                  <c:v>2.9764606613793401E-8</c:v>
                </c:pt>
                <c:pt idx="2560">
                  <c:v>2.4495945448868099E-8</c:v>
                </c:pt>
                <c:pt idx="2561">
                  <c:v>2.5029497486874199E-8</c:v>
                </c:pt>
                <c:pt idx="2562">
                  <c:v>2.9910136025222297E-8</c:v>
                </c:pt>
                <c:pt idx="2563">
                  <c:v>2.6089133906791101E-8</c:v>
                </c:pt>
                <c:pt idx="2564">
                  <c:v>2.8313736533244701E-8</c:v>
                </c:pt>
                <c:pt idx="2565">
                  <c:v>2.3259744798614399E-8</c:v>
                </c:pt>
                <c:pt idx="2566">
                  <c:v>1.2283692492821899E-8</c:v>
                </c:pt>
                <c:pt idx="2567">
                  <c:v>1.18659264610319E-8</c:v>
                </c:pt>
                <c:pt idx="2568">
                  <c:v>1.13676021731138E-8</c:v>
                </c:pt>
                <c:pt idx="2569">
                  <c:v>1.10221159942325E-8</c:v>
                </c:pt>
                <c:pt idx="2570">
                  <c:v>1.5609348465507801E-8</c:v>
                </c:pt>
                <c:pt idx="2571">
                  <c:v>2.2849369662156701E-8</c:v>
                </c:pt>
                <c:pt idx="2572">
                  <c:v>2.6842383351033601E-8</c:v>
                </c:pt>
                <c:pt idx="2573">
                  <c:v>2.1032328756863098E-8</c:v>
                </c:pt>
                <c:pt idx="2574">
                  <c:v>1.70607059778977E-8</c:v>
                </c:pt>
                <c:pt idx="2575">
                  <c:v>7.9289134624903403E-9</c:v>
                </c:pt>
                <c:pt idx="2576">
                  <c:v>7.5185265206861698E-9</c:v>
                </c:pt>
                <c:pt idx="2577">
                  <c:v>7.1112086430764903E-9</c:v>
                </c:pt>
                <c:pt idx="2578">
                  <c:v>6.5548533740383601E-9</c:v>
                </c:pt>
                <c:pt idx="2579">
                  <c:v>5.7649936365835402E-9</c:v>
                </c:pt>
                <c:pt idx="2580">
                  <c:v>5.27377416737507E-9</c:v>
                </c:pt>
                <c:pt idx="2581">
                  <c:v>4.9114024729470004E-9</c:v>
                </c:pt>
                <c:pt idx="2582">
                  <c:v>4.3246916410704298E-9</c:v>
                </c:pt>
                <c:pt idx="2583">
                  <c:v>3.9597035754418797E-9</c:v>
                </c:pt>
                <c:pt idx="2584">
                  <c:v>4.4803554180408797E-9</c:v>
                </c:pt>
                <c:pt idx="2585">
                  <c:v>3.44817661009892E-9</c:v>
                </c:pt>
                <c:pt idx="2586">
                  <c:v>2.9319245641462201E-9</c:v>
                </c:pt>
                <c:pt idx="2587">
                  <c:v>2.6048368240811699E-9</c:v>
                </c:pt>
                <c:pt idx="2588">
                  <c:v>2.4199459537998399E-9</c:v>
                </c:pt>
                <c:pt idx="2589">
                  <c:v>2.1664324757736301E-9</c:v>
                </c:pt>
                <c:pt idx="2590">
                  <c:v>1.9034676635189799E-9</c:v>
                </c:pt>
                <c:pt idx="2591">
                  <c:v>1.76783054497853E-9</c:v>
                </c:pt>
                <c:pt idx="2592">
                  <c:v>1.6243868824886901E-9</c:v>
                </c:pt>
                <c:pt idx="2593">
                  <c:v>1.5299695439597699E-9</c:v>
                </c:pt>
                <c:pt idx="2594">
                  <c:v>1.4689939842153501E-9</c:v>
                </c:pt>
                <c:pt idx="2595">
                  <c:v>1.37658399314182E-9</c:v>
                </c:pt>
                <c:pt idx="2596">
                  <c:v>1.24954493740851E-9</c:v>
                </c:pt>
                <c:pt idx="2597">
                  <c:v>1.13829847351241E-9</c:v>
                </c:pt>
                <c:pt idx="2598">
                  <c:v>1.0774514254035801E-9</c:v>
                </c:pt>
                <c:pt idx="2599">
                  <c:v>1.0500089562355001E-9</c:v>
                </c:pt>
                <c:pt idx="2600">
                  <c:v>9.6049694312215492E-10</c:v>
                </c:pt>
                <c:pt idx="2601">
                  <c:v>9.11282291172341E-10</c:v>
                </c:pt>
                <c:pt idx="2602">
                  <c:v>8.7948718878805501E-10</c:v>
                </c:pt>
                <c:pt idx="2603">
                  <c:v>8.59469201048086E-10</c:v>
                </c:pt>
                <c:pt idx="2604">
                  <c:v>8.5181698658658098E-10</c:v>
                </c:pt>
                <c:pt idx="2605">
                  <c:v>9.6115614994355592E-10</c:v>
                </c:pt>
                <c:pt idx="2606">
                  <c:v>9.6446352702508298E-10</c:v>
                </c:pt>
                <c:pt idx="2607">
                  <c:v>8.4798845225533504E-10</c:v>
                </c:pt>
                <c:pt idx="2608">
                  <c:v>8.3027375653987596E-10</c:v>
                </c:pt>
                <c:pt idx="2609">
                  <c:v>8.4870496045111302E-10</c:v>
                </c:pt>
                <c:pt idx="2610">
                  <c:v>8.4169107190208995E-10</c:v>
                </c:pt>
                <c:pt idx="2611">
                  <c:v>8.7611108241767599E-10</c:v>
                </c:pt>
                <c:pt idx="2612">
                  <c:v>1.0151324436538599E-9</c:v>
                </c:pt>
                <c:pt idx="2613">
                  <c:v>1.18852456664773E-9</c:v>
                </c:pt>
                <c:pt idx="2614">
                  <c:v>1.2193690740208401E-9</c:v>
                </c:pt>
                <c:pt idx="2615">
                  <c:v>1.24286224407537E-9</c:v>
                </c:pt>
                <c:pt idx="2616">
                  <c:v>1.1852745482406199E-9</c:v>
                </c:pt>
                <c:pt idx="2617">
                  <c:v>1.1068793730382101E-9</c:v>
                </c:pt>
                <c:pt idx="2618">
                  <c:v>1.08537312956408E-9</c:v>
                </c:pt>
                <c:pt idx="2619">
                  <c:v>1.0750792366740799E-9</c:v>
                </c:pt>
                <c:pt idx="2620">
                  <c:v>1.0596581205704799E-9</c:v>
                </c:pt>
                <c:pt idx="2621">
                  <c:v>1.02872835289989E-9</c:v>
                </c:pt>
                <c:pt idx="2622">
                  <c:v>1.0536307830918901E-9</c:v>
                </c:pt>
                <c:pt idx="2623">
                  <c:v>1.0797269720224501E-9</c:v>
                </c:pt>
                <c:pt idx="2624">
                  <c:v>1.10271064457944E-9</c:v>
                </c:pt>
                <c:pt idx="2625">
                  <c:v>1.1260017120890401E-9</c:v>
                </c:pt>
                <c:pt idx="2626">
                  <c:v>1.11184420830277E-9</c:v>
                </c:pt>
                <c:pt idx="2627">
                  <c:v>1.09297772428776E-9</c:v>
                </c:pt>
                <c:pt idx="2628">
                  <c:v>1.07320525423199E-9</c:v>
                </c:pt>
                <c:pt idx="2629">
                  <c:v>1.0750967790679799E-9</c:v>
                </c:pt>
                <c:pt idx="2630">
                  <c:v>1.0809244250316599E-9</c:v>
                </c:pt>
                <c:pt idx="2631">
                  <c:v>1.07212475370115E-9</c:v>
                </c:pt>
                <c:pt idx="2632">
                  <c:v>1.0061410943241899E-9</c:v>
                </c:pt>
                <c:pt idx="2633">
                  <c:v>9.64267103945644E-10</c:v>
                </c:pt>
                <c:pt idx="2634">
                  <c:v>9.6091320074748996E-10</c:v>
                </c:pt>
                <c:pt idx="2635">
                  <c:v>9.5936632746420499E-10</c:v>
                </c:pt>
                <c:pt idx="2636">
                  <c:v>9.9152921772733391E-10</c:v>
                </c:pt>
                <c:pt idx="2637">
                  <c:v>1.0453427812464601E-9</c:v>
                </c:pt>
                <c:pt idx="2638">
                  <c:v>1.0980884522740899E-9</c:v>
                </c:pt>
                <c:pt idx="2639">
                  <c:v>1.14895759323154E-9</c:v>
                </c:pt>
                <c:pt idx="2640">
                  <c:v>1.3881663753592101E-9</c:v>
                </c:pt>
                <c:pt idx="2641">
                  <c:v>1.39138479835353E-9</c:v>
                </c:pt>
                <c:pt idx="2642">
                  <c:v>1.2215220485764099E-9</c:v>
                </c:pt>
                <c:pt idx="2643">
                  <c:v>1.3636616990184399E-9</c:v>
                </c:pt>
                <c:pt idx="2644">
                  <c:v>1.4963047093987199E-9</c:v>
                </c:pt>
                <c:pt idx="2645">
                  <c:v>1.8204638857110401E-9</c:v>
                </c:pt>
                <c:pt idx="2646">
                  <c:v>2.0591073424002301E-9</c:v>
                </c:pt>
                <c:pt idx="2647">
                  <c:v>2.3708703451543898E-9</c:v>
                </c:pt>
                <c:pt idx="2648">
                  <c:v>2.9463051268419001E-9</c:v>
                </c:pt>
                <c:pt idx="2649">
                  <c:v>3.3534770766170998E-9</c:v>
                </c:pt>
                <c:pt idx="2650">
                  <c:v>3.7152979549935702E-9</c:v>
                </c:pt>
                <c:pt idx="2651">
                  <c:v>3.6780159695758401E-9</c:v>
                </c:pt>
                <c:pt idx="2652">
                  <c:v>3.6737769534172601E-9</c:v>
                </c:pt>
                <c:pt idx="2653">
                  <c:v>4.5358641248370803E-9</c:v>
                </c:pt>
                <c:pt idx="2654">
                  <c:v>7.2615826682290499E-9</c:v>
                </c:pt>
                <c:pt idx="2655">
                  <c:v>1.09504623776463E-8</c:v>
                </c:pt>
                <c:pt idx="2656">
                  <c:v>1.2938833446593401E-8</c:v>
                </c:pt>
                <c:pt idx="2657">
                  <c:v>1.26233785192244E-8</c:v>
                </c:pt>
                <c:pt idx="2658">
                  <c:v>1.13576671728208E-8</c:v>
                </c:pt>
                <c:pt idx="2659">
                  <c:v>1.15040227028805E-8</c:v>
                </c:pt>
                <c:pt idx="2660">
                  <c:v>1.12219892973649E-8</c:v>
                </c:pt>
                <c:pt idx="2661">
                  <c:v>1.01288356413219E-8</c:v>
                </c:pt>
                <c:pt idx="2662">
                  <c:v>8.9863981690577704E-9</c:v>
                </c:pt>
                <c:pt idx="2663">
                  <c:v>8.1785223847596107E-9</c:v>
                </c:pt>
                <c:pt idx="2664">
                  <c:v>7.4852962946543708E-9</c:v>
                </c:pt>
                <c:pt idx="2665">
                  <c:v>6.2034682290407501E-9</c:v>
                </c:pt>
                <c:pt idx="2666">
                  <c:v>4.7642069720615698E-9</c:v>
                </c:pt>
                <c:pt idx="2667">
                  <c:v>4.0877330739253299E-9</c:v>
                </c:pt>
                <c:pt idx="2668">
                  <c:v>3.5269864635629101E-9</c:v>
                </c:pt>
                <c:pt idx="2669">
                  <c:v>2.8196439781338399E-9</c:v>
                </c:pt>
                <c:pt idx="2670">
                  <c:v>3.3131484496461299E-9</c:v>
                </c:pt>
                <c:pt idx="2671">
                  <c:v>3.2013204146412201E-9</c:v>
                </c:pt>
                <c:pt idx="2672">
                  <c:v>1.8744689272610801E-9</c:v>
                </c:pt>
                <c:pt idx="2673">
                  <c:v>1.54994927098059E-9</c:v>
                </c:pt>
                <c:pt idx="2674">
                  <c:v>1.4404378955461401E-9</c:v>
                </c:pt>
                <c:pt idx="2675">
                  <c:v>1.3530533160152E-9</c:v>
                </c:pt>
                <c:pt idx="2676">
                  <c:v>1.3164835343180999E-9</c:v>
                </c:pt>
                <c:pt idx="2677">
                  <c:v>1.38791901970068E-9</c:v>
                </c:pt>
                <c:pt idx="2678">
                  <c:v>1.48868952757794E-9</c:v>
                </c:pt>
                <c:pt idx="2679">
                  <c:v>1.8213363725152801E-9</c:v>
                </c:pt>
                <c:pt idx="2680">
                  <c:v>1.7417814433440399E-9</c:v>
                </c:pt>
                <c:pt idx="2681">
                  <c:v>1.76761994243349E-9</c:v>
                </c:pt>
                <c:pt idx="2682">
                  <c:v>1.76850965091194E-9</c:v>
                </c:pt>
                <c:pt idx="2683">
                  <c:v>1.80951235195282E-9</c:v>
                </c:pt>
                <c:pt idx="2684">
                  <c:v>1.7825498422674701E-9</c:v>
                </c:pt>
                <c:pt idx="2685">
                  <c:v>1.7984837703008601E-9</c:v>
                </c:pt>
                <c:pt idx="2686">
                  <c:v>1.8296881239991699E-9</c:v>
                </c:pt>
                <c:pt idx="2687">
                  <c:v>2.0273748219289299E-9</c:v>
                </c:pt>
                <c:pt idx="2688">
                  <c:v>2.0136004334481899E-9</c:v>
                </c:pt>
                <c:pt idx="2689">
                  <c:v>1.9496415398164699E-9</c:v>
                </c:pt>
                <c:pt idx="2690">
                  <c:v>1.9119009932494401E-9</c:v>
                </c:pt>
                <c:pt idx="2691">
                  <c:v>1.9654532465470701E-9</c:v>
                </c:pt>
                <c:pt idx="2692">
                  <c:v>1.94475022619473E-9</c:v>
                </c:pt>
                <c:pt idx="2693">
                  <c:v>1.8926183734943401E-9</c:v>
                </c:pt>
                <c:pt idx="2694">
                  <c:v>2.0712468953061401E-9</c:v>
                </c:pt>
                <c:pt idx="2695">
                  <c:v>2.6698753541733599E-9</c:v>
                </c:pt>
                <c:pt idx="2696">
                  <c:v>4.4827277046255001E-9</c:v>
                </c:pt>
                <c:pt idx="2697">
                  <c:v>9.23670854201967E-9</c:v>
                </c:pt>
                <c:pt idx="2698">
                  <c:v>1.41184312147762E-8</c:v>
                </c:pt>
                <c:pt idx="2699">
                  <c:v>1.5912997254610902E-8</c:v>
                </c:pt>
                <c:pt idx="2700">
                  <c:v>1.5734868277831901E-8</c:v>
                </c:pt>
                <c:pt idx="2701">
                  <c:v>1.6210198277856699E-8</c:v>
                </c:pt>
                <c:pt idx="2702">
                  <c:v>1.6713879982175199E-8</c:v>
                </c:pt>
                <c:pt idx="2703">
                  <c:v>1.76189544083881E-8</c:v>
                </c:pt>
                <c:pt idx="2704">
                  <c:v>1.8128178358220499E-8</c:v>
                </c:pt>
                <c:pt idx="2705">
                  <c:v>2.0055898294020301E-8</c:v>
                </c:pt>
                <c:pt idx="2706">
                  <c:v>2.5713073157474701E-8</c:v>
                </c:pt>
                <c:pt idx="2707">
                  <c:v>3.8243763555906799E-8</c:v>
                </c:pt>
                <c:pt idx="2708">
                  <c:v>4.5785939765412397E-8</c:v>
                </c:pt>
                <c:pt idx="2709">
                  <c:v>5.4060077506724501E-8</c:v>
                </c:pt>
                <c:pt idx="2710">
                  <c:v>5.9582735111872899E-8</c:v>
                </c:pt>
                <c:pt idx="2711">
                  <c:v>6.4555773759186098E-8</c:v>
                </c:pt>
                <c:pt idx="2712">
                  <c:v>8.1012739781736003E-8</c:v>
                </c:pt>
                <c:pt idx="2713">
                  <c:v>8.4093153266890205E-8</c:v>
                </c:pt>
                <c:pt idx="2714">
                  <c:v>8.37687205993386E-8</c:v>
                </c:pt>
                <c:pt idx="2715">
                  <c:v>8.0420319099791897E-8</c:v>
                </c:pt>
                <c:pt idx="2716">
                  <c:v>8.3860034481849795E-8</c:v>
                </c:pt>
                <c:pt idx="2717">
                  <c:v>8.2066120053217598E-8</c:v>
                </c:pt>
                <c:pt idx="2718">
                  <c:v>8.0360391359444203E-8</c:v>
                </c:pt>
                <c:pt idx="2719">
                  <c:v>7.7406901994019102E-8</c:v>
                </c:pt>
                <c:pt idx="2720">
                  <c:v>8.1261826779777705E-8</c:v>
                </c:pt>
                <c:pt idx="2721">
                  <c:v>7.9418238829040201E-8</c:v>
                </c:pt>
                <c:pt idx="2722">
                  <c:v>7.9940166831582398E-8</c:v>
                </c:pt>
                <c:pt idx="2723">
                  <c:v>8.9995454174179897E-8</c:v>
                </c:pt>
                <c:pt idx="2724">
                  <c:v>9.2898266434368701E-8</c:v>
                </c:pt>
                <c:pt idx="2725">
                  <c:v>9.3968153900458396E-8</c:v>
                </c:pt>
                <c:pt idx="2726">
                  <c:v>8.9474686331484701E-8</c:v>
                </c:pt>
                <c:pt idx="2727">
                  <c:v>9.0258294863210199E-8</c:v>
                </c:pt>
                <c:pt idx="2728">
                  <c:v>9.2060899939437701E-8</c:v>
                </c:pt>
                <c:pt idx="2729">
                  <c:v>8.0256760652798503E-8</c:v>
                </c:pt>
                <c:pt idx="2730">
                  <c:v>7.8112922255438695E-8</c:v>
                </c:pt>
                <c:pt idx="2731">
                  <c:v>7.7920465173683806E-8</c:v>
                </c:pt>
                <c:pt idx="2732">
                  <c:v>8.07537815727119E-8</c:v>
                </c:pt>
                <c:pt idx="2733">
                  <c:v>8.2864512903605707E-8</c:v>
                </c:pt>
                <c:pt idx="2734">
                  <c:v>6.1259243730666304E-8</c:v>
                </c:pt>
                <c:pt idx="2735">
                  <c:v>4.9585215610622402E-8</c:v>
                </c:pt>
                <c:pt idx="2736">
                  <c:v>3.9066789101344399E-8</c:v>
                </c:pt>
                <c:pt idx="2737">
                  <c:v>3.9397914232918197E-8</c:v>
                </c:pt>
                <c:pt idx="2738">
                  <c:v>4.07724000523109E-8</c:v>
                </c:pt>
                <c:pt idx="2739">
                  <c:v>3.8221015356378303E-8</c:v>
                </c:pt>
                <c:pt idx="2740">
                  <c:v>3.2130092339373399E-8</c:v>
                </c:pt>
                <c:pt idx="2741">
                  <c:v>3.0546232563383003E-8</c:v>
                </c:pt>
                <c:pt idx="2742">
                  <c:v>2.6973945383875301E-8</c:v>
                </c:pt>
                <c:pt idx="2743">
                  <c:v>2.5702114437076099E-8</c:v>
                </c:pt>
                <c:pt idx="2744">
                  <c:v>2.36475278918256E-8</c:v>
                </c:pt>
                <c:pt idx="2745">
                  <c:v>2.1964403258501102E-8</c:v>
                </c:pt>
                <c:pt idx="2746">
                  <c:v>1.97728619007545E-8</c:v>
                </c:pt>
                <c:pt idx="2747">
                  <c:v>1.72895080935896E-8</c:v>
                </c:pt>
                <c:pt idx="2748">
                  <c:v>1.6155491416047502E-8</c:v>
                </c:pt>
                <c:pt idx="2749">
                  <c:v>1.39115894551159E-8</c:v>
                </c:pt>
                <c:pt idx="2750">
                  <c:v>1.2019883311023701E-8</c:v>
                </c:pt>
                <c:pt idx="2751">
                  <c:v>1.1873802421058701E-8</c:v>
                </c:pt>
                <c:pt idx="2752">
                  <c:v>1.1391506035076601E-8</c:v>
                </c:pt>
                <c:pt idx="2753">
                  <c:v>1.02464509707114E-8</c:v>
                </c:pt>
                <c:pt idx="2754">
                  <c:v>8.9210796974721095E-9</c:v>
                </c:pt>
                <c:pt idx="2755">
                  <c:v>7.9110878215852503E-9</c:v>
                </c:pt>
                <c:pt idx="2756">
                  <c:v>7.7549345132957798E-9</c:v>
                </c:pt>
                <c:pt idx="2757">
                  <c:v>8.3724787912287795E-9</c:v>
                </c:pt>
                <c:pt idx="2758">
                  <c:v>9.6569924541997599E-9</c:v>
                </c:pt>
                <c:pt idx="2759">
                  <c:v>1.01168990420337E-8</c:v>
                </c:pt>
                <c:pt idx="2760">
                  <c:v>9.8057524411646307E-9</c:v>
                </c:pt>
                <c:pt idx="2761">
                  <c:v>8.83444921832918E-9</c:v>
                </c:pt>
                <c:pt idx="2762">
                  <c:v>8.1075106484678506E-9</c:v>
                </c:pt>
                <c:pt idx="2763">
                  <c:v>7.5125540934622599E-9</c:v>
                </c:pt>
                <c:pt idx="2764">
                  <c:v>7.1466114275405703E-9</c:v>
                </c:pt>
                <c:pt idx="2765">
                  <c:v>6.6410961743574198E-9</c:v>
                </c:pt>
                <c:pt idx="2766">
                  <c:v>6.1775906419194399E-9</c:v>
                </c:pt>
                <c:pt idx="2767">
                  <c:v>5.5769680189086099E-9</c:v>
                </c:pt>
                <c:pt idx="2768">
                  <c:v>5.3064738718912003E-9</c:v>
                </c:pt>
                <c:pt idx="2769">
                  <c:v>4.9418436385881504E-9</c:v>
                </c:pt>
                <c:pt idx="2770">
                  <c:v>4.8092758270807804E-9</c:v>
                </c:pt>
                <c:pt idx="2771">
                  <c:v>4.54948807481755E-9</c:v>
                </c:pt>
                <c:pt idx="2772">
                  <c:v>4.2576234903617501E-9</c:v>
                </c:pt>
                <c:pt idx="2773">
                  <c:v>3.8278930027375503E-9</c:v>
                </c:pt>
                <c:pt idx="2774">
                  <c:v>3.48886780631431E-9</c:v>
                </c:pt>
                <c:pt idx="2775">
                  <c:v>3.2811712409135502E-9</c:v>
                </c:pt>
                <c:pt idx="2776">
                  <c:v>2.84374201482538E-9</c:v>
                </c:pt>
                <c:pt idx="2777">
                  <c:v>2.6000913934715501E-9</c:v>
                </c:pt>
                <c:pt idx="2778">
                  <c:v>2.4724289650910901E-9</c:v>
                </c:pt>
                <c:pt idx="2779">
                  <c:v>2.2052578535279899E-9</c:v>
                </c:pt>
                <c:pt idx="2780">
                  <c:v>2.0084982508476001E-9</c:v>
                </c:pt>
                <c:pt idx="2781">
                  <c:v>1.83547530185497E-9</c:v>
                </c:pt>
                <c:pt idx="2782">
                  <c:v>1.6698248311086099E-9</c:v>
                </c:pt>
                <c:pt idx="2783">
                  <c:v>1.5269763765140299E-9</c:v>
                </c:pt>
                <c:pt idx="2784">
                  <c:v>1.4345241476605701E-9</c:v>
                </c:pt>
                <c:pt idx="2785">
                  <c:v>1.3944348555678499E-9</c:v>
                </c:pt>
                <c:pt idx="2786">
                  <c:v>1.2776763141789799E-9</c:v>
                </c:pt>
                <c:pt idx="2787">
                  <c:v>1.22877953099845E-9</c:v>
                </c:pt>
                <c:pt idx="2788">
                  <c:v>1.16436574583199E-9</c:v>
                </c:pt>
                <c:pt idx="2789">
                  <c:v>1.04309419416242E-9</c:v>
                </c:pt>
                <c:pt idx="2790">
                  <c:v>1.0137811868114201E-9</c:v>
                </c:pt>
                <c:pt idx="2791">
                  <c:v>9.8306865085816802E-10</c:v>
                </c:pt>
                <c:pt idx="2792">
                  <c:v>1.0352454114051699E-9</c:v>
                </c:pt>
                <c:pt idx="2793">
                  <c:v>1.0125551644349101E-9</c:v>
                </c:pt>
                <c:pt idx="2794">
                  <c:v>1.0020675713863499E-9</c:v>
                </c:pt>
                <c:pt idx="2795">
                  <c:v>1.0494922149315699E-9</c:v>
                </c:pt>
                <c:pt idx="2796">
                  <c:v>1.0992433383839399E-9</c:v>
                </c:pt>
                <c:pt idx="2797">
                  <c:v>1.16248455283765E-9</c:v>
                </c:pt>
                <c:pt idx="2798">
                  <c:v>1.24572994859323E-9</c:v>
                </c:pt>
                <c:pt idx="2799">
                  <c:v>1.2971446454027799E-9</c:v>
                </c:pt>
                <c:pt idx="2800">
                  <c:v>1.4131139334890001E-9</c:v>
                </c:pt>
                <c:pt idx="2801">
                  <c:v>1.5245332687013299E-9</c:v>
                </c:pt>
                <c:pt idx="2802">
                  <c:v>1.5624740308911399E-9</c:v>
                </c:pt>
                <c:pt idx="2803">
                  <c:v>1.6243308730835999E-9</c:v>
                </c:pt>
                <c:pt idx="2804">
                  <c:v>1.7079230058469199E-9</c:v>
                </c:pt>
                <c:pt idx="2805">
                  <c:v>1.8178621560854001E-9</c:v>
                </c:pt>
                <c:pt idx="2806">
                  <c:v>1.8998167406636599E-9</c:v>
                </c:pt>
                <c:pt idx="2807">
                  <c:v>1.9968367211269701E-9</c:v>
                </c:pt>
                <c:pt idx="2808">
                  <c:v>2.2020493024590401E-9</c:v>
                </c:pt>
                <c:pt idx="2809">
                  <c:v>2.4642202878045599E-9</c:v>
                </c:pt>
                <c:pt idx="2810">
                  <c:v>2.8990335772961301E-9</c:v>
                </c:pt>
                <c:pt idx="2811">
                  <c:v>3.39929398795828E-9</c:v>
                </c:pt>
                <c:pt idx="2812">
                  <c:v>3.9870711488842698E-9</c:v>
                </c:pt>
                <c:pt idx="2813">
                  <c:v>4.5598192841030199E-9</c:v>
                </c:pt>
                <c:pt idx="2814">
                  <c:v>5.5615197669823501E-9</c:v>
                </c:pt>
                <c:pt idx="2815">
                  <c:v>6.6758307563126697E-9</c:v>
                </c:pt>
                <c:pt idx="2816">
                  <c:v>7.7790002365419904E-9</c:v>
                </c:pt>
                <c:pt idx="2817">
                  <c:v>8.7895873877929504E-9</c:v>
                </c:pt>
                <c:pt idx="2818">
                  <c:v>9.8805718523320199E-9</c:v>
                </c:pt>
                <c:pt idx="2819">
                  <c:v>1.12072384207946E-8</c:v>
                </c:pt>
                <c:pt idx="2820">
                  <c:v>1.17205823590568E-8</c:v>
                </c:pt>
                <c:pt idx="2821">
                  <c:v>1.2158828099058101E-8</c:v>
                </c:pt>
                <c:pt idx="2822">
                  <c:v>1.21644184302897E-8</c:v>
                </c:pt>
                <c:pt idx="2823">
                  <c:v>1.2082217287855999E-8</c:v>
                </c:pt>
                <c:pt idx="2824">
                  <c:v>1.20735219716755E-8</c:v>
                </c:pt>
                <c:pt idx="2825">
                  <c:v>1.34585061626768E-8</c:v>
                </c:pt>
                <c:pt idx="2826">
                  <c:v>1.4988723763257899E-8</c:v>
                </c:pt>
                <c:pt idx="2827">
                  <c:v>1.7881867238268302E-8</c:v>
                </c:pt>
                <c:pt idx="2828">
                  <c:v>1.7662108084391399E-8</c:v>
                </c:pt>
                <c:pt idx="2829">
                  <c:v>1.28523196170746E-8</c:v>
                </c:pt>
                <c:pt idx="2830">
                  <c:v>1.24616046642382E-8</c:v>
                </c:pt>
                <c:pt idx="2831">
                  <c:v>1.2254791131459101E-8</c:v>
                </c:pt>
                <c:pt idx="2832">
                  <c:v>1.2994140921288099E-8</c:v>
                </c:pt>
                <c:pt idx="2833">
                  <c:v>1.3035640763846299E-8</c:v>
                </c:pt>
                <c:pt idx="2834">
                  <c:v>1.39903131564449E-8</c:v>
                </c:pt>
                <c:pt idx="2835">
                  <c:v>1.5945377257999498E-8</c:v>
                </c:pt>
                <c:pt idx="2836">
                  <c:v>1.6915886975556199E-8</c:v>
                </c:pt>
                <c:pt idx="2837">
                  <c:v>1.6821585745819799E-8</c:v>
                </c:pt>
                <c:pt idx="2838">
                  <c:v>1.7277318750205999E-8</c:v>
                </c:pt>
                <c:pt idx="2839">
                  <c:v>1.7034450191307199E-8</c:v>
                </c:pt>
                <c:pt idx="2840">
                  <c:v>1.6165258929679801E-8</c:v>
                </c:pt>
                <c:pt idx="2841">
                  <c:v>1.6394966907825899E-8</c:v>
                </c:pt>
                <c:pt idx="2842">
                  <c:v>1.62179082247991E-8</c:v>
                </c:pt>
                <c:pt idx="2843">
                  <c:v>1.54296362465091E-8</c:v>
                </c:pt>
                <c:pt idx="2844">
                  <c:v>1.48448370634681E-8</c:v>
                </c:pt>
                <c:pt idx="2845">
                  <c:v>1.5160652757163801E-8</c:v>
                </c:pt>
                <c:pt idx="2846">
                  <c:v>1.8219486062900401E-8</c:v>
                </c:pt>
                <c:pt idx="2847">
                  <c:v>1.7537609695653398E-8</c:v>
                </c:pt>
                <c:pt idx="2848">
                  <c:v>1.44369464148672E-8</c:v>
                </c:pt>
                <c:pt idx="2849">
                  <c:v>1.33573807507195E-8</c:v>
                </c:pt>
                <c:pt idx="2850">
                  <c:v>1.40407756945844E-8</c:v>
                </c:pt>
                <c:pt idx="2851">
                  <c:v>2.4050006494392199E-8</c:v>
                </c:pt>
                <c:pt idx="2852">
                  <c:v>2.72268315031522E-8</c:v>
                </c:pt>
                <c:pt idx="2853">
                  <c:v>2.2748775513270399E-8</c:v>
                </c:pt>
                <c:pt idx="2854">
                  <c:v>1.8606213931885601E-8</c:v>
                </c:pt>
                <c:pt idx="2855">
                  <c:v>1.89010120136923E-8</c:v>
                </c:pt>
                <c:pt idx="2856">
                  <c:v>2.14065674320283E-8</c:v>
                </c:pt>
                <c:pt idx="2857">
                  <c:v>1.22498057646401E-8</c:v>
                </c:pt>
                <c:pt idx="2858">
                  <c:v>1.88991583262244E-8</c:v>
                </c:pt>
                <c:pt idx="2859">
                  <c:v>2.3204187987704299E-8</c:v>
                </c:pt>
                <c:pt idx="2860">
                  <c:v>2.2975511068263599E-8</c:v>
                </c:pt>
                <c:pt idx="2861">
                  <c:v>2.1455243119868401E-8</c:v>
                </c:pt>
                <c:pt idx="2862">
                  <c:v>2.7881977577635201E-8</c:v>
                </c:pt>
                <c:pt idx="2863">
                  <c:v>3.1154429588461797E-8</c:v>
                </c:pt>
                <c:pt idx="2864">
                  <c:v>1.8571467087158699E-8</c:v>
                </c:pt>
                <c:pt idx="2865">
                  <c:v>8.04870400105287E-9</c:v>
                </c:pt>
                <c:pt idx="2866">
                  <c:v>7.6767660456937893E-9</c:v>
                </c:pt>
                <c:pt idx="2867">
                  <c:v>7.6727764175517603E-9</c:v>
                </c:pt>
                <c:pt idx="2868">
                  <c:v>7.3830116266917099E-9</c:v>
                </c:pt>
                <c:pt idx="2869">
                  <c:v>7.3071726573877098E-9</c:v>
                </c:pt>
                <c:pt idx="2870">
                  <c:v>6.69610250854382E-9</c:v>
                </c:pt>
                <c:pt idx="2871">
                  <c:v>5.9798298801588198E-9</c:v>
                </c:pt>
                <c:pt idx="2872">
                  <c:v>5.5258244597821499E-9</c:v>
                </c:pt>
                <c:pt idx="2873">
                  <c:v>5.3204793708033199E-9</c:v>
                </c:pt>
                <c:pt idx="2874">
                  <c:v>5.0594592851368002E-9</c:v>
                </c:pt>
                <c:pt idx="2875">
                  <c:v>4.6225915739406798E-9</c:v>
                </c:pt>
                <c:pt idx="2876">
                  <c:v>4.1751348998724497E-9</c:v>
                </c:pt>
                <c:pt idx="2877">
                  <c:v>3.96417415221627E-9</c:v>
                </c:pt>
                <c:pt idx="2878">
                  <c:v>3.7217774997179599E-9</c:v>
                </c:pt>
                <c:pt idx="2879">
                  <c:v>3.39093429056834E-9</c:v>
                </c:pt>
                <c:pt idx="2880">
                  <c:v>3.1349377966786602E-9</c:v>
                </c:pt>
                <c:pt idx="2881">
                  <c:v>3.04393665244917E-9</c:v>
                </c:pt>
                <c:pt idx="2882">
                  <c:v>2.9666607244005E-9</c:v>
                </c:pt>
                <c:pt idx="2883">
                  <c:v>2.6614414034319201E-9</c:v>
                </c:pt>
                <c:pt idx="2884">
                  <c:v>2.55937361375408E-9</c:v>
                </c:pt>
                <c:pt idx="2885">
                  <c:v>2.4907882242411099E-9</c:v>
                </c:pt>
                <c:pt idx="2886">
                  <c:v>2.5304256263101401E-9</c:v>
                </c:pt>
                <c:pt idx="2887">
                  <c:v>2.4719425743557198E-9</c:v>
                </c:pt>
                <c:pt idx="2888">
                  <c:v>2.3098591121045399E-9</c:v>
                </c:pt>
                <c:pt idx="2889">
                  <c:v>2.1728479296814202E-9</c:v>
                </c:pt>
                <c:pt idx="2890">
                  <c:v>2.27680676637064E-9</c:v>
                </c:pt>
                <c:pt idx="2891">
                  <c:v>2.2230854339364001E-9</c:v>
                </c:pt>
                <c:pt idx="2892">
                  <c:v>2.0956230071075601E-9</c:v>
                </c:pt>
                <c:pt idx="2893">
                  <c:v>1.9946901322945798E-9</c:v>
                </c:pt>
                <c:pt idx="2894">
                  <c:v>1.9114643238484501E-9</c:v>
                </c:pt>
                <c:pt idx="2895">
                  <c:v>1.8247469720954899E-9</c:v>
                </c:pt>
                <c:pt idx="2896">
                  <c:v>1.71941530554097E-9</c:v>
                </c:pt>
                <c:pt idx="2897">
                  <c:v>1.64688940467922E-9</c:v>
                </c:pt>
                <c:pt idx="2898">
                  <c:v>1.5802314921832401E-9</c:v>
                </c:pt>
                <c:pt idx="2899">
                  <c:v>1.5866171782599701E-9</c:v>
                </c:pt>
                <c:pt idx="2900">
                  <c:v>1.6346171097569599E-9</c:v>
                </c:pt>
                <c:pt idx="2901">
                  <c:v>1.6925938352678E-9</c:v>
                </c:pt>
                <c:pt idx="2902">
                  <c:v>1.70339547580799E-9</c:v>
                </c:pt>
                <c:pt idx="2903">
                  <c:v>1.76731789948142E-9</c:v>
                </c:pt>
                <c:pt idx="2904">
                  <c:v>1.9029982393125498E-9</c:v>
                </c:pt>
                <c:pt idx="2905">
                  <c:v>2.0622502207406101E-9</c:v>
                </c:pt>
                <c:pt idx="2906">
                  <c:v>2.6837455976517101E-9</c:v>
                </c:pt>
                <c:pt idx="2907">
                  <c:v>2.3778049435040201E-9</c:v>
                </c:pt>
                <c:pt idx="2908">
                  <c:v>2.45307063843926E-9</c:v>
                </c:pt>
                <c:pt idx="2909">
                  <c:v>2.0732150705004101E-9</c:v>
                </c:pt>
                <c:pt idx="2910">
                  <c:v>2.00381167579646E-9</c:v>
                </c:pt>
                <c:pt idx="2911">
                  <c:v>1.9915505053951602E-9</c:v>
                </c:pt>
                <c:pt idx="2912">
                  <c:v>1.9513429983969001E-9</c:v>
                </c:pt>
                <c:pt idx="2913">
                  <c:v>1.9802353218772401E-9</c:v>
                </c:pt>
                <c:pt idx="2914">
                  <c:v>2.0997509675993898E-9</c:v>
                </c:pt>
                <c:pt idx="2915">
                  <c:v>2.36667513562564E-9</c:v>
                </c:pt>
                <c:pt idx="2916">
                  <c:v>2.77392855229684E-9</c:v>
                </c:pt>
                <c:pt idx="2917">
                  <c:v>3.34452618326471E-9</c:v>
                </c:pt>
                <c:pt idx="2918">
                  <c:v>4.2915709738895297E-9</c:v>
                </c:pt>
                <c:pt idx="2919">
                  <c:v>6.0970565363473796E-9</c:v>
                </c:pt>
                <c:pt idx="2920">
                  <c:v>7.4416992720918003E-9</c:v>
                </c:pt>
                <c:pt idx="2921">
                  <c:v>7.9398346087796194E-9</c:v>
                </c:pt>
                <c:pt idx="2922">
                  <c:v>9.3702889181230094E-9</c:v>
                </c:pt>
                <c:pt idx="2923">
                  <c:v>1.08824115336072E-8</c:v>
                </c:pt>
                <c:pt idx="2924">
                  <c:v>1.1435816212468199E-8</c:v>
                </c:pt>
                <c:pt idx="2925">
                  <c:v>1.15309053999647E-8</c:v>
                </c:pt>
                <c:pt idx="2926">
                  <c:v>1.2479922023514099E-8</c:v>
                </c:pt>
                <c:pt idx="2927">
                  <c:v>1.46677417570405E-8</c:v>
                </c:pt>
                <c:pt idx="2928">
                  <c:v>1.7094480262327601E-8</c:v>
                </c:pt>
                <c:pt idx="2929">
                  <c:v>1.9767653253420201E-8</c:v>
                </c:pt>
                <c:pt idx="2930">
                  <c:v>2.3379712303480499E-8</c:v>
                </c:pt>
                <c:pt idx="2931">
                  <c:v>2.6770746108722499E-8</c:v>
                </c:pt>
                <c:pt idx="2932">
                  <c:v>2.79357684491677E-8</c:v>
                </c:pt>
                <c:pt idx="2933">
                  <c:v>2.8262658984328299E-8</c:v>
                </c:pt>
                <c:pt idx="2934">
                  <c:v>2.8229536567714601E-8</c:v>
                </c:pt>
                <c:pt idx="2935">
                  <c:v>2.8688000399251099E-8</c:v>
                </c:pt>
                <c:pt idx="2936">
                  <c:v>2.9689395463141901E-8</c:v>
                </c:pt>
                <c:pt idx="2937">
                  <c:v>3.8695013781842801E-8</c:v>
                </c:pt>
                <c:pt idx="2938">
                  <c:v>3.8122383882137899E-8</c:v>
                </c:pt>
                <c:pt idx="2939">
                  <c:v>3.9981910515553497E-8</c:v>
                </c:pt>
                <c:pt idx="2940">
                  <c:v>3.8425221612906803E-8</c:v>
                </c:pt>
                <c:pt idx="2941">
                  <c:v>3.63092049701836E-8</c:v>
                </c:pt>
                <c:pt idx="2942">
                  <c:v>4.4792142130107199E-8</c:v>
                </c:pt>
                <c:pt idx="2943">
                  <c:v>4.3509710831433298E-8</c:v>
                </c:pt>
                <c:pt idx="2944">
                  <c:v>4.9247725453101502E-8</c:v>
                </c:pt>
                <c:pt idx="2945">
                  <c:v>4.7665969817491202E-8</c:v>
                </c:pt>
                <c:pt idx="2946">
                  <c:v>4.9823321798013101E-8</c:v>
                </c:pt>
                <c:pt idx="2947">
                  <c:v>5.3059073466027997E-8</c:v>
                </c:pt>
                <c:pt idx="2948">
                  <c:v>5.0808404557164499E-8</c:v>
                </c:pt>
                <c:pt idx="2949">
                  <c:v>5.2583905081532998E-8</c:v>
                </c:pt>
                <c:pt idx="2950">
                  <c:v>5.2093379781148197E-8</c:v>
                </c:pt>
                <c:pt idx="2951">
                  <c:v>4.96977239631546E-8</c:v>
                </c:pt>
                <c:pt idx="2952">
                  <c:v>4.9066444288022198E-8</c:v>
                </c:pt>
                <c:pt idx="2953">
                  <c:v>5.2580209866988602E-8</c:v>
                </c:pt>
                <c:pt idx="2954">
                  <c:v>4.9492437819226399E-8</c:v>
                </c:pt>
                <c:pt idx="2955">
                  <c:v>4.9166952921077303E-8</c:v>
                </c:pt>
                <c:pt idx="2956">
                  <c:v>4.8301508917517298E-8</c:v>
                </c:pt>
                <c:pt idx="2957">
                  <c:v>3.91617533483388E-8</c:v>
                </c:pt>
                <c:pt idx="2958">
                  <c:v>3.8918648091325001E-8</c:v>
                </c:pt>
                <c:pt idx="2959">
                  <c:v>3.8281744975625998E-8</c:v>
                </c:pt>
                <c:pt idx="2960">
                  <c:v>3.3938136289327899E-8</c:v>
                </c:pt>
                <c:pt idx="2961">
                  <c:v>3.1577466442177802E-8</c:v>
                </c:pt>
                <c:pt idx="2962">
                  <c:v>3.6809529395889398E-8</c:v>
                </c:pt>
                <c:pt idx="2963">
                  <c:v>3.5964675444876901E-8</c:v>
                </c:pt>
                <c:pt idx="2964">
                  <c:v>3.32264838859477E-8</c:v>
                </c:pt>
                <c:pt idx="2965">
                  <c:v>3.5706942873220001E-8</c:v>
                </c:pt>
                <c:pt idx="2966">
                  <c:v>3.4447391737735098E-8</c:v>
                </c:pt>
                <c:pt idx="2967">
                  <c:v>3.0313589879675103E-8</c:v>
                </c:pt>
                <c:pt idx="2968">
                  <c:v>3.0325225067889099E-8</c:v>
                </c:pt>
                <c:pt idx="2969">
                  <c:v>2.9497761818734199E-8</c:v>
                </c:pt>
                <c:pt idx="2970">
                  <c:v>2.81357061917274E-8</c:v>
                </c:pt>
                <c:pt idx="2971">
                  <c:v>2.9743215461796499E-8</c:v>
                </c:pt>
                <c:pt idx="2972">
                  <c:v>3.1115437218580698E-8</c:v>
                </c:pt>
                <c:pt idx="2973">
                  <c:v>2.7488043619570099E-8</c:v>
                </c:pt>
                <c:pt idx="2974">
                  <c:v>2.7747218607886301E-8</c:v>
                </c:pt>
                <c:pt idx="2975">
                  <c:v>2.5867868566789901E-8</c:v>
                </c:pt>
                <c:pt idx="2976">
                  <c:v>2.29504472035865E-8</c:v>
                </c:pt>
                <c:pt idx="2977">
                  <c:v>2.0319875118867001E-8</c:v>
                </c:pt>
                <c:pt idx="2978">
                  <c:v>2.09655846886741E-8</c:v>
                </c:pt>
                <c:pt idx="2979">
                  <c:v>2.0536485075656899E-8</c:v>
                </c:pt>
                <c:pt idx="2980">
                  <c:v>1.8945863152770799E-8</c:v>
                </c:pt>
                <c:pt idx="2981">
                  <c:v>1.79499967314126E-8</c:v>
                </c:pt>
                <c:pt idx="2982">
                  <c:v>1.78041554448983E-8</c:v>
                </c:pt>
                <c:pt idx="2983">
                  <c:v>1.6501175042727799E-8</c:v>
                </c:pt>
                <c:pt idx="2984">
                  <c:v>1.5411899083819899E-8</c:v>
                </c:pt>
                <c:pt idx="2985">
                  <c:v>1.4053268271880499E-8</c:v>
                </c:pt>
                <c:pt idx="2986">
                  <c:v>1.27320563108981E-8</c:v>
                </c:pt>
                <c:pt idx="2987">
                  <c:v>1.23941838533305E-8</c:v>
                </c:pt>
                <c:pt idx="2988">
                  <c:v>1.1542130041236701E-8</c:v>
                </c:pt>
                <c:pt idx="2989">
                  <c:v>1.07403510446738E-8</c:v>
                </c:pt>
                <c:pt idx="2990">
                  <c:v>9.8580196939078505E-9</c:v>
                </c:pt>
                <c:pt idx="2991">
                  <c:v>8.4120097355211002E-9</c:v>
                </c:pt>
                <c:pt idx="2992">
                  <c:v>7.0143038556562404E-9</c:v>
                </c:pt>
                <c:pt idx="2993">
                  <c:v>6.4891478201112797E-9</c:v>
                </c:pt>
                <c:pt idx="2994">
                  <c:v>6.0156635157737902E-9</c:v>
                </c:pt>
                <c:pt idx="2995">
                  <c:v>6.9649553049435097E-9</c:v>
                </c:pt>
                <c:pt idx="2996">
                  <c:v>7.89935125237721E-9</c:v>
                </c:pt>
                <c:pt idx="2997">
                  <c:v>8.6682255764719702E-9</c:v>
                </c:pt>
                <c:pt idx="2998">
                  <c:v>9.1096943235016293E-9</c:v>
                </c:pt>
                <c:pt idx="2999">
                  <c:v>8.8383115013341095E-9</c:v>
                </c:pt>
                <c:pt idx="3000">
                  <c:v>8.7210265509529304E-9</c:v>
                </c:pt>
                <c:pt idx="3001">
                  <c:v>8.6222054715068195E-9</c:v>
                </c:pt>
                <c:pt idx="3002">
                  <c:v>8.9754151118899397E-9</c:v>
                </c:pt>
                <c:pt idx="3003">
                  <c:v>9.2110173727369305E-9</c:v>
                </c:pt>
                <c:pt idx="3004">
                  <c:v>8.8620735960648707E-9</c:v>
                </c:pt>
                <c:pt idx="3005">
                  <c:v>8.54752965495076E-9</c:v>
                </c:pt>
                <c:pt idx="3006">
                  <c:v>8.1446570920042995E-9</c:v>
                </c:pt>
                <c:pt idx="3007">
                  <c:v>7.4427607230532597E-9</c:v>
                </c:pt>
                <c:pt idx="3008">
                  <c:v>7.4564205352528999E-9</c:v>
                </c:pt>
                <c:pt idx="3009">
                  <c:v>8.1808545691993895E-9</c:v>
                </c:pt>
                <c:pt idx="3010">
                  <c:v>8.2500049998123005E-9</c:v>
                </c:pt>
                <c:pt idx="3011">
                  <c:v>8.1682086895274098E-9</c:v>
                </c:pt>
                <c:pt idx="3012">
                  <c:v>8.0059583916819005E-9</c:v>
                </c:pt>
                <c:pt idx="3013">
                  <c:v>7.34582797859903E-9</c:v>
                </c:pt>
                <c:pt idx="3014">
                  <c:v>7.1336499162170104E-9</c:v>
                </c:pt>
                <c:pt idx="3015">
                  <c:v>6.9435329544593497E-9</c:v>
                </c:pt>
                <c:pt idx="3016">
                  <c:v>6.6107653131379203E-9</c:v>
                </c:pt>
                <c:pt idx="3017">
                  <c:v>6.3339582601685699E-9</c:v>
                </c:pt>
                <c:pt idx="3018">
                  <c:v>5.8428775135415699E-9</c:v>
                </c:pt>
                <c:pt idx="3019">
                  <c:v>5.6569520543336301E-9</c:v>
                </c:pt>
                <c:pt idx="3020">
                  <c:v>5.4662359548820199E-9</c:v>
                </c:pt>
                <c:pt idx="3021">
                  <c:v>4.7543089786238497E-9</c:v>
                </c:pt>
                <c:pt idx="3022">
                  <c:v>4.4024515077568501E-9</c:v>
                </c:pt>
                <c:pt idx="3023">
                  <c:v>4.1875462757062201E-9</c:v>
                </c:pt>
                <c:pt idx="3024">
                  <c:v>3.9991359753420903E-9</c:v>
                </c:pt>
                <c:pt idx="3025">
                  <c:v>3.52837399409101E-9</c:v>
                </c:pt>
                <c:pt idx="3026">
                  <c:v>3.1927087294651299E-9</c:v>
                </c:pt>
                <c:pt idx="3027">
                  <c:v>3.1061934663558599E-9</c:v>
                </c:pt>
                <c:pt idx="3028">
                  <c:v>3.0174483449242101E-9</c:v>
                </c:pt>
                <c:pt idx="3029">
                  <c:v>2.95529145154514E-9</c:v>
                </c:pt>
                <c:pt idx="3030">
                  <c:v>2.8362340970382801E-9</c:v>
                </c:pt>
                <c:pt idx="3031">
                  <c:v>2.7217256624630001E-9</c:v>
                </c:pt>
                <c:pt idx="3032">
                  <c:v>2.63824675708477E-9</c:v>
                </c:pt>
                <c:pt idx="3033">
                  <c:v>2.9230829424166099E-9</c:v>
                </c:pt>
                <c:pt idx="3034">
                  <c:v>1.05686297999114E-8</c:v>
                </c:pt>
                <c:pt idx="3035">
                  <c:v>2.8478184785720502E-8</c:v>
                </c:pt>
                <c:pt idx="3036">
                  <c:v>3.2416789920707099E-8</c:v>
                </c:pt>
                <c:pt idx="3037">
                  <c:v>2.9381958467877701E-8</c:v>
                </c:pt>
                <c:pt idx="3038">
                  <c:v>2.3352326059764399E-8</c:v>
                </c:pt>
                <c:pt idx="3039">
                  <c:v>1.79383937523246E-8</c:v>
                </c:pt>
                <c:pt idx="3040">
                  <c:v>1.5317611389740301E-8</c:v>
                </c:pt>
                <c:pt idx="3041">
                  <c:v>2.1797536029529599E-8</c:v>
                </c:pt>
                <c:pt idx="3042">
                  <c:v>2.3581782160689101E-8</c:v>
                </c:pt>
                <c:pt idx="3043">
                  <c:v>2.2746742257037001E-8</c:v>
                </c:pt>
                <c:pt idx="3044">
                  <c:v>2.6280646194965301E-8</c:v>
                </c:pt>
                <c:pt idx="3045">
                  <c:v>2.0445315886275802E-8</c:v>
                </c:pt>
                <c:pt idx="3046">
                  <c:v>1.0223566656214799E-8</c:v>
                </c:pt>
                <c:pt idx="3047">
                  <c:v>2.6399404066782898E-9</c:v>
                </c:pt>
                <c:pt idx="3048">
                  <c:v>1.6782870872229398E-8</c:v>
                </c:pt>
                <c:pt idx="3049">
                  <c:v>2.13585210770671E-8</c:v>
                </c:pt>
                <c:pt idx="3050">
                  <c:v>2.1877104169531799E-8</c:v>
                </c:pt>
                <c:pt idx="3051">
                  <c:v>2.8707362055532899E-8</c:v>
                </c:pt>
                <c:pt idx="3052">
                  <c:v>3.8774259492619797E-8</c:v>
                </c:pt>
                <c:pt idx="3053">
                  <c:v>2.8587026481787501E-8</c:v>
                </c:pt>
                <c:pt idx="3054">
                  <c:v>2.1045353440782301E-8</c:v>
                </c:pt>
                <c:pt idx="3055">
                  <c:v>1.14619047202276E-8</c:v>
                </c:pt>
                <c:pt idx="3056">
                  <c:v>2.2331769559400901E-9</c:v>
                </c:pt>
                <c:pt idx="3057">
                  <c:v>2.1477733739052998E-9</c:v>
                </c:pt>
                <c:pt idx="3058">
                  <c:v>2.1043540488201602E-9</c:v>
                </c:pt>
                <c:pt idx="3059">
                  <c:v>1.93721328094847E-9</c:v>
                </c:pt>
                <c:pt idx="3060">
                  <c:v>1.78364531932558E-9</c:v>
                </c:pt>
                <c:pt idx="3061">
                  <c:v>2.7738785057843701E-9</c:v>
                </c:pt>
                <c:pt idx="3062">
                  <c:v>2.77099616802703E-9</c:v>
                </c:pt>
                <c:pt idx="3063">
                  <c:v>1.76970781655657E-9</c:v>
                </c:pt>
                <c:pt idx="3064">
                  <c:v>1.59821272578374E-9</c:v>
                </c:pt>
                <c:pt idx="3065">
                  <c:v>1.55659916564384E-9</c:v>
                </c:pt>
                <c:pt idx="3066">
                  <c:v>1.5581532154054701E-9</c:v>
                </c:pt>
                <c:pt idx="3067">
                  <c:v>1.84748452890624E-9</c:v>
                </c:pt>
                <c:pt idx="3068">
                  <c:v>1.7749304634009799E-9</c:v>
                </c:pt>
                <c:pt idx="3069">
                  <c:v>1.6577893576521301E-9</c:v>
                </c:pt>
                <c:pt idx="3070">
                  <c:v>1.52187008650534E-9</c:v>
                </c:pt>
                <c:pt idx="3071">
                  <c:v>1.51145289926106E-9</c:v>
                </c:pt>
                <c:pt idx="3072">
                  <c:v>1.5146423423330099E-9</c:v>
                </c:pt>
                <c:pt idx="3073">
                  <c:v>1.59897045478696E-9</c:v>
                </c:pt>
                <c:pt idx="3074">
                  <c:v>1.7246090918414099E-9</c:v>
                </c:pt>
                <c:pt idx="3075">
                  <c:v>1.8287401035142099E-9</c:v>
                </c:pt>
                <c:pt idx="3076">
                  <c:v>1.7883081254726101E-9</c:v>
                </c:pt>
                <c:pt idx="3077">
                  <c:v>1.76644962562702E-9</c:v>
                </c:pt>
                <c:pt idx="3078">
                  <c:v>1.9068845858204498E-9</c:v>
                </c:pt>
                <c:pt idx="3079">
                  <c:v>2.0367030026889399E-9</c:v>
                </c:pt>
                <c:pt idx="3080">
                  <c:v>2.2155414563203502E-9</c:v>
                </c:pt>
                <c:pt idx="3081">
                  <c:v>2.4326744300387101E-9</c:v>
                </c:pt>
                <c:pt idx="3082">
                  <c:v>2.6266752127126398E-9</c:v>
                </c:pt>
                <c:pt idx="3083">
                  <c:v>2.9643011367911198E-9</c:v>
                </c:pt>
                <c:pt idx="3084">
                  <c:v>3.4562502795302701E-9</c:v>
                </c:pt>
                <c:pt idx="3085">
                  <c:v>3.9372240008616503E-9</c:v>
                </c:pt>
                <c:pt idx="3086">
                  <c:v>4.8855136340512997E-9</c:v>
                </c:pt>
                <c:pt idx="3087">
                  <c:v>6.1448191925397797E-9</c:v>
                </c:pt>
                <c:pt idx="3088">
                  <c:v>7.0199739846314501E-9</c:v>
                </c:pt>
                <c:pt idx="3089">
                  <c:v>8.3273933157764092E-9</c:v>
                </c:pt>
                <c:pt idx="3090">
                  <c:v>1.0217151894946501E-8</c:v>
                </c:pt>
                <c:pt idx="3091">
                  <c:v>1.15418277740669E-8</c:v>
                </c:pt>
                <c:pt idx="3092">
                  <c:v>1.3600008455877E-8</c:v>
                </c:pt>
                <c:pt idx="3093">
                  <c:v>1.5642830385072499E-8</c:v>
                </c:pt>
                <c:pt idx="3094">
                  <c:v>1.6044467801566701E-8</c:v>
                </c:pt>
                <c:pt idx="3095">
                  <c:v>1.611102208121E-8</c:v>
                </c:pt>
                <c:pt idx="3096">
                  <c:v>1.5957831371635099E-8</c:v>
                </c:pt>
                <c:pt idx="3097">
                  <c:v>1.5267887594351599E-8</c:v>
                </c:pt>
                <c:pt idx="3098">
                  <c:v>1.5188657109955499E-8</c:v>
                </c:pt>
                <c:pt idx="3099">
                  <c:v>1.5141859232304201E-8</c:v>
                </c:pt>
                <c:pt idx="3100">
                  <c:v>1.5546019900742101E-8</c:v>
                </c:pt>
                <c:pt idx="3101">
                  <c:v>1.5057066255419101E-8</c:v>
                </c:pt>
                <c:pt idx="3102">
                  <c:v>1.4141011370024E-8</c:v>
                </c:pt>
                <c:pt idx="3103">
                  <c:v>1.3598783061087901E-8</c:v>
                </c:pt>
                <c:pt idx="3104">
                  <c:v>1.31501436056288E-8</c:v>
                </c:pt>
                <c:pt idx="3105">
                  <c:v>1.2587589973526099E-8</c:v>
                </c:pt>
                <c:pt idx="3106">
                  <c:v>1.19097978846041E-8</c:v>
                </c:pt>
                <c:pt idx="3107">
                  <c:v>1.10989112792829E-8</c:v>
                </c:pt>
                <c:pt idx="3108">
                  <c:v>1.0262070768861299E-8</c:v>
                </c:pt>
                <c:pt idx="3109">
                  <c:v>9.4078421700604508E-9</c:v>
                </c:pt>
                <c:pt idx="3110">
                  <c:v>8.7698069606893893E-9</c:v>
                </c:pt>
                <c:pt idx="3111">
                  <c:v>7.4361355020384796E-9</c:v>
                </c:pt>
                <c:pt idx="3112">
                  <c:v>6.1749943431398104E-9</c:v>
                </c:pt>
                <c:pt idx="3113">
                  <c:v>5.7914315300477599E-9</c:v>
                </c:pt>
                <c:pt idx="3114">
                  <c:v>5.4308071400376796E-9</c:v>
                </c:pt>
                <c:pt idx="3115">
                  <c:v>5.3596037405430103E-9</c:v>
                </c:pt>
                <c:pt idx="3116">
                  <c:v>5.1430707777918801E-9</c:v>
                </c:pt>
                <c:pt idx="3117">
                  <c:v>4.6083543419172802E-9</c:v>
                </c:pt>
                <c:pt idx="3118">
                  <c:v>4.1093646350865202E-9</c:v>
                </c:pt>
                <c:pt idx="3119">
                  <c:v>4.12589022319593E-9</c:v>
                </c:pt>
                <c:pt idx="3120">
                  <c:v>3.9759016278980496E-9</c:v>
                </c:pt>
                <c:pt idx="3121">
                  <c:v>3.6515274115253599E-9</c:v>
                </c:pt>
                <c:pt idx="3122">
                  <c:v>3.5505265206871099E-9</c:v>
                </c:pt>
                <c:pt idx="3123">
                  <c:v>3.3926292382280001E-9</c:v>
                </c:pt>
                <c:pt idx="3124">
                  <c:v>3.3576947361898E-9</c:v>
                </c:pt>
                <c:pt idx="3125">
                  <c:v>4.1950838803050297E-9</c:v>
                </c:pt>
                <c:pt idx="3126">
                  <c:v>1.0952887462982899E-8</c:v>
                </c:pt>
                <c:pt idx="3127">
                  <c:v>1.8506346148678801E-8</c:v>
                </c:pt>
                <c:pt idx="3128">
                  <c:v>2.7953912441186499E-8</c:v>
                </c:pt>
                <c:pt idx="3129">
                  <c:v>3.3321130428616803E-8</c:v>
                </c:pt>
                <c:pt idx="3130">
                  <c:v>2.0483900439262E-8</c:v>
                </c:pt>
                <c:pt idx="3131">
                  <c:v>2.37095552915908E-8</c:v>
                </c:pt>
                <c:pt idx="3132">
                  <c:v>5.65369512657566E-8</c:v>
                </c:pt>
                <c:pt idx="3133">
                  <c:v>4.7895575817931801E-8</c:v>
                </c:pt>
                <c:pt idx="3134">
                  <c:v>5.8610620020554498E-9</c:v>
                </c:pt>
                <c:pt idx="3135">
                  <c:v>6.0464085748769602E-9</c:v>
                </c:pt>
                <c:pt idx="3136">
                  <c:v>6.4818855614741702E-9</c:v>
                </c:pt>
                <c:pt idx="3137">
                  <c:v>1.1149367518737E-8</c:v>
                </c:pt>
                <c:pt idx="3138">
                  <c:v>2.0924706591341199E-8</c:v>
                </c:pt>
                <c:pt idx="3139">
                  <c:v>2.22007755843613E-8</c:v>
                </c:pt>
                <c:pt idx="3140">
                  <c:v>1.1415144253107299E-8</c:v>
                </c:pt>
                <c:pt idx="3141">
                  <c:v>6.4183188473522402E-9</c:v>
                </c:pt>
                <c:pt idx="3142">
                  <c:v>6.4255441012338799E-9</c:v>
                </c:pt>
                <c:pt idx="3143">
                  <c:v>6.4176306645231704E-9</c:v>
                </c:pt>
                <c:pt idx="3144">
                  <c:v>6.2472318685677496E-9</c:v>
                </c:pt>
                <c:pt idx="3145">
                  <c:v>5.5620760762104401E-9</c:v>
                </c:pt>
                <c:pt idx="3146">
                  <c:v>8.8315930995413799E-9</c:v>
                </c:pt>
                <c:pt idx="3147">
                  <c:v>9.8084505872453801E-9</c:v>
                </c:pt>
                <c:pt idx="3148">
                  <c:v>1.21949093421745E-8</c:v>
                </c:pt>
                <c:pt idx="3149">
                  <c:v>2.01199739973917E-8</c:v>
                </c:pt>
                <c:pt idx="3150">
                  <c:v>1.9777079237598599E-8</c:v>
                </c:pt>
                <c:pt idx="3151">
                  <c:v>1.1324041096809899E-8</c:v>
                </c:pt>
                <c:pt idx="3152">
                  <c:v>1.37147711664648E-8</c:v>
                </c:pt>
                <c:pt idx="3153">
                  <c:v>1.3695259887003599E-8</c:v>
                </c:pt>
                <c:pt idx="3154">
                  <c:v>6.2284557350051802E-9</c:v>
                </c:pt>
                <c:pt idx="3155">
                  <c:v>6.3387218198914897E-9</c:v>
                </c:pt>
                <c:pt idx="3156">
                  <c:v>6.1899435866952504E-9</c:v>
                </c:pt>
                <c:pt idx="3157">
                  <c:v>7.6900627442288195E-9</c:v>
                </c:pt>
                <c:pt idx="3158">
                  <c:v>8.06146184897771E-9</c:v>
                </c:pt>
                <c:pt idx="3159">
                  <c:v>7.9985681277379292E-9</c:v>
                </c:pt>
                <c:pt idx="3160">
                  <c:v>7.5672718943477804E-9</c:v>
                </c:pt>
                <c:pt idx="3161">
                  <c:v>6.3309011372509097E-9</c:v>
                </c:pt>
                <c:pt idx="3162">
                  <c:v>5.3849157031482696E-9</c:v>
                </c:pt>
                <c:pt idx="3163">
                  <c:v>5.9524889057482498E-9</c:v>
                </c:pt>
                <c:pt idx="3164">
                  <c:v>6.2123877960846299E-9</c:v>
                </c:pt>
                <c:pt idx="3165">
                  <c:v>5.2622951090698998E-9</c:v>
                </c:pt>
                <c:pt idx="3166">
                  <c:v>5.0282382988141599E-9</c:v>
                </c:pt>
                <c:pt idx="3167">
                  <c:v>5.8215152317321398E-9</c:v>
                </c:pt>
                <c:pt idx="3168">
                  <c:v>6.1761848947603497E-9</c:v>
                </c:pt>
                <c:pt idx="3169">
                  <c:v>5.6204741433179901E-9</c:v>
                </c:pt>
                <c:pt idx="3170">
                  <c:v>5.5050025262342799E-9</c:v>
                </c:pt>
                <c:pt idx="3171">
                  <c:v>4.7665203346905097E-9</c:v>
                </c:pt>
                <c:pt idx="3172">
                  <c:v>4.7279259837584598E-9</c:v>
                </c:pt>
                <c:pt idx="3173">
                  <c:v>4.4998122477273298E-9</c:v>
                </c:pt>
                <c:pt idx="3174">
                  <c:v>3.8202462981050297E-9</c:v>
                </c:pt>
                <c:pt idx="3175">
                  <c:v>4.3930818122115099E-9</c:v>
                </c:pt>
                <c:pt idx="3176">
                  <c:v>5.0476160099852503E-9</c:v>
                </c:pt>
                <c:pt idx="3177">
                  <c:v>4.1284593027772298E-9</c:v>
                </c:pt>
                <c:pt idx="3178">
                  <c:v>2.88492161767872E-9</c:v>
                </c:pt>
                <c:pt idx="3179">
                  <c:v>2.7376639630971599E-9</c:v>
                </c:pt>
                <c:pt idx="3180">
                  <c:v>3.8774352704583598E-9</c:v>
                </c:pt>
                <c:pt idx="3181">
                  <c:v>2.7974820926304899E-9</c:v>
                </c:pt>
                <c:pt idx="3182">
                  <c:v>2.4032230099209301E-9</c:v>
                </c:pt>
                <c:pt idx="3183">
                  <c:v>3.0008826017825999E-9</c:v>
                </c:pt>
                <c:pt idx="3184">
                  <c:v>3.3950296002640198E-9</c:v>
                </c:pt>
                <c:pt idx="3185">
                  <c:v>2.60521004649891E-9</c:v>
                </c:pt>
                <c:pt idx="3186">
                  <c:v>1.8870870833983898E-9</c:v>
                </c:pt>
                <c:pt idx="3187">
                  <c:v>1.8991506837730199E-9</c:v>
                </c:pt>
                <c:pt idx="3188">
                  <c:v>1.7104278285308599E-9</c:v>
                </c:pt>
                <c:pt idx="3189">
                  <c:v>1.76788938402242E-9</c:v>
                </c:pt>
                <c:pt idx="3190">
                  <c:v>2.2795669808293102E-9</c:v>
                </c:pt>
                <c:pt idx="3191">
                  <c:v>2.0383470639269099E-9</c:v>
                </c:pt>
                <c:pt idx="3192">
                  <c:v>1.78340853733246E-9</c:v>
                </c:pt>
                <c:pt idx="3193">
                  <c:v>1.7114223939152301E-9</c:v>
                </c:pt>
                <c:pt idx="3194">
                  <c:v>1.8063528714695E-9</c:v>
                </c:pt>
                <c:pt idx="3195">
                  <c:v>1.9957184850702202E-9</c:v>
                </c:pt>
                <c:pt idx="3196">
                  <c:v>1.49229656728279E-9</c:v>
                </c:pt>
                <c:pt idx="3197">
                  <c:v>1.2559854481541801E-9</c:v>
                </c:pt>
                <c:pt idx="3198">
                  <c:v>1.18748089650337E-9</c:v>
                </c:pt>
                <c:pt idx="3199">
                  <c:v>1.4065952288542499E-9</c:v>
                </c:pt>
                <c:pt idx="3200">
                  <c:v>1.42702299220755E-9</c:v>
                </c:pt>
                <c:pt idx="3201">
                  <c:v>1.1624109457193399E-9</c:v>
                </c:pt>
                <c:pt idx="3202">
                  <c:v>1.1385604882838299E-9</c:v>
                </c:pt>
                <c:pt idx="3203">
                  <c:v>1.13751087244326E-9</c:v>
                </c:pt>
                <c:pt idx="3204">
                  <c:v>1.18445078466892E-9</c:v>
                </c:pt>
                <c:pt idx="3205">
                  <c:v>1.2571199697690801E-9</c:v>
                </c:pt>
                <c:pt idx="3206">
                  <c:v>1.2005453067164501E-9</c:v>
                </c:pt>
                <c:pt idx="3207">
                  <c:v>1.2545424823487799E-9</c:v>
                </c:pt>
                <c:pt idx="3208">
                  <c:v>1.3014505381594799E-9</c:v>
                </c:pt>
                <c:pt idx="3209">
                  <c:v>1.41876885681421E-9</c:v>
                </c:pt>
                <c:pt idx="3210">
                  <c:v>1.4525464507227801E-9</c:v>
                </c:pt>
                <c:pt idx="3211">
                  <c:v>1.4033701681507501E-9</c:v>
                </c:pt>
                <c:pt idx="3212">
                  <c:v>1.4459714014698999E-9</c:v>
                </c:pt>
                <c:pt idx="3213">
                  <c:v>1.53284693788742E-9</c:v>
                </c:pt>
                <c:pt idx="3214">
                  <c:v>1.69973646195681E-9</c:v>
                </c:pt>
                <c:pt idx="3215">
                  <c:v>1.9864851511414699E-9</c:v>
                </c:pt>
                <c:pt idx="3216">
                  <c:v>2.1501902038610699E-9</c:v>
                </c:pt>
                <c:pt idx="3217">
                  <c:v>1.9595308256865301E-9</c:v>
                </c:pt>
                <c:pt idx="3218">
                  <c:v>1.8749521995225401E-9</c:v>
                </c:pt>
                <c:pt idx="3219">
                  <c:v>2.0677146052470898E-9</c:v>
                </c:pt>
                <c:pt idx="3220">
                  <c:v>2.9055426357659698E-9</c:v>
                </c:pt>
                <c:pt idx="3221">
                  <c:v>2.5474589453133099E-9</c:v>
                </c:pt>
                <c:pt idx="3222">
                  <c:v>2.1016756303758199E-9</c:v>
                </c:pt>
                <c:pt idx="3223">
                  <c:v>2.1862420483877E-9</c:v>
                </c:pt>
                <c:pt idx="3224">
                  <c:v>3.16026814369191E-9</c:v>
                </c:pt>
                <c:pt idx="3225">
                  <c:v>2.5549311501904198E-9</c:v>
                </c:pt>
                <c:pt idx="3226">
                  <c:v>1.8288584597573699E-9</c:v>
                </c:pt>
                <c:pt idx="3227">
                  <c:v>1.7865388183718E-9</c:v>
                </c:pt>
                <c:pt idx="3228">
                  <c:v>2.7266938581064699E-9</c:v>
                </c:pt>
                <c:pt idx="3229">
                  <c:v>3.06817012866176E-9</c:v>
                </c:pt>
                <c:pt idx="3230">
                  <c:v>3.1925257944290699E-9</c:v>
                </c:pt>
                <c:pt idx="3231">
                  <c:v>3.6549714279778902E-9</c:v>
                </c:pt>
                <c:pt idx="3232">
                  <c:v>1.9202036037893102E-9</c:v>
                </c:pt>
                <c:pt idx="3233">
                  <c:v>1.87977237051536E-9</c:v>
                </c:pt>
                <c:pt idx="3234">
                  <c:v>2.48860584421152E-9</c:v>
                </c:pt>
                <c:pt idx="3235">
                  <c:v>2.85806267205998E-9</c:v>
                </c:pt>
                <c:pt idx="3236">
                  <c:v>2.18686063377424E-9</c:v>
                </c:pt>
                <c:pt idx="3237">
                  <c:v>1.6702349620122199E-9</c:v>
                </c:pt>
                <c:pt idx="3238">
                  <c:v>1.7277953161166E-9</c:v>
                </c:pt>
                <c:pt idx="3239">
                  <c:v>1.7909260865921101E-9</c:v>
                </c:pt>
                <c:pt idx="3240">
                  <c:v>1.7597437723422599E-9</c:v>
                </c:pt>
                <c:pt idx="3241">
                  <c:v>1.6261001327899801E-9</c:v>
                </c:pt>
                <c:pt idx="3242">
                  <c:v>1.55429680733066E-9</c:v>
                </c:pt>
                <c:pt idx="3243">
                  <c:v>1.5733785878104601E-9</c:v>
                </c:pt>
                <c:pt idx="3244">
                  <c:v>1.62554704990126E-9</c:v>
                </c:pt>
                <c:pt idx="3245">
                  <c:v>1.6672373198954601E-9</c:v>
                </c:pt>
                <c:pt idx="3246">
                  <c:v>1.63352740308373E-9</c:v>
                </c:pt>
                <c:pt idx="3247">
                  <c:v>1.6247344786796199E-9</c:v>
                </c:pt>
                <c:pt idx="3248">
                  <c:v>1.58847203202683E-9</c:v>
                </c:pt>
                <c:pt idx="3249">
                  <c:v>1.5594519678937001E-9</c:v>
                </c:pt>
                <c:pt idx="3250">
                  <c:v>1.5171939756788E-9</c:v>
                </c:pt>
                <c:pt idx="3251">
                  <c:v>1.5321241273456201E-9</c:v>
                </c:pt>
                <c:pt idx="3252">
                  <c:v>1.6534794050749199E-9</c:v>
                </c:pt>
                <c:pt idx="3253">
                  <c:v>1.67928531405801E-9</c:v>
                </c:pt>
                <c:pt idx="3254">
                  <c:v>1.52018289675118E-9</c:v>
                </c:pt>
                <c:pt idx="3255">
                  <c:v>1.4937790751071299E-9</c:v>
                </c:pt>
                <c:pt idx="3256">
                  <c:v>1.8985795828342401E-9</c:v>
                </c:pt>
                <c:pt idx="3257">
                  <c:v>1.4848837342922901E-9</c:v>
                </c:pt>
                <c:pt idx="3258">
                  <c:v>1.9167409927263399E-9</c:v>
                </c:pt>
                <c:pt idx="3259">
                  <c:v>1.8716594911428101E-9</c:v>
                </c:pt>
                <c:pt idx="3260">
                  <c:v>1.4165790359483299E-9</c:v>
                </c:pt>
                <c:pt idx="3261">
                  <c:v>1.38263209922764E-9</c:v>
                </c:pt>
                <c:pt idx="3262">
                  <c:v>1.4024053028498501E-9</c:v>
                </c:pt>
                <c:pt idx="3263">
                  <c:v>1.3922198080227401E-9</c:v>
                </c:pt>
                <c:pt idx="3264">
                  <c:v>1.3458281743991599E-9</c:v>
                </c:pt>
                <c:pt idx="3265">
                  <c:v>1.2866746694069301E-9</c:v>
                </c:pt>
                <c:pt idx="3266">
                  <c:v>1.2559600982502E-9</c:v>
                </c:pt>
                <c:pt idx="3267">
                  <c:v>1.22745256583374E-9</c:v>
                </c:pt>
                <c:pt idx="3268">
                  <c:v>1.29773212462386E-9</c:v>
                </c:pt>
                <c:pt idx="3269">
                  <c:v>1.2948493420258299E-9</c:v>
                </c:pt>
                <c:pt idx="3270">
                  <c:v>1.2662969938519099E-9</c:v>
                </c:pt>
                <c:pt idx="3271">
                  <c:v>1.21164217053616E-9</c:v>
                </c:pt>
                <c:pt idx="3272">
                  <c:v>1.17813498154832E-9</c:v>
                </c:pt>
                <c:pt idx="3273">
                  <c:v>1.1880207081079499E-9</c:v>
                </c:pt>
                <c:pt idx="3274">
                  <c:v>1.2425791726338E-9</c:v>
                </c:pt>
                <c:pt idx="3275">
                  <c:v>1.3178421179906999E-9</c:v>
                </c:pt>
                <c:pt idx="3276">
                  <c:v>1.3812338427262199E-9</c:v>
                </c:pt>
                <c:pt idx="3277">
                  <c:v>1.39912653281979E-9</c:v>
                </c:pt>
                <c:pt idx="3278">
                  <c:v>1.44253840052003E-9</c:v>
                </c:pt>
                <c:pt idx="3279">
                  <c:v>1.4658126214491901E-9</c:v>
                </c:pt>
                <c:pt idx="3280">
                  <c:v>1.4991563261413199E-9</c:v>
                </c:pt>
                <c:pt idx="3281">
                  <c:v>1.64181642483614E-9</c:v>
                </c:pt>
                <c:pt idx="3282">
                  <c:v>1.76732543720184E-9</c:v>
                </c:pt>
                <c:pt idx="3283">
                  <c:v>1.83199497458843E-9</c:v>
                </c:pt>
                <c:pt idx="3284">
                  <c:v>1.97529399000486E-9</c:v>
                </c:pt>
                <c:pt idx="3285">
                  <c:v>2.0494226633543601E-9</c:v>
                </c:pt>
                <c:pt idx="3286">
                  <c:v>2.05309477652376E-9</c:v>
                </c:pt>
                <c:pt idx="3287">
                  <c:v>2.2239098948237999E-9</c:v>
                </c:pt>
                <c:pt idx="3288">
                  <c:v>2.3974368770018E-9</c:v>
                </c:pt>
                <c:pt idx="3289">
                  <c:v>2.6169669941254201E-9</c:v>
                </c:pt>
                <c:pt idx="3290">
                  <c:v>2.8933615195276102E-9</c:v>
                </c:pt>
                <c:pt idx="3291">
                  <c:v>3.2531607579736499E-9</c:v>
                </c:pt>
                <c:pt idx="3292">
                  <c:v>3.63170857250516E-9</c:v>
                </c:pt>
                <c:pt idx="3293">
                  <c:v>4.1278218235299996E-9</c:v>
                </c:pt>
                <c:pt idx="3294">
                  <c:v>4.9164210838149203E-9</c:v>
                </c:pt>
                <c:pt idx="3295">
                  <c:v>7.4929217894068103E-9</c:v>
                </c:pt>
                <c:pt idx="3296">
                  <c:v>1.0983398948028799E-8</c:v>
                </c:pt>
                <c:pt idx="3297">
                  <c:v>1.2390687046687699E-8</c:v>
                </c:pt>
                <c:pt idx="3298">
                  <c:v>1.29300788099925E-8</c:v>
                </c:pt>
                <c:pt idx="3299">
                  <c:v>1.38586456218308E-8</c:v>
                </c:pt>
                <c:pt idx="3300">
                  <c:v>1.52277489797744E-8</c:v>
                </c:pt>
                <c:pt idx="3301">
                  <c:v>1.75897715797667E-8</c:v>
                </c:pt>
                <c:pt idx="3302">
                  <c:v>1.96340186734478E-8</c:v>
                </c:pt>
                <c:pt idx="3303">
                  <c:v>2.2316522830060601E-8</c:v>
                </c:pt>
                <c:pt idx="3304">
                  <c:v>2.5765083155284899E-8</c:v>
                </c:pt>
                <c:pt idx="3305">
                  <c:v>2.84838833348978E-8</c:v>
                </c:pt>
                <c:pt idx="3306">
                  <c:v>2.97855929626569E-8</c:v>
                </c:pt>
                <c:pt idx="3307">
                  <c:v>3.1320513029423701E-8</c:v>
                </c:pt>
                <c:pt idx="3308">
                  <c:v>3.4332831755616602E-8</c:v>
                </c:pt>
                <c:pt idx="3309">
                  <c:v>3.47898545196192E-8</c:v>
                </c:pt>
                <c:pt idx="3310">
                  <c:v>3.9383800420397698E-8</c:v>
                </c:pt>
                <c:pt idx="3311">
                  <c:v>4.3628239541164101E-8</c:v>
                </c:pt>
                <c:pt idx="3312">
                  <c:v>4.0662331591745899E-8</c:v>
                </c:pt>
                <c:pt idx="3313">
                  <c:v>4.2870417696157E-8</c:v>
                </c:pt>
                <c:pt idx="3314">
                  <c:v>4.4579813414649702E-8</c:v>
                </c:pt>
                <c:pt idx="3315">
                  <c:v>4.1454178568317397E-8</c:v>
                </c:pt>
                <c:pt idx="3316">
                  <c:v>4.1346216802835001E-8</c:v>
                </c:pt>
                <c:pt idx="3317">
                  <c:v>4.1389279369186497E-8</c:v>
                </c:pt>
                <c:pt idx="3318">
                  <c:v>4.0822640132766702E-8</c:v>
                </c:pt>
                <c:pt idx="3319">
                  <c:v>4.4247799185145301E-8</c:v>
                </c:pt>
                <c:pt idx="3320">
                  <c:v>4.3501937870262599E-8</c:v>
                </c:pt>
                <c:pt idx="3321">
                  <c:v>4.62199406910344E-8</c:v>
                </c:pt>
                <c:pt idx="3322">
                  <c:v>5.0785120827210702E-8</c:v>
                </c:pt>
                <c:pt idx="3323">
                  <c:v>4.9128860763546698E-8</c:v>
                </c:pt>
                <c:pt idx="3324">
                  <c:v>5.1838165979161802E-8</c:v>
                </c:pt>
                <c:pt idx="3325">
                  <c:v>5.3814812925463601E-8</c:v>
                </c:pt>
                <c:pt idx="3326">
                  <c:v>4.8542910040624902E-8</c:v>
                </c:pt>
                <c:pt idx="3327">
                  <c:v>5.6149138244419999E-8</c:v>
                </c:pt>
                <c:pt idx="3328">
                  <c:v>5.9063542787462303E-8</c:v>
                </c:pt>
                <c:pt idx="3329">
                  <c:v>5.9342001074085902E-8</c:v>
                </c:pt>
                <c:pt idx="3330">
                  <c:v>5.8230649819663299E-8</c:v>
                </c:pt>
                <c:pt idx="3331">
                  <c:v>5.9162037145903601E-8</c:v>
                </c:pt>
                <c:pt idx="3332">
                  <c:v>6.7493034297263895E-8</c:v>
                </c:pt>
                <c:pt idx="3333">
                  <c:v>6.9944063245984493E-8</c:v>
                </c:pt>
                <c:pt idx="3334">
                  <c:v>6.7517522298751494E-8</c:v>
                </c:pt>
                <c:pt idx="3335">
                  <c:v>7.0968884543811095E-8</c:v>
                </c:pt>
                <c:pt idx="3336">
                  <c:v>7.3063984770072096E-8</c:v>
                </c:pt>
                <c:pt idx="3337">
                  <c:v>6.8499137538773601E-8</c:v>
                </c:pt>
                <c:pt idx="3338">
                  <c:v>6.5206671675100896E-8</c:v>
                </c:pt>
                <c:pt idx="3339">
                  <c:v>7.0944874338565101E-8</c:v>
                </c:pt>
                <c:pt idx="3340">
                  <c:v>7.7515052596667603E-8</c:v>
                </c:pt>
                <c:pt idx="3341">
                  <c:v>7.9198985576298604E-8</c:v>
                </c:pt>
                <c:pt idx="3342">
                  <c:v>7.06098445268175E-8</c:v>
                </c:pt>
                <c:pt idx="3343">
                  <c:v>6.8905022675808302E-8</c:v>
                </c:pt>
                <c:pt idx="3344">
                  <c:v>7.0903332160946699E-8</c:v>
                </c:pt>
                <c:pt idx="3345">
                  <c:v>6.4340533340561303E-8</c:v>
                </c:pt>
                <c:pt idx="3346">
                  <c:v>6.5547436183266899E-8</c:v>
                </c:pt>
                <c:pt idx="3347">
                  <c:v>5.9432207016622501E-8</c:v>
                </c:pt>
                <c:pt idx="3348">
                  <c:v>5.8553663351999097E-8</c:v>
                </c:pt>
                <c:pt idx="3349">
                  <c:v>6.2227108740516701E-8</c:v>
                </c:pt>
                <c:pt idx="3350">
                  <c:v>5.7744827073993E-8</c:v>
                </c:pt>
                <c:pt idx="3351">
                  <c:v>5.0415636493468699E-8</c:v>
                </c:pt>
                <c:pt idx="3352">
                  <c:v>4.7703848993477002E-8</c:v>
                </c:pt>
                <c:pt idx="3353">
                  <c:v>5.2570190455573198E-8</c:v>
                </c:pt>
                <c:pt idx="3354">
                  <c:v>4.7829040030876697E-8</c:v>
                </c:pt>
                <c:pt idx="3355">
                  <c:v>4.7081022003014098E-8</c:v>
                </c:pt>
                <c:pt idx="3356">
                  <c:v>4.35206975428704E-8</c:v>
                </c:pt>
                <c:pt idx="3357">
                  <c:v>4.7630502915629902E-8</c:v>
                </c:pt>
                <c:pt idx="3358">
                  <c:v>4.4452686267735998E-8</c:v>
                </c:pt>
                <c:pt idx="3359">
                  <c:v>4.1023574003145603E-8</c:v>
                </c:pt>
                <c:pt idx="3360">
                  <c:v>4.1189963396669902E-8</c:v>
                </c:pt>
                <c:pt idx="3361">
                  <c:v>4.3096828088902901E-8</c:v>
                </c:pt>
                <c:pt idx="3362">
                  <c:v>3.83055727992089E-8</c:v>
                </c:pt>
                <c:pt idx="3363">
                  <c:v>3.2199629285308101E-8</c:v>
                </c:pt>
                <c:pt idx="3364">
                  <c:v>3.0213137954168799E-8</c:v>
                </c:pt>
                <c:pt idx="3365">
                  <c:v>2.9786574000329999E-8</c:v>
                </c:pt>
                <c:pt idx="3366">
                  <c:v>2.5084681975835001E-8</c:v>
                </c:pt>
                <c:pt idx="3367">
                  <c:v>2.3255263561185801E-8</c:v>
                </c:pt>
                <c:pt idx="3368">
                  <c:v>2.2504168037233102E-8</c:v>
                </c:pt>
                <c:pt idx="3369">
                  <c:v>2.2319494617564299E-8</c:v>
                </c:pt>
                <c:pt idx="3370">
                  <c:v>2.14502012463076E-8</c:v>
                </c:pt>
                <c:pt idx="3371">
                  <c:v>2.32048919156363E-8</c:v>
                </c:pt>
                <c:pt idx="3372">
                  <c:v>2.6292559849004401E-8</c:v>
                </c:pt>
                <c:pt idx="3373">
                  <c:v>2.9820495664748202E-8</c:v>
                </c:pt>
                <c:pt idx="3374">
                  <c:v>3.3144298074617102E-8</c:v>
                </c:pt>
                <c:pt idx="3375">
                  <c:v>3.3860172572103697E-8</c:v>
                </c:pt>
                <c:pt idx="3376">
                  <c:v>3.4561734703692602E-8</c:v>
                </c:pt>
                <c:pt idx="3377">
                  <c:v>3.5149733385558E-8</c:v>
                </c:pt>
                <c:pt idx="3378">
                  <c:v>3.5315165490045001E-8</c:v>
                </c:pt>
                <c:pt idx="3379">
                  <c:v>3.56754487828441E-8</c:v>
                </c:pt>
                <c:pt idx="3380">
                  <c:v>3.4176125058930998E-8</c:v>
                </c:pt>
                <c:pt idx="3381">
                  <c:v>3.3437912941508702E-8</c:v>
                </c:pt>
                <c:pt idx="3382">
                  <c:v>3.3378531450141303E-8</c:v>
                </c:pt>
                <c:pt idx="3383">
                  <c:v>3.2408439639431299E-8</c:v>
                </c:pt>
                <c:pt idx="3384">
                  <c:v>3.3562211903090101E-8</c:v>
                </c:pt>
                <c:pt idx="3385">
                  <c:v>3.3541827691780601E-8</c:v>
                </c:pt>
                <c:pt idx="3386">
                  <c:v>3.16927254301354E-8</c:v>
                </c:pt>
                <c:pt idx="3387">
                  <c:v>3.1777639551102402E-8</c:v>
                </c:pt>
                <c:pt idx="3388">
                  <c:v>3.25804496304907E-8</c:v>
                </c:pt>
                <c:pt idx="3389">
                  <c:v>3.35900048970981E-8</c:v>
                </c:pt>
                <c:pt idx="3390">
                  <c:v>3.2987109620225299E-8</c:v>
                </c:pt>
                <c:pt idx="3391">
                  <c:v>3.0207109076192902E-8</c:v>
                </c:pt>
                <c:pt idx="3392">
                  <c:v>2.7351808509481299E-8</c:v>
                </c:pt>
                <c:pt idx="3393">
                  <c:v>2.7852433602881301E-8</c:v>
                </c:pt>
                <c:pt idx="3394">
                  <c:v>2.75280199055405E-8</c:v>
                </c:pt>
                <c:pt idx="3395">
                  <c:v>2.63448314024178E-8</c:v>
                </c:pt>
                <c:pt idx="3396">
                  <c:v>2.4582378143233701E-8</c:v>
                </c:pt>
                <c:pt idx="3397">
                  <c:v>2.4220248361309799E-8</c:v>
                </c:pt>
                <c:pt idx="3398">
                  <c:v>2.4393292883772299E-8</c:v>
                </c:pt>
                <c:pt idx="3399">
                  <c:v>2.2877390143419498E-8</c:v>
                </c:pt>
                <c:pt idx="3400">
                  <c:v>2.1111339970575699E-8</c:v>
                </c:pt>
                <c:pt idx="3401">
                  <c:v>2.0076954582157301E-8</c:v>
                </c:pt>
                <c:pt idx="3402">
                  <c:v>2.03955764040673E-8</c:v>
                </c:pt>
                <c:pt idx="3403">
                  <c:v>1.9787945034443199E-8</c:v>
                </c:pt>
                <c:pt idx="3404">
                  <c:v>1.9650372030317099E-8</c:v>
                </c:pt>
                <c:pt idx="3405">
                  <c:v>1.8411408515021899E-8</c:v>
                </c:pt>
                <c:pt idx="3406">
                  <c:v>1.7906370870844801E-8</c:v>
                </c:pt>
                <c:pt idx="3407">
                  <c:v>1.7885161158005499E-8</c:v>
                </c:pt>
                <c:pt idx="3408">
                  <c:v>1.9023270334881101E-8</c:v>
                </c:pt>
                <c:pt idx="3409">
                  <c:v>1.9467621405012199E-8</c:v>
                </c:pt>
                <c:pt idx="3410">
                  <c:v>1.93471647068923E-8</c:v>
                </c:pt>
                <c:pt idx="3411">
                  <c:v>1.8391498037090702E-8</c:v>
                </c:pt>
                <c:pt idx="3412">
                  <c:v>1.8739320704348199E-8</c:v>
                </c:pt>
                <c:pt idx="3413">
                  <c:v>1.8888339543690198E-8</c:v>
                </c:pt>
                <c:pt idx="3414">
                  <c:v>1.7801394467388801E-8</c:v>
                </c:pt>
                <c:pt idx="3415">
                  <c:v>1.66223165912563E-8</c:v>
                </c:pt>
                <c:pt idx="3416">
                  <c:v>1.6458122952822201E-8</c:v>
                </c:pt>
                <c:pt idx="3417">
                  <c:v>1.70182255909516E-8</c:v>
                </c:pt>
                <c:pt idx="3418">
                  <c:v>1.5719902857533499E-8</c:v>
                </c:pt>
                <c:pt idx="3419">
                  <c:v>1.5034331400929699E-8</c:v>
                </c:pt>
                <c:pt idx="3420">
                  <c:v>1.3426955209501599E-8</c:v>
                </c:pt>
                <c:pt idx="3421">
                  <c:v>1.17976608856943E-8</c:v>
                </c:pt>
                <c:pt idx="3422">
                  <c:v>1.06925497089938E-8</c:v>
                </c:pt>
                <c:pt idx="3423">
                  <c:v>8.8820991258923197E-9</c:v>
                </c:pt>
                <c:pt idx="3424">
                  <c:v>8.3803712017409493E-9</c:v>
                </c:pt>
                <c:pt idx="3425">
                  <c:v>8.1802387777734695E-9</c:v>
                </c:pt>
                <c:pt idx="3426">
                  <c:v>7.3957646811420298E-9</c:v>
                </c:pt>
                <c:pt idx="3427">
                  <c:v>6.61310756783923E-9</c:v>
                </c:pt>
                <c:pt idx="3428">
                  <c:v>5.98785978548811E-9</c:v>
                </c:pt>
                <c:pt idx="3429">
                  <c:v>5.2971524631245001E-9</c:v>
                </c:pt>
                <c:pt idx="3430">
                  <c:v>4.58394500209647E-9</c:v>
                </c:pt>
                <c:pt idx="3431">
                  <c:v>4.26340417782048E-9</c:v>
                </c:pt>
                <c:pt idx="3432">
                  <c:v>4.9650993800723898E-9</c:v>
                </c:pt>
                <c:pt idx="3433">
                  <c:v>4.9664496567325701E-9</c:v>
                </c:pt>
                <c:pt idx="3434">
                  <c:v>4.3579012201414699E-9</c:v>
                </c:pt>
                <c:pt idx="3435">
                  <c:v>4.18494376807724E-9</c:v>
                </c:pt>
                <c:pt idx="3436">
                  <c:v>3.4176402040897802E-9</c:v>
                </c:pt>
                <c:pt idx="3437">
                  <c:v>2.91840101012491E-9</c:v>
                </c:pt>
                <c:pt idx="3438">
                  <c:v>2.9690329960427598E-9</c:v>
                </c:pt>
                <c:pt idx="3439">
                  <c:v>2.6847169608354101E-9</c:v>
                </c:pt>
                <c:pt idx="3440">
                  <c:v>2.9383886410509201E-9</c:v>
                </c:pt>
                <c:pt idx="3441">
                  <c:v>4.0368877839252699E-9</c:v>
                </c:pt>
                <c:pt idx="3442">
                  <c:v>4.2142327753232497E-9</c:v>
                </c:pt>
                <c:pt idx="3443">
                  <c:v>3.2928747278308502E-9</c:v>
                </c:pt>
                <c:pt idx="3444">
                  <c:v>3.0637183195605601E-9</c:v>
                </c:pt>
                <c:pt idx="3445">
                  <c:v>3.9749896735460304E-9</c:v>
                </c:pt>
                <c:pt idx="3446">
                  <c:v>4.6218067286298397E-9</c:v>
                </c:pt>
                <c:pt idx="3447">
                  <c:v>5.0506627944395803E-9</c:v>
                </c:pt>
                <c:pt idx="3448">
                  <c:v>3.9470362749785902E-9</c:v>
                </c:pt>
                <c:pt idx="3449">
                  <c:v>3.4846176291287698E-9</c:v>
                </c:pt>
                <c:pt idx="3450">
                  <c:v>3.11675476019938E-9</c:v>
                </c:pt>
                <c:pt idx="3451">
                  <c:v>3.26164326510295E-9</c:v>
                </c:pt>
                <c:pt idx="3452">
                  <c:v>2.8054460167658E-9</c:v>
                </c:pt>
                <c:pt idx="3453">
                  <c:v>2.4752498440913001E-9</c:v>
                </c:pt>
                <c:pt idx="3454">
                  <c:v>3.1199847100830501E-9</c:v>
                </c:pt>
                <c:pt idx="3455">
                  <c:v>2.85757851227236E-9</c:v>
                </c:pt>
                <c:pt idx="3456">
                  <c:v>2.66453227285364E-9</c:v>
                </c:pt>
                <c:pt idx="3457">
                  <c:v>2.85126490753155E-9</c:v>
                </c:pt>
                <c:pt idx="3458">
                  <c:v>2.70796604802496E-9</c:v>
                </c:pt>
                <c:pt idx="3459">
                  <c:v>3.1842688010618801E-9</c:v>
                </c:pt>
                <c:pt idx="3460">
                  <c:v>3.8500086732575701E-9</c:v>
                </c:pt>
                <c:pt idx="3461">
                  <c:v>4.9786256814410003E-9</c:v>
                </c:pt>
                <c:pt idx="3462">
                  <c:v>6.30501564111881E-9</c:v>
                </c:pt>
                <c:pt idx="3463">
                  <c:v>7.5291482139578606E-9</c:v>
                </c:pt>
                <c:pt idx="3464">
                  <c:v>6.5968383311633497E-9</c:v>
                </c:pt>
                <c:pt idx="3465">
                  <c:v>5.0912793935894599E-9</c:v>
                </c:pt>
                <c:pt idx="3466">
                  <c:v>5.3690789408301904E-9</c:v>
                </c:pt>
                <c:pt idx="3467">
                  <c:v>6.8091484764222896E-9</c:v>
                </c:pt>
                <c:pt idx="3468">
                  <c:v>6.7429167881327999E-9</c:v>
                </c:pt>
                <c:pt idx="3469">
                  <c:v>6.1888641947119797E-9</c:v>
                </c:pt>
                <c:pt idx="3470">
                  <c:v>4.5945208327216299E-9</c:v>
                </c:pt>
                <c:pt idx="3471">
                  <c:v>3.9893695294959799E-9</c:v>
                </c:pt>
                <c:pt idx="3472">
                  <c:v>3.1081759688017498E-9</c:v>
                </c:pt>
                <c:pt idx="3473">
                  <c:v>2.6121611073036001E-9</c:v>
                </c:pt>
                <c:pt idx="3474">
                  <c:v>2.50888307276775E-9</c:v>
                </c:pt>
                <c:pt idx="3475">
                  <c:v>2.1745921322542399E-9</c:v>
                </c:pt>
                <c:pt idx="3476">
                  <c:v>2.2762636725080999E-9</c:v>
                </c:pt>
                <c:pt idx="3477">
                  <c:v>2.97032023125195E-9</c:v>
                </c:pt>
                <c:pt idx="3478">
                  <c:v>3.3625392018255099E-9</c:v>
                </c:pt>
                <c:pt idx="3479">
                  <c:v>3.8302059625512504E-9</c:v>
                </c:pt>
                <c:pt idx="3480">
                  <c:v>4.0139719331450202E-9</c:v>
                </c:pt>
                <c:pt idx="3481">
                  <c:v>4.30817665944928E-9</c:v>
                </c:pt>
                <c:pt idx="3482">
                  <c:v>3.8527225216507501E-9</c:v>
                </c:pt>
                <c:pt idx="3483">
                  <c:v>3.1810515165944102E-9</c:v>
                </c:pt>
                <c:pt idx="3484">
                  <c:v>2.3087335164620998E-9</c:v>
                </c:pt>
                <c:pt idx="3485">
                  <c:v>2.6435039399600401E-9</c:v>
                </c:pt>
                <c:pt idx="3486">
                  <c:v>2.6922440314931199E-9</c:v>
                </c:pt>
                <c:pt idx="3487">
                  <c:v>2.0987959690698001E-9</c:v>
                </c:pt>
                <c:pt idx="3488">
                  <c:v>1.65080125258207E-9</c:v>
                </c:pt>
                <c:pt idx="3489">
                  <c:v>1.2577285465114399E-9</c:v>
                </c:pt>
                <c:pt idx="3490">
                  <c:v>1.27775253912364E-9</c:v>
                </c:pt>
                <c:pt idx="3491">
                  <c:v>1.40808311909118E-9</c:v>
                </c:pt>
                <c:pt idx="3492">
                  <c:v>1.6328598832634701E-9</c:v>
                </c:pt>
                <c:pt idx="3493">
                  <c:v>1.6650158783298499E-9</c:v>
                </c:pt>
                <c:pt idx="3494">
                  <c:v>1.7960740222718401E-9</c:v>
                </c:pt>
                <c:pt idx="3495">
                  <c:v>1.8354423470608299E-9</c:v>
                </c:pt>
                <c:pt idx="3496">
                  <c:v>1.55318424620017E-9</c:v>
                </c:pt>
                <c:pt idx="3497">
                  <c:v>1.31019103843338E-9</c:v>
                </c:pt>
                <c:pt idx="3498">
                  <c:v>1.36990205016097E-9</c:v>
                </c:pt>
                <c:pt idx="3499">
                  <c:v>1.3983831179008399E-9</c:v>
                </c:pt>
                <c:pt idx="3500">
                  <c:v>1.2046696608976699E-9</c:v>
                </c:pt>
                <c:pt idx="3501">
                  <c:v>1.28714047381108E-9</c:v>
                </c:pt>
                <c:pt idx="3502">
                  <c:v>1.2174495266882701E-9</c:v>
                </c:pt>
                <c:pt idx="3503">
                  <c:v>1.19471262906897E-9</c:v>
                </c:pt>
                <c:pt idx="3504">
                  <c:v>1.2228564045652999E-9</c:v>
                </c:pt>
                <c:pt idx="3505">
                  <c:v>1.32380134326834E-9</c:v>
                </c:pt>
                <c:pt idx="3506">
                  <c:v>1.4640360414903001E-9</c:v>
                </c:pt>
                <c:pt idx="3507">
                  <c:v>1.5149196280268101E-9</c:v>
                </c:pt>
                <c:pt idx="3508">
                  <c:v>2.04328334854033E-9</c:v>
                </c:pt>
                <c:pt idx="3509">
                  <c:v>2.1152480069946499E-8</c:v>
                </c:pt>
                <c:pt idx="3510">
                  <c:v>3.5116823537597401E-8</c:v>
                </c:pt>
                <c:pt idx="3511">
                  <c:v>3.4352521515766798E-8</c:v>
                </c:pt>
                <c:pt idx="3512">
                  <c:v>4.9212891883583902E-8</c:v>
                </c:pt>
                <c:pt idx="3513">
                  <c:v>4.2969002879584397E-8</c:v>
                </c:pt>
                <c:pt idx="3514">
                  <c:v>1.4345607066599101E-8</c:v>
                </c:pt>
                <c:pt idx="3515">
                  <c:v>1.0905365738884999E-8</c:v>
                </c:pt>
                <c:pt idx="3516">
                  <c:v>3.1898112367801798E-8</c:v>
                </c:pt>
                <c:pt idx="3517">
                  <c:v>3.97637615426036E-8</c:v>
                </c:pt>
                <c:pt idx="3518">
                  <c:v>5.6987179141971801E-8</c:v>
                </c:pt>
                <c:pt idx="3519">
                  <c:v>5.2527154981900902E-8</c:v>
                </c:pt>
                <c:pt idx="3520">
                  <c:v>4.0895530751682898E-8</c:v>
                </c:pt>
                <c:pt idx="3521">
                  <c:v>4.1952963279889203E-8</c:v>
                </c:pt>
                <c:pt idx="3522">
                  <c:v>4.1955235841622901E-8</c:v>
                </c:pt>
                <c:pt idx="3523">
                  <c:v>5.1637833116107397E-8</c:v>
                </c:pt>
                <c:pt idx="3524">
                  <c:v>3.9242144507503001E-8</c:v>
                </c:pt>
                <c:pt idx="3525">
                  <c:v>4.1664846028602701E-8</c:v>
                </c:pt>
                <c:pt idx="3526">
                  <c:v>2.4697528921335199E-8</c:v>
                </c:pt>
                <c:pt idx="3527">
                  <c:v>2.0269629896001699E-9</c:v>
                </c:pt>
                <c:pt idx="3528">
                  <c:v>3.9513208307427198E-8</c:v>
                </c:pt>
                <c:pt idx="3529">
                  <c:v>4.6252076062745197E-8</c:v>
                </c:pt>
                <c:pt idx="3530">
                  <c:v>1.7752265202447999E-8</c:v>
                </c:pt>
                <c:pt idx="3531">
                  <c:v>3.5872994547730399E-8</c:v>
                </c:pt>
                <c:pt idx="3532">
                  <c:v>2.4549038344123499E-8</c:v>
                </c:pt>
                <c:pt idx="3533">
                  <c:v>4.1701269584910299E-9</c:v>
                </c:pt>
                <c:pt idx="3534">
                  <c:v>3.10354705183725E-9</c:v>
                </c:pt>
                <c:pt idx="3535">
                  <c:v>2.4640795159776101E-9</c:v>
                </c:pt>
                <c:pt idx="3536">
                  <c:v>2.0050703717758602E-9</c:v>
                </c:pt>
                <c:pt idx="3537">
                  <c:v>1.9548064555321499E-9</c:v>
                </c:pt>
                <c:pt idx="3538">
                  <c:v>2.2195946312816001E-9</c:v>
                </c:pt>
                <c:pt idx="3539">
                  <c:v>2.1500574441675101E-9</c:v>
                </c:pt>
                <c:pt idx="3540">
                  <c:v>2.23494722647784E-9</c:v>
                </c:pt>
                <c:pt idx="3541">
                  <c:v>2.4608414402664499E-9</c:v>
                </c:pt>
                <c:pt idx="3542">
                  <c:v>2.1041464608705501E-9</c:v>
                </c:pt>
                <c:pt idx="3543">
                  <c:v>2.22618054363264E-9</c:v>
                </c:pt>
                <c:pt idx="3544">
                  <c:v>2.6090010791221801E-9</c:v>
                </c:pt>
                <c:pt idx="3545">
                  <c:v>2.73728373250556E-9</c:v>
                </c:pt>
                <c:pt idx="3546">
                  <c:v>2.4699102649569201E-9</c:v>
                </c:pt>
                <c:pt idx="3547">
                  <c:v>2.5323539474278102E-9</c:v>
                </c:pt>
                <c:pt idx="3548">
                  <c:v>3.13424957391336E-9</c:v>
                </c:pt>
                <c:pt idx="3549">
                  <c:v>3.7049611776946802E-9</c:v>
                </c:pt>
                <c:pt idx="3550">
                  <c:v>4.0653492418387102E-9</c:v>
                </c:pt>
                <c:pt idx="3551">
                  <c:v>4.4369073074612904E-9</c:v>
                </c:pt>
                <c:pt idx="3552">
                  <c:v>4.5058566048628002E-9</c:v>
                </c:pt>
                <c:pt idx="3553">
                  <c:v>4.4893415994441597E-9</c:v>
                </c:pt>
                <c:pt idx="3554">
                  <c:v>4.69518529467113E-9</c:v>
                </c:pt>
                <c:pt idx="3555">
                  <c:v>4.7059500408642003E-9</c:v>
                </c:pt>
                <c:pt idx="3556">
                  <c:v>4.7563556493620102E-9</c:v>
                </c:pt>
                <c:pt idx="3557">
                  <c:v>4.65256996042635E-9</c:v>
                </c:pt>
                <c:pt idx="3558">
                  <c:v>4.5948579367155697E-9</c:v>
                </c:pt>
                <c:pt idx="3559">
                  <c:v>4.9349502645412403E-9</c:v>
                </c:pt>
                <c:pt idx="3560">
                  <c:v>5.4390452007035803E-9</c:v>
                </c:pt>
                <c:pt idx="3561">
                  <c:v>5.5881903554175901E-9</c:v>
                </c:pt>
                <c:pt idx="3562">
                  <c:v>5.7392494318416901E-9</c:v>
                </c:pt>
                <c:pt idx="3563">
                  <c:v>6.1593335562010004E-9</c:v>
                </c:pt>
                <c:pt idx="3564">
                  <c:v>6.3251788919951701E-9</c:v>
                </c:pt>
                <c:pt idx="3565">
                  <c:v>6.4480458358741496E-9</c:v>
                </c:pt>
                <c:pt idx="3566">
                  <c:v>6.7748431480674901E-9</c:v>
                </c:pt>
                <c:pt idx="3567">
                  <c:v>6.9602360465896997E-9</c:v>
                </c:pt>
                <c:pt idx="3568">
                  <c:v>7.0707315858983504E-9</c:v>
                </c:pt>
                <c:pt idx="3569">
                  <c:v>6.9499056651578199E-9</c:v>
                </c:pt>
                <c:pt idx="3570">
                  <c:v>6.7972423390365497E-9</c:v>
                </c:pt>
                <c:pt idx="3571">
                  <c:v>6.3399375827420197E-9</c:v>
                </c:pt>
                <c:pt idx="3572">
                  <c:v>6.1034903133765801E-9</c:v>
                </c:pt>
                <c:pt idx="3573">
                  <c:v>6.0746609374737898E-9</c:v>
                </c:pt>
                <c:pt idx="3574">
                  <c:v>6.2369309804886401E-9</c:v>
                </c:pt>
                <c:pt idx="3575">
                  <c:v>6.2739686204326196E-9</c:v>
                </c:pt>
                <c:pt idx="3576">
                  <c:v>5.5687497931387401E-9</c:v>
                </c:pt>
                <c:pt idx="3577">
                  <c:v>5.2288554695369798E-9</c:v>
                </c:pt>
                <c:pt idx="3578">
                  <c:v>5.1820474334251699E-9</c:v>
                </c:pt>
                <c:pt idx="3579">
                  <c:v>5.02885603720312E-9</c:v>
                </c:pt>
                <c:pt idx="3580">
                  <c:v>4.6011483761868403E-9</c:v>
                </c:pt>
                <c:pt idx="3581">
                  <c:v>4.38155507063794E-9</c:v>
                </c:pt>
                <c:pt idx="3582">
                  <c:v>3.98511651569913E-9</c:v>
                </c:pt>
                <c:pt idx="3583">
                  <c:v>3.4593646504261099E-9</c:v>
                </c:pt>
                <c:pt idx="3584">
                  <c:v>2.8851179175255102E-9</c:v>
                </c:pt>
                <c:pt idx="3585">
                  <c:v>2.46684527074131E-9</c:v>
                </c:pt>
                <c:pt idx="3586">
                  <c:v>2.1588634045593901E-9</c:v>
                </c:pt>
                <c:pt idx="3587">
                  <c:v>1.9667176321876801E-9</c:v>
                </c:pt>
                <c:pt idx="3588">
                  <c:v>1.7674910932541299E-9</c:v>
                </c:pt>
                <c:pt idx="3589">
                  <c:v>1.5895388935387001E-9</c:v>
                </c:pt>
                <c:pt idx="3590">
                  <c:v>1.5710564771463301E-9</c:v>
                </c:pt>
                <c:pt idx="3591">
                  <c:v>1.57428016791235E-9</c:v>
                </c:pt>
                <c:pt idx="3592">
                  <c:v>1.5070711839597199E-9</c:v>
                </c:pt>
                <c:pt idx="3593">
                  <c:v>1.51068618813878E-9</c:v>
                </c:pt>
                <c:pt idx="3594">
                  <c:v>1.4666160887889001E-9</c:v>
                </c:pt>
                <c:pt idx="3595">
                  <c:v>1.47689906393436E-9</c:v>
                </c:pt>
                <c:pt idx="3596">
                  <c:v>1.48277588490265E-9</c:v>
                </c:pt>
                <c:pt idx="3597">
                  <c:v>1.4639025150709899E-9</c:v>
                </c:pt>
                <c:pt idx="3598">
                  <c:v>1.43722606717249E-9</c:v>
                </c:pt>
                <c:pt idx="3599">
                  <c:v>1.4686090390893E-9</c:v>
                </c:pt>
                <c:pt idx="3600">
                  <c:v>1.49383062227692E-9</c:v>
                </c:pt>
                <c:pt idx="3601">
                  <c:v>1.5590959983298699E-9</c:v>
                </c:pt>
                <c:pt idx="3602">
                  <c:v>1.61027813680759E-9</c:v>
                </c:pt>
                <c:pt idx="3603">
                  <c:v>1.6286509953563601E-9</c:v>
                </c:pt>
                <c:pt idx="3604">
                  <c:v>1.6426531400538801E-9</c:v>
                </c:pt>
                <c:pt idx="3605">
                  <c:v>1.65302713033259E-9</c:v>
                </c:pt>
                <c:pt idx="3606">
                  <c:v>1.7561619660120799E-9</c:v>
                </c:pt>
                <c:pt idx="3607">
                  <c:v>1.8790108499349699E-9</c:v>
                </c:pt>
                <c:pt idx="3608">
                  <c:v>1.9682706520216502E-9</c:v>
                </c:pt>
                <c:pt idx="3609">
                  <c:v>2.0871505611148002E-9</c:v>
                </c:pt>
                <c:pt idx="3610">
                  <c:v>2.3970283648027298E-9</c:v>
                </c:pt>
                <c:pt idx="3611">
                  <c:v>2.87605454980568E-9</c:v>
                </c:pt>
                <c:pt idx="3612">
                  <c:v>3.4888984148353401E-9</c:v>
                </c:pt>
                <c:pt idx="3613">
                  <c:v>5.8837549005866501E-9</c:v>
                </c:pt>
                <c:pt idx="3614">
                  <c:v>2.1783864573508001E-8</c:v>
                </c:pt>
                <c:pt idx="3615">
                  <c:v>1.45281710529183E-8</c:v>
                </c:pt>
                <c:pt idx="3616">
                  <c:v>7.2718005539595298E-9</c:v>
                </c:pt>
                <c:pt idx="3617">
                  <c:v>1.10754466289697E-8</c:v>
                </c:pt>
                <c:pt idx="3618">
                  <c:v>1.5500428571466101E-8</c:v>
                </c:pt>
                <c:pt idx="3619">
                  <c:v>2.9335350919781401E-8</c:v>
                </c:pt>
                <c:pt idx="3620">
                  <c:v>2.3861460656943099E-8</c:v>
                </c:pt>
                <c:pt idx="3621">
                  <c:v>2.1992137951268501E-8</c:v>
                </c:pt>
                <c:pt idx="3622">
                  <c:v>1.5111152062862501E-8</c:v>
                </c:pt>
                <c:pt idx="3623">
                  <c:v>1.1334369630455101E-8</c:v>
                </c:pt>
                <c:pt idx="3624">
                  <c:v>1.05362574343063E-8</c:v>
                </c:pt>
                <c:pt idx="3625">
                  <c:v>1.24411204203353E-8</c:v>
                </c:pt>
                <c:pt idx="3626">
                  <c:v>2.0306519386473202E-8</c:v>
                </c:pt>
                <c:pt idx="3627">
                  <c:v>2.1303017045376099E-8</c:v>
                </c:pt>
                <c:pt idx="3628">
                  <c:v>1.7674531402721101E-8</c:v>
                </c:pt>
                <c:pt idx="3629">
                  <c:v>2.8047926681359401E-8</c:v>
                </c:pt>
                <c:pt idx="3630">
                  <c:v>1.5042761838378502E-8</c:v>
                </c:pt>
                <c:pt idx="3631">
                  <c:v>1.08073160382242E-8</c:v>
                </c:pt>
                <c:pt idx="3632">
                  <c:v>1.1384991948822899E-8</c:v>
                </c:pt>
                <c:pt idx="3633">
                  <c:v>1.1799568189405799E-8</c:v>
                </c:pt>
                <c:pt idx="3634">
                  <c:v>1.2023314864405501E-8</c:v>
                </c:pt>
                <c:pt idx="3635">
                  <c:v>1.2208075984812301E-8</c:v>
                </c:pt>
                <c:pt idx="3636">
                  <c:v>1.28035778155497E-8</c:v>
                </c:pt>
                <c:pt idx="3637">
                  <c:v>1.36255894395644E-8</c:v>
                </c:pt>
                <c:pt idx="3638">
                  <c:v>1.36383014900779E-8</c:v>
                </c:pt>
                <c:pt idx="3639">
                  <c:v>1.34447340951136E-8</c:v>
                </c:pt>
                <c:pt idx="3640">
                  <c:v>1.3332308726484301E-8</c:v>
                </c:pt>
                <c:pt idx="3641">
                  <c:v>1.40266945385108E-8</c:v>
                </c:pt>
                <c:pt idx="3642">
                  <c:v>1.41331025216669E-8</c:v>
                </c:pt>
                <c:pt idx="3643">
                  <c:v>1.39104251309003E-8</c:v>
                </c:pt>
                <c:pt idx="3644">
                  <c:v>1.3766871314780701E-8</c:v>
                </c:pt>
                <c:pt idx="3645">
                  <c:v>1.40139026253793E-8</c:v>
                </c:pt>
                <c:pt idx="3646">
                  <c:v>1.52336941132097E-8</c:v>
                </c:pt>
                <c:pt idx="3647">
                  <c:v>1.53931004725692E-8</c:v>
                </c:pt>
                <c:pt idx="3648">
                  <c:v>1.5981315858294099E-8</c:v>
                </c:pt>
                <c:pt idx="3649">
                  <c:v>1.60941355965877E-8</c:v>
                </c:pt>
                <c:pt idx="3650">
                  <c:v>1.6124827611448301E-8</c:v>
                </c:pt>
                <c:pt idx="3651">
                  <c:v>1.6973447461931899E-8</c:v>
                </c:pt>
                <c:pt idx="3652">
                  <c:v>1.7238010651922701E-8</c:v>
                </c:pt>
                <c:pt idx="3653">
                  <c:v>1.8452516587954399E-8</c:v>
                </c:pt>
                <c:pt idx="3654">
                  <c:v>1.98319510185439E-8</c:v>
                </c:pt>
                <c:pt idx="3655">
                  <c:v>2.0497099985077301E-8</c:v>
                </c:pt>
                <c:pt idx="3656">
                  <c:v>1.9850497383399599E-8</c:v>
                </c:pt>
                <c:pt idx="3657">
                  <c:v>2.016995784328E-8</c:v>
                </c:pt>
                <c:pt idx="3658">
                  <c:v>2.04321151773226E-8</c:v>
                </c:pt>
                <c:pt idx="3659">
                  <c:v>2.01578401058484E-8</c:v>
                </c:pt>
                <c:pt idx="3660">
                  <c:v>2.16635340490552E-8</c:v>
                </c:pt>
                <c:pt idx="3661">
                  <c:v>2.3255177203227201E-8</c:v>
                </c:pt>
                <c:pt idx="3662">
                  <c:v>2.4369310498366E-8</c:v>
                </c:pt>
                <c:pt idx="3663">
                  <c:v>2.6378682282247302E-8</c:v>
                </c:pt>
                <c:pt idx="3664">
                  <c:v>2.8021065924017301E-8</c:v>
                </c:pt>
                <c:pt idx="3665">
                  <c:v>2.8625111497656201E-8</c:v>
                </c:pt>
                <c:pt idx="3666">
                  <c:v>2.8214634369036E-8</c:v>
                </c:pt>
                <c:pt idx="3667">
                  <c:v>2.81017630200022E-8</c:v>
                </c:pt>
                <c:pt idx="3668">
                  <c:v>2.7625691395934198E-8</c:v>
                </c:pt>
                <c:pt idx="3669">
                  <c:v>2.82692705339001E-8</c:v>
                </c:pt>
                <c:pt idx="3670">
                  <c:v>2.8010319299317501E-8</c:v>
                </c:pt>
                <c:pt idx="3671">
                  <c:v>2.8304474191899899E-8</c:v>
                </c:pt>
                <c:pt idx="3672">
                  <c:v>2.86909438407815E-8</c:v>
                </c:pt>
                <c:pt idx="3673">
                  <c:v>2.7714752325328799E-8</c:v>
                </c:pt>
                <c:pt idx="3674">
                  <c:v>2.51814543592304E-8</c:v>
                </c:pt>
                <c:pt idx="3675">
                  <c:v>2.31033479621395E-8</c:v>
                </c:pt>
                <c:pt idx="3676">
                  <c:v>2.29072523709031E-8</c:v>
                </c:pt>
                <c:pt idx="3677">
                  <c:v>2.1602441906447E-8</c:v>
                </c:pt>
                <c:pt idx="3678">
                  <c:v>2.1389651672936601E-8</c:v>
                </c:pt>
                <c:pt idx="3679">
                  <c:v>2.0785282597616901E-8</c:v>
                </c:pt>
                <c:pt idx="3680">
                  <c:v>2.0772603171993599E-8</c:v>
                </c:pt>
                <c:pt idx="3681">
                  <c:v>2.0365065694918299E-8</c:v>
                </c:pt>
                <c:pt idx="3682">
                  <c:v>2.1413450162344299E-8</c:v>
                </c:pt>
                <c:pt idx="3683">
                  <c:v>2.3369869723489501E-8</c:v>
                </c:pt>
                <c:pt idx="3684">
                  <c:v>2.3208924851948701E-8</c:v>
                </c:pt>
                <c:pt idx="3685">
                  <c:v>2.1627935886418801E-8</c:v>
                </c:pt>
                <c:pt idx="3686">
                  <c:v>2.08890058102042E-8</c:v>
                </c:pt>
                <c:pt idx="3687">
                  <c:v>2.1327693090916499E-8</c:v>
                </c:pt>
                <c:pt idx="3688">
                  <c:v>2.17902992928782E-8</c:v>
                </c:pt>
                <c:pt idx="3689">
                  <c:v>2.21078233563448E-8</c:v>
                </c:pt>
                <c:pt idx="3690">
                  <c:v>2.0336776624600299E-8</c:v>
                </c:pt>
                <c:pt idx="3691">
                  <c:v>2.00047965517907E-8</c:v>
                </c:pt>
                <c:pt idx="3692">
                  <c:v>2.1068418589366201E-8</c:v>
                </c:pt>
                <c:pt idx="3693">
                  <c:v>2.1794785609229601E-8</c:v>
                </c:pt>
                <c:pt idx="3694">
                  <c:v>2.2498547621673101E-8</c:v>
                </c:pt>
                <c:pt idx="3695">
                  <c:v>2.4374155967834401E-8</c:v>
                </c:pt>
                <c:pt idx="3696">
                  <c:v>2.5474787284411101E-8</c:v>
                </c:pt>
                <c:pt idx="3697">
                  <c:v>2.4862121718677899E-8</c:v>
                </c:pt>
                <c:pt idx="3698">
                  <c:v>2.42630751366357E-8</c:v>
                </c:pt>
                <c:pt idx="3699">
                  <c:v>2.4599960315581E-8</c:v>
                </c:pt>
                <c:pt idx="3700">
                  <c:v>2.3448727532880599E-8</c:v>
                </c:pt>
                <c:pt idx="3701">
                  <c:v>2.2033104171199999E-8</c:v>
                </c:pt>
                <c:pt idx="3702">
                  <c:v>2.0593725365869801E-8</c:v>
                </c:pt>
                <c:pt idx="3703">
                  <c:v>3.1770631508280601E-8</c:v>
                </c:pt>
                <c:pt idx="3704">
                  <c:v>2.4127290299921299E-8</c:v>
                </c:pt>
                <c:pt idx="3705">
                  <c:v>2.11356415903376E-8</c:v>
                </c:pt>
                <c:pt idx="3706">
                  <c:v>2.1355449361136599E-8</c:v>
                </c:pt>
                <c:pt idx="3707">
                  <c:v>1.9550947544039201E-8</c:v>
                </c:pt>
                <c:pt idx="3708">
                  <c:v>1.8852696502888499E-8</c:v>
                </c:pt>
                <c:pt idx="3709">
                  <c:v>1.8178755170765999E-8</c:v>
                </c:pt>
                <c:pt idx="3710">
                  <c:v>1.79971051218881E-8</c:v>
                </c:pt>
                <c:pt idx="3711">
                  <c:v>1.9555590843597499E-8</c:v>
                </c:pt>
                <c:pt idx="3712">
                  <c:v>2.0061174847777498E-8</c:v>
                </c:pt>
                <c:pt idx="3713">
                  <c:v>1.9985864598969301E-8</c:v>
                </c:pt>
                <c:pt idx="3714">
                  <c:v>2.0684953612538001E-8</c:v>
                </c:pt>
                <c:pt idx="3715">
                  <c:v>2.1164700329814501E-8</c:v>
                </c:pt>
                <c:pt idx="3716">
                  <c:v>2.1999917271610698E-8</c:v>
                </c:pt>
                <c:pt idx="3717">
                  <c:v>2.28406298331323E-8</c:v>
                </c:pt>
                <c:pt idx="3718">
                  <c:v>2.35102199160508E-8</c:v>
                </c:pt>
                <c:pt idx="3719">
                  <c:v>2.57025336683839E-8</c:v>
                </c:pt>
                <c:pt idx="3720">
                  <c:v>2.8244829606046499E-8</c:v>
                </c:pt>
                <c:pt idx="3721">
                  <c:v>2.9061635195463601E-8</c:v>
                </c:pt>
                <c:pt idx="3722">
                  <c:v>2.85608949068173E-8</c:v>
                </c:pt>
                <c:pt idx="3723">
                  <c:v>2.7628235194514499E-8</c:v>
                </c:pt>
                <c:pt idx="3724">
                  <c:v>2.7142552775320798E-8</c:v>
                </c:pt>
                <c:pt idx="3725">
                  <c:v>2.8021573241308001E-8</c:v>
                </c:pt>
                <c:pt idx="3726">
                  <c:v>2.9337333501959599E-8</c:v>
                </c:pt>
                <c:pt idx="3727">
                  <c:v>3.0340049610938301E-8</c:v>
                </c:pt>
                <c:pt idx="3728">
                  <c:v>2.9959639955708703E-8</c:v>
                </c:pt>
                <c:pt idx="3729">
                  <c:v>2.99369310915501E-8</c:v>
                </c:pt>
                <c:pt idx="3730">
                  <c:v>3.0740985173182903E-8</c:v>
                </c:pt>
                <c:pt idx="3731">
                  <c:v>3.0848244825487802E-8</c:v>
                </c:pt>
                <c:pt idx="3732">
                  <c:v>3.0279353050713999E-8</c:v>
                </c:pt>
                <c:pt idx="3733">
                  <c:v>2.93684307397663E-8</c:v>
                </c:pt>
                <c:pt idx="3734">
                  <c:v>3.0437157147845998E-8</c:v>
                </c:pt>
                <c:pt idx="3735">
                  <c:v>2.9816270927245697E-8</c:v>
                </c:pt>
                <c:pt idx="3736">
                  <c:v>2.70553350724268E-8</c:v>
                </c:pt>
                <c:pt idx="3737">
                  <c:v>2.5724175192954399E-8</c:v>
                </c:pt>
                <c:pt idx="3738">
                  <c:v>2.3491173007911801E-8</c:v>
                </c:pt>
                <c:pt idx="3739">
                  <c:v>2.25117081216955E-8</c:v>
                </c:pt>
                <c:pt idx="3740">
                  <c:v>2.1955482938064702E-8</c:v>
                </c:pt>
                <c:pt idx="3741">
                  <c:v>2.11523837391795E-8</c:v>
                </c:pt>
                <c:pt idx="3742">
                  <c:v>2.10311356823963E-8</c:v>
                </c:pt>
                <c:pt idx="3743">
                  <c:v>2.0591860912162599E-8</c:v>
                </c:pt>
                <c:pt idx="3744">
                  <c:v>2.0751048846301899E-8</c:v>
                </c:pt>
                <c:pt idx="3745">
                  <c:v>2.10066088085225E-8</c:v>
                </c:pt>
                <c:pt idx="3746">
                  <c:v>2.0254954245007099E-8</c:v>
                </c:pt>
                <c:pt idx="3747">
                  <c:v>2.15394722715798E-8</c:v>
                </c:pt>
                <c:pt idx="3748">
                  <c:v>2.3121485027757E-8</c:v>
                </c:pt>
                <c:pt idx="3749">
                  <c:v>2.3681913086300301E-8</c:v>
                </c:pt>
                <c:pt idx="3750">
                  <c:v>2.4209190428044099E-8</c:v>
                </c:pt>
                <c:pt idx="3751">
                  <c:v>2.4647208488515601E-8</c:v>
                </c:pt>
                <c:pt idx="3752">
                  <c:v>2.47108674831385E-8</c:v>
                </c:pt>
                <c:pt idx="3753">
                  <c:v>2.4031414088975701E-8</c:v>
                </c:pt>
                <c:pt idx="3754">
                  <c:v>2.2540906953861199E-8</c:v>
                </c:pt>
                <c:pt idx="3755">
                  <c:v>2.0494932536715201E-8</c:v>
                </c:pt>
                <c:pt idx="3756">
                  <c:v>1.7434107056902999E-8</c:v>
                </c:pt>
                <c:pt idx="3757">
                  <c:v>1.52318152198181E-8</c:v>
                </c:pt>
                <c:pt idx="3758">
                  <c:v>1.32662413958629E-8</c:v>
                </c:pt>
                <c:pt idx="3759">
                  <c:v>1.2370455294814299E-8</c:v>
                </c:pt>
                <c:pt idx="3760">
                  <c:v>1.13560727735932E-8</c:v>
                </c:pt>
                <c:pt idx="3761">
                  <c:v>1.0207085285599E-8</c:v>
                </c:pt>
                <c:pt idx="3762">
                  <c:v>9.5293518227032393E-9</c:v>
                </c:pt>
                <c:pt idx="3763">
                  <c:v>8.7299700535046607E-9</c:v>
                </c:pt>
                <c:pt idx="3764">
                  <c:v>8.0432286504250407E-9</c:v>
                </c:pt>
                <c:pt idx="3765">
                  <c:v>7.6679910351935506E-9</c:v>
                </c:pt>
                <c:pt idx="3766">
                  <c:v>6.9325666013957001E-9</c:v>
                </c:pt>
                <c:pt idx="3767">
                  <c:v>6.4444512572442902E-9</c:v>
                </c:pt>
                <c:pt idx="3768">
                  <c:v>6.03209771241247E-9</c:v>
                </c:pt>
                <c:pt idx="3769">
                  <c:v>5.8111369858302403E-9</c:v>
                </c:pt>
                <c:pt idx="3770">
                  <c:v>5.7252786666427799E-9</c:v>
                </c:pt>
                <c:pt idx="3771">
                  <c:v>5.6046867332611804E-9</c:v>
                </c:pt>
                <c:pt idx="3772">
                  <c:v>5.6690035487104896E-9</c:v>
                </c:pt>
                <c:pt idx="3773">
                  <c:v>5.704260295207E-9</c:v>
                </c:pt>
                <c:pt idx="3774">
                  <c:v>5.9133670249095897E-9</c:v>
                </c:pt>
                <c:pt idx="3775">
                  <c:v>5.8587656663629704E-9</c:v>
                </c:pt>
                <c:pt idx="3776">
                  <c:v>5.4148987409462203E-9</c:v>
                </c:pt>
                <c:pt idx="3777">
                  <c:v>5.2581859009419597E-9</c:v>
                </c:pt>
                <c:pt idx="3778">
                  <c:v>5.1482703545916103E-9</c:v>
                </c:pt>
                <c:pt idx="3779">
                  <c:v>5.1087134929297202E-9</c:v>
                </c:pt>
                <c:pt idx="3780">
                  <c:v>4.9480466238459898E-9</c:v>
                </c:pt>
                <c:pt idx="3781">
                  <c:v>4.5260839277897197E-9</c:v>
                </c:pt>
                <c:pt idx="3782">
                  <c:v>4.2414822730458098E-9</c:v>
                </c:pt>
                <c:pt idx="3783">
                  <c:v>4.0379009751606201E-9</c:v>
                </c:pt>
                <c:pt idx="3784">
                  <c:v>3.7610106230244199E-9</c:v>
                </c:pt>
                <c:pt idx="3785">
                  <c:v>3.4483388476051398E-9</c:v>
                </c:pt>
                <c:pt idx="3786">
                  <c:v>3.1585889724814501E-9</c:v>
                </c:pt>
                <c:pt idx="3787">
                  <c:v>2.9586549930441202E-9</c:v>
                </c:pt>
                <c:pt idx="3788">
                  <c:v>2.7300156713852802E-9</c:v>
                </c:pt>
                <c:pt idx="3789">
                  <c:v>2.5121986905600201E-9</c:v>
                </c:pt>
                <c:pt idx="3790">
                  <c:v>2.3344403289216498E-9</c:v>
                </c:pt>
                <c:pt idx="3791">
                  <c:v>2.22924517391372E-9</c:v>
                </c:pt>
                <c:pt idx="3792">
                  <c:v>2.18595331961608E-9</c:v>
                </c:pt>
                <c:pt idx="3793">
                  <c:v>2.0864954379361101E-9</c:v>
                </c:pt>
                <c:pt idx="3794">
                  <c:v>2.0147066719981199E-9</c:v>
                </c:pt>
                <c:pt idx="3795">
                  <c:v>2.0137625058152901E-9</c:v>
                </c:pt>
                <c:pt idx="3796">
                  <c:v>2.0128543171116399E-9</c:v>
                </c:pt>
                <c:pt idx="3797">
                  <c:v>1.9801525341052001E-9</c:v>
                </c:pt>
                <c:pt idx="3798">
                  <c:v>1.9600744134809301E-9</c:v>
                </c:pt>
                <c:pt idx="3799">
                  <c:v>1.9308268715164999E-9</c:v>
                </c:pt>
                <c:pt idx="3800">
                  <c:v>1.9761072790783901E-9</c:v>
                </c:pt>
                <c:pt idx="3801">
                  <c:v>1.9598888750428798E-9</c:v>
                </c:pt>
                <c:pt idx="3802">
                  <c:v>1.91976687161501E-9</c:v>
                </c:pt>
                <c:pt idx="3803">
                  <c:v>1.8769732677157299E-9</c:v>
                </c:pt>
                <c:pt idx="3804">
                  <c:v>1.8554421356568301E-9</c:v>
                </c:pt>
                <c:pt idx="3805">
                  <c:v>1.8483748346251499E-9</c:v>
                </c:pt>
                <c:pt idx="3806">
                  <c:v>1.82080108327295E-9</c:v>
                </c:pt>
                <c:pt idx="3807">
                  <c:v>1.7916340244992201E-9</c:v>
                </c:pt>
                <c:pt idx="3808">
                  <c:v>1.7511509047191601E-9</c:v>
                </c:pt>
                <c:pt idx="3809">
                  <c:v>2.6071532041929101E-9</c:v>
                </c:pt>
                <c:pt idx="3810">
                  <c:v>3.5161922461831499E-9</c:v>
                </c:pt>
                <c:pt idx="3811">
                  <c:v>1.7392016651695301E-9</c:v>
                </c:pt>
                <c:pt idx="3812">
                  <c:v>1.7472691291762699E-9</c:v>
                </c:pt>
                <c:pt idx="3813">
                  <c:v>1.7521569135490401E-9</c:v>
                </c:pt>
                <c:pt idx="3814">
                  <c:v>1.75612161708634E-9</c:v>
                </c:pt>
                <c:pt idx="3815">
                  <c:v>1.70183039116516E-9</c:v>
                </c:pt>
                <c:pt idx="3816">
                  <c:v>1.6981648060552501E-9</c:v>
                </c:pt>
                <c:pt idx="3817">
                  <c:v>1.7078800731037401E-9</c:v>
                </c:pt>
                <c:pt idx="3818">
                  <c:v>1.77628266449441E-9</c:v>
                </c:pt>
                <c:pt idx="3819">
                  <c:v>1.8362265033694899E-9</c:v>
                </c:pt>
                <c:pt idx="3820">
                  <c:v>1.83220875549074E-9</c:v>
                </c:pt>
                <c:pt idx="3821">
                  <c:v>1.8154975465860201E-9</c:v>
                </c:pt>
                <c:pt idx="3822">
                  <c:v>1.78938285375755E-9</c:v>
                </c:pt>
                <c:pt idx="3823">
                  <c:v>1.6597028929741099E-9</c:v>
                </c:pt>
                <c:pt idx="3824">
                  <c:v>1.6625827451264699E-9</c:v>
                </c:pt>
                <c:pt idx="3825">
                  <c:v>1.7075551188524801E-9</c:v>
                </c:pt>
                <c:pt idx="3826">
                  <c:v>1.7062562337845501E-9</c:v>
                </c:pt>
                <c:pt idx="3827">
                  <c:v>1.6165518786670299E-9</c:v>
                </c:pt>
                <c:pt idx="3828">
                  <c:v>1.5822209711240999E-9</c:v>
                </c:pt>
                <c:pt idx="3829">
                  <c:v>1.55750697315675E-9</c:v>
                </c:pt>
                <c:pt idx="3830">
                  <c:v>1.51502576598083E-9</c:v>
                </c:pt>
                <c:pt idx="3831">
                  <c:v>1.46326943930217E-9</c:v>
                </c:pt>
                <c:pt idx="3832">
                  <c:v>1.5013002032493301E-9</c:v>
                </c:pt>
                <c:pt idx="3833">
                  <c:v>1.4376183731389201E-9</c:v>
                </c:pt>
                <c:pt idx="3834">
                  <c:v>1.3169765156385601E-9</c:v>
                </c:pt>
                <c:pt idx="3835">
                  <c:v>1.31203740798564E-9</c:v>
                </c:pt>
                <c:pt idx="3836">
                  <c:v>1.3770497167086301E-9</c:v>
                </c:pt>
                <c:pt idx="3837">
                  <c:v>1.3835286760687999E-9</c:v>
                </c:pt>
                <c:pt idx="3838">
                  <c:v>1.4378173285073001E-9</c:v>
                </c:pt>
                <c:pt idx="3839">
                  <c:v>1.52436685246963E-9</c:v>
                </c:pt>
                <c:pt idx="3840">
                  <c:v>1.5938929640826301E-9</c:v>
                </c:pt>
                <c:pt idx="3841">
                  <c:v>1.68821500113001E-9</c:v>
                </c:pt>
                <c:pt idx="3842">
                  <c:v>1.6597679362815201E-9</c:v>
                </c:pt>
                <c:pt idx="3843">
                  <c:v>1.6490004598104699E-9</c:v>
                </c:pt>
                <c:pt idx="3844">
                  <c:v>1.63972262996842E-9</c:v>
                </c:pt>
                <c:pt idx="3845">
                  <c:v>1.6339272994544799E-9</c:v>
                </c:pt>
                <c:pt idx="3846">
                  <c:v>1.5889007606359799E-9</c:v>
                </c:pt>
                <c:pt idx="3847">
                  <c:v>1.6270286112060499E-9</c:v>
                </c:pt>
                <c:pt idx="3848">
                  <c:v>1.7401497063245999E-9</c:v>
                </c:pt>
                <c:pt idx="3849">
                  <c:v>1.85947367531963E-9</c:v>
                </c:pt>
                <c:pt idx="3850">
                  <c:v>1.9637942339598802E-9</c:v>
                </c:pt>
                <c:pt idx="3851">
                  <c:v>1.98052792010781E-9</c:v>
                </c:pt>
                <c:pt idx="3852">
                  <c:v>2.1509967433943502E-9</c:v>
                </c:pt>
                <c:pt idx="3853">
                  <c:v>2.22922427079859E-9</c:v>
                </c:pt>
                <c:pt idx="3854">
                  <c:v>2.3222898275177498E-9</c:v>
                </c:pt>
                <c:pt idx="3855">
                  <c:v>2.37980352530472E-9</c:v>
                </c:pt>
                <c:pt idx="3856">
                  <c:v>2.6819461908743101E-9</c:v>
                </c:pt>
                <c:pt idx="3857">
                  <c:v>2.9466148112885701E-9</c:v>
                </c:pt>
                <c:pt idx="3858">
                  <c:v>3.0424498386873902E-9</c:v>
                </c:pt>
                <c:pt idx="3859">
                  <c:v>3.0424306360583898E-9</c:v>
                </c:pt>
                <c:pt idx="3860">
                  <c:v>3.19197031687293E-9</c:v>
                </c:pt>
                <c:pt idx="3861">
                  <c:v>3.3102326130483201E-9</c:v>
                </c:pt>
                <c:pt idx="3862">
                  <c:v>3.3231736285196201E-9</c:v>
                </c:pt>
                <c:pt idx="3863">
                  <c:v>3.3607752244532499E-9</c:v>
                </c:pt>
                <c:pt idx="3864">
                  <c:v>3.2876725983990098E-9</c:v>
                </c:pt>
                <c:pt idx="3865">
                  <c:v>3.43626003194153E-9</c:v>
                </c:pt>
                <c:pt idx="3866">
                  <c:v>3.4227018432131898E-9</c:v>
                </c:pt>
                <c:pt idx="3867">
                  <c:v>3.4518294847264399E-9</c:v>
                </c:pt>
                <c:pt idx="3868">
                  <c:v>3.5137994142070398E-9</c:v>
                </c:pt>
                <c:pt idx="3869">
                  <c:v>3.8382553217864903E-9</c:v>
                </c:pt>
                <c:pt idx="3870">
                  <c:v>4.0688301061880202E-9</c:v>
                </c:pt>
                <c:pt idx="3871">
                  <c:v>4.0325234423812099E-9</c:v>
                </c:pt>
                <c:pt idx="3872">
                  <c:v>3.9622353079631899E-9</c:v>
                </c:pt>
                <c:pt idx="3873">
                  <c:v>4.2285449767148698E-9</c:v>
                </c:pt>
                <c:pt idx="3874">
                  <c:v>4.43053397315211E-9</c:v>
                </c:pt>
                <c:pt idx="3875">
                  <c:v>4.7343627573546699E-9</c:v>
                </c:pt>
                <c:pt idx="3876">
                  <c:v>5.0955584660084103E-9</c:v>
                </c:pt>
                <c:pt idx="3877">
                  <c:v>5.5264346761176502E-9</c:v>
                </c:pt>
                <c:pt idx="3878">
                  <c:v>5.9030406800772802E-9</c:v>
                </c:pt>
                <c:pt idx="3879">
                  <c:v>6.4384789528013397E-9</c:v>
                </c:pt>
                <c:pt idx="3880">
                  <c:v>7.4752384915442197E-9</c:v>
                </c:pt>
                <c:pt idx="3881">
                  <c:v>8.0865359613120804E-9</c:v>
                </c:pt>
                <c:pt idx="3882">
                  <c:v>8.6324122587967902E-9</c:v>
                </c:pt>
                <c:pt idx="3883">
                  <c:v>9.5569365532078507E-9</c:v>
                </c:pt>
                <c:pt idx="3884">
                  <c:v>1.1270491198664501E-8</c:v>
                </c:pt>
                <c:pt idx="3885">
                  <c:v>1.25808305025565E-8</c:v>
                </c:pt>
                <c:pt idx="3886">
                  <c:v>1.3268730807423501E-8</c:v>
                </c:pt>
                <c:pt idx="3887">
                  <c:v>1.42613838706213E-8</c:v>
                </c:pt>
                <c:pt idx="3888">
                  <c:v>1.4078696211293699E-8</c:v>
                </c:pt>
                <c:pt idx="3889">
                  <c:v>1.5094619485963E-8</c:v>
                </c:pt>
                <c:pt idx="3890">
                  <c:v>1.7128255492567501E-8</c:v>
                </c:pt>
                <c:pt idx="3891">
                  <c:v>1.7234111872918201E-8</c:v>
                </c:pt>
                <c:pt idx="3892">
                  <c:v>1.8221204339343101E-8</c:v>
                </c:pt>
                <c:pt idx="3893">
                  <c:v>2.0433664176814599E-8</c:v>
                </c:pt>
                <c:pt idx="3894">
                  <c:v>2.2450844345579801E-8</c:v>
                </c:pt>
                <c:pt idx="3895">
                  <c:v>2.29134266068204E-8</c:v>
                </c:pt>
                <c:pt idx="3896">
                  <c:v>2.30264371187155E-8</c:v>
                </c:pt>
                <c:pt idx="3897">
                  <c:v>2.3543340147044702E-8</c:v>
                </c:pt>
                <c:pt idx="3898">
                  <c:v>2.3179187871330199E-8</c:v>
                </c:pt>
                <c:pt idx="3899">
                  <c:v>2.4945234595449998E-8</c:v>
                </c:pt>
                <c:pt idx="3900">
                  <c:v>2.8830206630695601E-8</c:v>
                </c:pt>
                <c:pt idx="3901">
                  <c:v>2.9202567408548301E-8</c:v>
                </c:pt>
                <c:pt idx="3902">
                  <c:v>3.0675230411594798E-8</c:v>
                </c:pt>
                <c:pt idx="3903">
                  <c:v>3.30286523380547E-8</c:v>
                </c:pt>
                <c:pt idx="3904">
                  <c:v>3.3468700912076697E-8</c:v>
                </c:pt>
                <c:pt idx="3905">
                  <c:v>3.3795654510154401E-8</c:v>
                </c:pt>
                <c:pt idx="3906">
                  <c:v>3.6851605298010597E-8</c:v>
                </c:pt>
                <c:pt idx="3907">
                  <c:v>3.89641050678491E-8</c:v>
                </c:pt>
                <c:pt idx="3908">
                  <c:v>3.8136465465136897E-8</c:v>
                </c:pt>
                <c:pt idx="3909">
                  <c:v>3.4451485854843598E-8</c:v>
                </c:pt>
                <c:pt idx="3910">
                  <c:v>3.6272197187348503E-8</c:v>
                </c:pt>
                <c:pt idx="3911">
                  <c:v>4.0950148477013698E-8</c:v>
                </c:pt>
                <c:pt idx="3912">
                  <c:v>3.9001162854961803E-8</c:v>
                </c:pt>
                <c:pt idx="3913">
                  <c:v>4.1463386760444703E-8</c:v>
                </c:pt>
                <c:pt idx="3914">
                  <c:v>4.1604174967475297E-8</c:v>
                </c:pt>
                <c:pt idx="3915">
                  <c:v>3.7446805455663298E-8</c:v>
                </c:pt>
                <c:pt idx="3916">
                  <c:v>3.8357169615315102E-8</c:v>
                </c:pt>
                <c:pt idx="3917">
                  <c:v>3.7739219788248303E-8</c:v>
                </c:pt>
                <c:pt idx="3918">
                  <c:v>3.9321313841157201E-8</c:v>
                </c:pt>
                <c:pt idx="3919">
                  <c:v>3.7870684169150899E-8</c:v>
                </c:pt>
                <c:pt idx="3920">
                  <c:v>3.77422410839473E-8</c:v>
                </c:pt>
                <c:pt idx="3921">
                  <c:v>3.69229093409784E-8</c:v>
                </c:pt>
                <c:pt idx="3922">
                  <c:v>3.45115232211439E-8</c:v>
                </c:pt>
                <c:pt idx="3923">
                  <c:v>3.5789046692877297E-8</c:v>
                </c:pt>
                <c:pt idx="3924">
                  <c:v>3.9973011178846199E-8</c:v>
                </c:pt>
                <c:pt idx="3925">
                  <c:v>3.65476269942873E-8</c:v>
                </c:pt>
                <c:pt idx="3926">
                  <c:v>3.55916488439282E-8</c:v>
                </c:pt>
                <c:pt idx="3927">
                  <c:v>3.8160063162208698E-8</c:v>
                </c:pt>
                <c:pt idx="3928">
                  <c:v>3.4843196419297197E-8</c:v>
                </c:pt>
                <c:pt idx="3929">
                  <c:v>3.53412687220193E-8</c:v>
                </c:pt>
                <c:pt idx="3930">
                  <c:v>3.5981909041944799E-8</c:v>
                </c:pt>
                <c:pt idx="3931">
                  <c:v>3.5603822762811702E-8</c:v>
                </c:pt>
                <c:pt idx="3932">
                  <c:v>3.7844203289809199E-8</c:v>
                </c:pt>
                <c:pt idx="3933">
                  <c:v>3.5676148863965502E-8</c:v>
                </c:pt>
                <c:pt idx="3934">
                  <c:v>3.3290703493834103E-8</c:v>
                </c:pt>
                <c:pt idx="3935">
                  <c:v>3.7807142106500001E-8</c:v>
                </c:pt>
                <c:pt idx="3936">
                  <c:v>4.1529808003211797E-8</c:v>
                </c:pt>
                <c:pt idx="3937">
                  <c:v>3.8100826494378399E-8</c:v>
                </c:pt>
                <c:pt idx="3938">
                  <c:v>3.4978790298366797E-8</c:v>
                </c:pt>
                <c:pt idx="3939">
                  <c:v>4.1458791586705402E-8</c:v>
                </c:pt>
                <c:pt idx="3940">
                  <c:v>4.4427345890600099E-8</c:v>
                </c:pt>
                <c:pt idx="3941">
                  <c:v>4.1660219882672597E-8</c:v>
                </c:pt>
                <c:pt idx="3942">
                  <c:v>4.0643287777777698E-8</c:v>
                </c:pt>
                <c:pt idx="3943">
                  <c:v>4.24688439641325E-8</c:v>
                </c:pt>
                <c:pt idx="3944">
                  <c:v>4.2497324611514997E-8</c:v>
                </c:pt>
                <c:pt idx="3945">
                  <c:v>4.0097258971232701E-8</c:v>
                </c:pt>
                <c:pt idx="3946">
                  <c:v>4.2652980172912497E-8</c:v>
                </c:pt>
                <c:pt idx="3947">
                  <c:v>3.9942043870893103E-8</c:v>
                </c:pt>
                <c:pt idx="3948">
                  <c:v>4.1829442990129799E-8</c:v>
                </c:pt>
                <c:pt idx="3949">
                  <c:v>4.4113931137948403E-8</c:v>
                </c:pt>
                <c:pt idx="3950">
                  <c:v>4.0277264808556299E-8</c:v>
                </c:pt>
                <c:pt idx="3951">
                  <c:v>3.7823819036138098E-8</c:v>
                </c:pt>
                <c:pt idx="3952">
                  <c:v>3.7336204608318598E-8</c:v>
                </c:pt>
                <c:pt idx="3953">
                  <c:v>3.8547037889730101E-8</c:v>
                </c:pt>
                <c:pt idx="3954">
                  <c:v>3.7998670108444797E-8</c:v>
                </c:pt>
                <c:pt idx="3955">
                  <c:v>4.10212808696161E-8</c:v>
                </c:pt>
                <c:pt idx="3956">
                  <c:v>4.2411719612583501E-8</c:v>
                </c:pt>
                <c:pt idx="3957">
                  <c:v>4.0395866651698703E-8</c:v>
                </c:pt>
                <c:pt idx="3958">
                  <c:v>3.77255820980995E-8</c:v>
                </c:pt>
                <c:pt idx="3959">
                  <c:v>3.2235838355944599E-8</c:v>
                </c:pt>
                <c:pt idx="3960">
                  <c:v>3.3363750865671199E-8</c:v>
                </c:pt>
                <c:pt idx="3961">
                  <c:v>3.34367500435532E-8</c:v>
                </c:pt>
                <c:pt idx="3962">
                  <c:v>3.1480062770894897E-8</c:v>
                </c:pt>
                <c:pt idx="3963">
                  <c:v>3.1184625985031198E-8</c:v>
                </c:pt>
                <c:pt idx="3964">
                  <c:v>2.8923156640548599E-8</c:v>
                </c:pt>
                <c:pt idx="3965">
                  <c:v>2.92467918285509E-8</c:v>
                </c:pt>
                <c:pt idx="3966">
                  <c:v>2.8596266270737299E-8</c:v>
                </c:pt>
                <c:pt idx="3967">
                  <c:v>3.1327564279770497E-8</c:v>
                </c:pt>
                <c:pt idx="3968">
                  <c:v>3.24496052792168E-8</c:v>
                </c:pt>
                <c:pt idx="3969">
                  <c:v>3.2153587351417203E-8</c:v>
                </c:pt>
                <c:pt idx="3970">
                  <c:v>3.51754943733754E-8</c:v>
                </c:pt>
                <c:pt idx="3971">
                  <c:v>3.2136303435636302E-8</c:v>
                </c:pt>
                <c:pt idx="3972">
                  <c:v>3.3804394051472699E-8</c:v>
                </c:pt>
                <c:pt idx="3973">
                  <c:v>3.6869818704634301E-8</c:v>
                </c:pt>
                <c:pt idx="3974">
                  <c:v>3.60557059900497E-8</c:v>
                </c:pt>
                <c:pt idx="3975">
                  <c:v>3.4612607084166399E-8</c:v>
                </c:pt>
                <c:pt idx="3976">
                  <c:v>3.4037280483854699E-8</c:v>
                </c:pt>
                <c:pt idx="3977">
                  <c:v>3.4064874437554497E-8</c:v>
                </c:pt>
                <c:pt idx="3978">
                  <c:v>3.3133564855621898E-8</c:v>
                </c:pt>
                <c:pt idx="3979">
                  <c:v>3.4770670015349899E-8</c:v>
                </c:pt>
                <c:pt idx="3980">
                  <c:v>3.5102866613157003E-8</c:v>
                </c:pt>
                <c:pt idx="3981">
                  <c:v>3.5065730342556897E-8</c:v>
                </c:pt>
                <c:pt idx="3982">
                  <c:v>3.5504723824529301E-8</c:v>
                </c:pt>
                <c:pt idx="3983">
                  <c:v>3.7502075640926102E-8</c:v>
                </c:pt>
                <c:pt idx="3984">
                  <c:v>4.06378646313136E-8</c:v>
                </c:pt>
                <c:pt idx="3985">
                  <c:v>4.1608241685782801E-8</c:v>
                </c:pt>
                <c:pt idx="3986">
                  <c:v>3.8839813820362201E-8</c:v>
                </c:pt>
                <c:pt idx="3987">
                  <c:v>3.8601246228051698E-8</c:v>
                </c:pt>
                <c:pt idx="3988">
                  <c:v>3.8754923423576101E-8</c:v>
                </c:pt>
                <c:pt idx="3989">
                  <c:v>3.7536947332832802E-8</c:v>
                </c:pt>
                <c:pt idx="3990">
                  <c:v>3.7702669441634701E-8</c:v>
                </c:pt>
                <c:pt idx="3991">
                  <c:v>3.5652858556829801E-8</c:v>
                </c:pt>
                <c:pt idx="3992">
                  <c:v>3.2872694480275299E-8</c:v>
                </c:pt>
                <c:pt idx="3993">
                  <c:v>3.3370030809346099E-8</c:v>
                </c:pt>
                <c:pt idx="3994">
                  <c:v>3.0470832319868699E-8</c:v>
                </c:pt>
                <c:pt idx="3995">
                  <c:v>3.0631456419567101E-8</c:v>
                </c:pt>
                <c:pt idx="3996">
                  <c:v>3.2746796573832598E-8</c:v>
                </c:pt>
                <c:pt idx="3997">
                  <c:v>3.3308494992681601E-8</c:v>
                </c:pt>
                <c:pt idx="3998">
                  <c:v>3.2440172503816203E-8</c:v>
                </c:pt>
                <c:pt idx="3999">
                  <c:v>3.5517892662365199E-8</c:v>
                </c:pt>
                <c:pt idx="4000">
                  <c:v>3.5952207788953003E-8</c:v>
                </c:pt>
                <c:pt idx="4001">
                  <c:v>3.5990739115838499E-8</c:v>
                </c:pt>
                <c:pt idx="4002">
                  <c:v>3.58487528928891E-8</c:v>
                </c:pt>
                <c:pt idx="4003">
                  <c:v>3.3834480119772197E-8</c:v>
                </c:pt>
                <c:pt idx="4004">
                  <c:v>3.4586798605277203E-8</c:v>
                </c:pt>
                <c:pt idx="4005">
                  <c:v>3.4952352211793502E-8</c:v>
                </c:pt>
                <c:pt idx="4006">
                  <c:v>3.3187056745890698E-8</c:v>
                </c:pt>
                <c:pt idx="4007">
                  <c:v>3.5669622073205603E-8</c:v>
                </c:pt>
                <c:pt idx="4008">
                  <c:v>3.6546696749565301E-8</c:v>
                </c:pt>
                <c:pt idx="4009">
                  <c:v>3.3838653744677401E-8</c:v>
                </c:pt>
                <c:pt idx="4010">
                  <c:v>3.3716409434650401E-8</c:v>
                </c:pt>
                <c:pt idx="4011">
                  <c:v>3.4325187788233298E-8</c:v>
                </c:pt>
                <c:pt idx="4012">
                  <c:v>3.5992158210154803E-8</c:v>
                </c:pt>
                <c:pt idx="4013">
                  <c:v>4.0888196177187002E-8</c:v>
                </c:pt>
                <c:pt idx="4014">
                  <c:v>3.9728977302613301E-8</c:v>
                </c:pt>
                <c:pt idx="4015">
                  <c:v>3.7553912523304497E-8</c:v>
                </c:pt>
                <c:pt idx="4016">
                  <c:v>3.6965668686286801E-8</c:v>
                </c:pt>
                <c:pt idx="4017">
                  <c:v>3.4094394647492103E-8</c:v>
                </c:pt>
                <c:pt idx="4018">
                  <c:v>3.1483347649012698E-8</c:v>
                </c:pt>
                <c:pt idx="4019">
                  <c:v>2.85112227565066E-8</c:v>
                </c:pt>
                <c:pt idx="4020">
                  <c:v>2.9235596820823E-8</c:v>
                </c:pt>
                <c:pt idx="4021">
                  <c:v>2.9064961241952801E-8</c:v>
                </c:pt>
                <c:pt idx="4022">
                  <c:v>2.5155570498345901E-8</c:v>
                </c:pt>
                <c:pt idx="4023">
                  <c:v>2.1818385746220301E-8</c:v>
                </c:pt>
                <c:pt idx="4024">
                  <c:v>1.98622820046369E-8</c:v>
                </c:pt>
                <c:pt idx="4025">
                  <c:v>1.8529839570895799E-8</c:v>
                </c:pt>
                <c:pt idx="4026">
                  <c:v>1.5563642995651199E-8</c:v>
                </c:pt>
                <c:pt idx="4027">
                  <c:v>1.6179971585762499E-8</c:v>
                </c:pt>
                <c:pt idx="4028">
                  <c:v>1.6081366060816801E-8</c:v>
                </c:pt>
                <c:pt idx="4029">
                  <c:v>1.4108237972102E-8</c:v>
                </c:pt>
                <c:pt idx="4030">
                  <c:v>1.46804482520762E-8</c:v>
                </c:pt>
                <c:pt idx="4031">
                  <c:v>1.35246485324778E-8</c:v>
                </c:pt>
                <c:pt idx="4032">
                  <c:v>1.26302431092109E-8</c:v>
                </c:pt>
                <c:pt idx="4033">
                  <c:v>1.0970367568539399E-8</c:v>
                </c:pt>
                <c:pt idx="4034">
                  <c:v>1.1136216899873399E-8</c:v>
                </c:pt>
                <c:pt idx="4035">
                  <c:v>1.0078716886400599E-8</c:v>
                </c:pt>
                <c:pt idx="4036">
                  <c:v>8.4901430866748908E-9</c:v>
                </c:pt>
                <c:pt idx="4037">
                  <c:v>8.9194951920854906E-9</c:v>
                </c:pt>
                <c:pt idx="4038">
                  <c:v>8.5453426185995595E-9</c:v>
                </c:pt>
                <c:pt idx="4039">
                  <c:v>8.0645606228853697E-9</c:v>
                </c:pt>
                <c:pt idx="4040">
                  <c:v>8.2196522367398292E-9</c:v>
                </c:pt>
                <c:pt idx="4041">
                  <c:v>7.8642031713716003E-9</c:v>
                </c:pt>
                <c:pt idx="4042">
                  <c:v>7.0759101711926802E-9</c:v>
                </c:pt>
                <c:pt idx="4043">
                  <c:v>6.7887787283189297E-9</c:v>
                </c:pt>
                <c:pt idx="4044">
                  <c:v>7.0110440355891901E-9</c:v>
                </c:pt>
                <c:pt idx="4045">
                  <c:v>6.6310529655358096E-9</c:v>
                </c:pt>
                <c:pt idx="4046">
                  <c:v>6.2697246329181901E-9</c:v>
                </c:pt>
                <c:pt idx="4047">
                  <c:v>5.7617165563546301E-9</c:v>
                </c:pt>
                <c:pt idx="4048">
                  <c:v>5.3575416564441599E-9</c:v>
                </c:pt>
                <c:pt idx="4049">
                  <c:v>5.4835851571017101E-9</c:v>
                </c:pt>
                <c:pt idx="4050">
                  <c:v>5.1863247679513804E-9</c:v>
                </c:pt>
                <c:pt idx="4051">
                  <c:v>5.0839761457400704E-9</c:v>
                </c:pt>
                <c:pt idx="4052">
                  <c:v>5.5546804750476599E-9</c:v>
                </c:pt>
                <c:pt idx="4053">
                  <c:v>5.7529290493877598E-9</c:v>
                </c:pt>
                <c:pt idx="4054">
                  <c:v>5.6726625503242802E-9</c:v>
                </c:pt>
                <c:pt idx="4055">
                  <c:v>5.7627839087389198E-9</c:v>
                </c:pt>
                <c:pt idx="4056">
                  <c:v>5.6082259689398897E-9</c:v>
                </c:pt>
                <c:pt idx="4057">
                  <c:v>5.4285959211820503E-9</c:v>
                </c:pt>
                <c:pt idx="4058">
                  <c:v>5.1892543676535697E-9</c:v>
                </c:pt>
                <c:pt idx="4059">
                  <c:v>5.0136089527520197E-9</c:v>
                </c:pt>
                <c:pt idx="4060">
                  <c:v>5.2711374511774003E-9</c:v>
                </c:pt>
                <c:pt idx="4061">
                  <c:v>5.73369281501307E-9</c:v>
                </c:pt>
                <c:pt idx="4062">
                  <c:v>6.4487416123819002E-9</c:v>
                </c:pt>
                <c:pt idx="4063">
                  <c:v>7.3829447255724098E-9</c:v>
                </c:pt>
                <c:pt idx="4064">
                  <c:v>8.0489917928776793E-9</c:v>
                </c:pt>
                <c:pt idx="4065">
                  <c:v>8.4898088320380606E-9</c:v>
                </c:pt>
                <c:pt idx="4066">
                  <c:v>8.7688754144663804E-9</c:v>
                </c:pt>
                <c:pt idx="4067">
                  <c:v>9.19346495978623E-9</c:v>
                </c:pt>
                <c:pt idx="4068">
                  <c:v>9.7732726465557797E-9</c:v>
                </c:pt>
                <c:pt idx="4069">
                  <c:v>9.9693714068765699E-9</c:v>
                </c:pt>
                <c:pt idx="4070">
                  <c:v>9.34388641987192E-9</c:v>
                </c:pt>
                <c:pt idx="4071">
                  <c:v>8.95600930445099E-9</c:v>
                </c:pt>
                <c:pt idx="4072">
                  <c:v>9.1247701991818193E-9</c:v>
                </c:pt>
                <c:pt idx="4073">
                  <c:v>9.2279857759724203E-9</c:v>
                </c:pt>
                <c:pt idx="4074">
                  <c:v>9.3021606140942405E-9</c:v>
                </c:pt>
                <c:pt idx="4075">
                  <c:v>9.7944694729268292E-9</c:v>
                </c:pt>
                <c:pt idx="4076">
                  <c:v>9.8295182706661998E-9</c:v>
                </c:pt>
                <c:pt idx="4077">
                  <c:v>9.4159262936245297E-9</c:v>
                </c:pt>
                <c:pt idx="4078">
                  <c:v>9.1622695007146901E-9</c:v>
                </c:pt>
                <c:pt idx="4079">
                  <c:v>9.2234528242286906E-9</c:v>
                </c:pt>
                <c:pt idx="4080">
                  <c:v>8.66887654619991E-9</c:v>
                </c:pt>
                <c:pt idx="4081">
                  <c:v>8.0181041063600804E-9</c:v>
                </c:pt>
                <c:pt idx="4082">
                  <c:v>7.9675823361418799E-9</c:v>
                </c:pt>
                <c:pt idx="4083">
                  <c:v>7.8075690583511496E-9</c:v>
                </c:pt>
                <c:pt idx="4084">
                  <c:v>7.4906959901541798E-9</c:v>
                </c:pt>
                <c:pt idx="4085">
                  <c:v>7.6745685600495693E-9</c:v>
                </c:pt>
                <c:pt idx="4086">
                  <c:v>7.7278108115373207E-9</c:v>
                </c:pt>
                <c:pt idx="4087">
                  <c:v>8.4087326560580303E-9</c:v>
                </c:pt>
                <c:pt idx="4088">
                  <c:v>9.20445858156246E-9</c:v>
                </c:pt>
                <c:pt idx="4089">
                  <c:v>9.8782541864616399E-9</c:v>
                </c:pt>
                <c:pt idx="4090">
                  <c:v>1.0438437096300399E-8</c:v>
                </c:pt>
                <c:pt idx="4091">
                  <c:v>1.1040760138948299E-8</c:v>
                </c:pt>
                <c:pt idx="4092">
                  <c:v>1.13292187189964E-8</c:v>
                </c:pt>
                <c:pt idx="4093">
                  <c:v>1.15761181846511E-8</c:v>
                </c:pt>
                <c:pt idx="4094">
                  <c:v>1.1401738496493E-8</c:v>
                </c:pt>
                <c:pt idx="4095">
                  <c:v>1.1443749677609501E-8</c:v>
                </c:pt>
                <c:pt idx="4096">
                  <c:v>1.09248283729849E-8</c:v>
                </c:pt>
                <c:pt idx="4097">
                  <c:v>1.0245279289638899E-8</c:v>
                </c:pt>
                <c:pt idx="4098">
                  <c:v>9.3584343469757405E-9</c:v>
                </c:pt>
                <c:pt idx="4099">
                  <c:v>8.8020759554594105E-9</c:v>
                </c:pt>
                <c:pt idx="4100">
                  <c:v>8.5330984417651293E-9</c:v>
                </c:pt>
                <c:pt idx="4101">
                  <c:v>7.9111626845712893E-9</c:v>
                </c:pt>
                <c:pt idx="4102">
                  <c:v>7.4390274939262999E-9</c:v>
                </c:pt>
                <c:pt idx="4103">
                  <c:v>6.9407116239636298E-9</c:v>
                </c:pt>
                <c:pt idx="4104">
                  <c:v>6.8984595104709403E-9</c:v>
                </c:pt>
                <c:pt idx="4105">
                  <c:v>7.2634869174910103E-9</c:v>
                </c:pt>
                <c:pt idx="4106">
                  <c:v>8.0094007851641297E-9</c:v>
                </c:pt>
                <c:pt idx="4107">
                  <c:v>8.6490448787027508E-9</c:v>
                </c:pt>
                <c:pt idx="4108">
                  <c:v>9.2963718755093497E-9</c:v>
                </c:pt>
                <c:pt idx="4109">
                  <c:v>9.3916182222324192E-9</c:v>
                </c:pt>
                <c:pt idx="4110">
                  <c:v>9.1184507536832201E-9</c:v>
                </c:pt>
                <c:pt idx="4111">
                  <c:v>9.0437284930002199E-9</c:v>
                </c:pt>
                <c:pt idx="4112">
                  <c:v>9.6216198436730399E-9</c:v>
                </c:pt>
                <c:pt idx="4113">
                  <c:v>1.09604344583719E-8</c:v>
                </c:pt>
                <c:pt idx="4114">
                  <c:v>1.3040922125808899E-8</c:v>
                </c:pt>
                <c:pt idx="4115">
                  <c:v>1.44635594837137E-8</c:v>
                </c:pt>
                <c:pt idx="4116">
                  <c:v>1.56024575481491E-8</c:v>
                </c:pt>
                <c:pt idx="4117">
                  <c:v>1.64449168339168E-8</c:v>
                </c:pt>
                <c:pt idx="4118">
                  <c:v>1.6635605807197799E-8</c:v>
                </c:pt>
                <c:pt idx="4119">
                  <c:v>1.6140415728744701E-8</c:v>
                </c:pt>
                <c:pt idx="4120">
                  <c:v>1.6474523267918199E-8</c:v>
                </c:pt>
                <c:pt idx="4121">
                  <c:v>1.7502792869752801E-8</c:v>
                </c:pt>
                <c:pt idx="4122">
                  <c:v>2.0036594960220199E-8</c:v>
                </c:pt>
                <c:pt idx="4123">
                  <c:v>2.1170367456571598E-8</c:v>
                </c:pt>
                <c:pt idx="4124">
                  <c:v>2.1618429531742899E-8</c:v>
                </c:pt>
                <c:pt idx="4125">
                  <c:v>2.0825500620042501E-8</c:v>
                </c:pt>
                <c:pt idx="4126">
                  <c:v>2.1250229663237301E-8</c:v>
                </c:pt>
                <c:pt idx="4127">
                  <c:v>2.1741903761907399E-8</c:v>
                </c:pt>
                <c:pt idx="4128">
                  <c:v>1.9928429879652199E-8</c:v>
                </c:pt>
                <c:pt idx="4129">
                  <c:v>1.8064892068271599E-8</c:v>
                </c:pt>
                <c:pt idx="4130">
                  <c:v>1.8078377652494999E-8</c:v>
                </c:pt>
                <c:pt idx="4131">
                  <c:v>1.67913533918428E-8</c:v>
                </c:pt>
                <c:pt idx="4132">
                  <c:v>1.4962870700829698E-8</c:v>
                </c:pt>
                <c:pt idx="4133">
                  <c:v>1.4966178015135E-8</c:v>
                </c:pt>
                <c:pt idx="4134">
                  <c:v>1.40847487172102E-8</c:v>
                </c:pt>
                <c:pt idx="4135">
                  <c:v>1.2976269232103099E-8</c:v>
                </c:pt>
                <c:pt idx="4136">
                  <c:v>1.20253859549044E-8</c:v>
                </c:pt>
                <c:pt idx="4137">
                  <c:v>1.19933060003289E-8</c:v>
                </c:pt>
                <c:pt idx="4138">
                  <c:v>1.22228535195889E-8</c:v>
                </c:pt>
                <c:pt idx="4139">
                  <c:v>1.1044292370969101E-8</c:v>
                </c:pt>
                <c:pt idx="4140">
                  <c:v>9.8731497323968197E-9</c:v>
                </c:pt>
                <c:pt idx="4141">
                  <c:v>8.7675250954644896E-9</c:v>
                </c:pt>
                <c:pt idx="4142">
                  <c:v>8.16565491262687E-9</c:v>
                </c:pt>
                <c:pt idx="4143">
                  <c:v>8.0919108380669596E-9</c:v>
                </c:pt>
                <c:pt idx="4144">
                  <c:v>7.7951795764922903E-9</c:v>
                </c:pt>
                <c:pt idx="4145">
                  <c:v>7.9571990465183599E-9</c:v>
                </c:pt>
                <c:pt idx="4146">
                  <c:v>7.7818554915957706E-9</c:v>
                </c:pt>
                <c:pt idx="4147">
                  <c:v>8.1302549532038095E-9</c:v>
                </c:pt>
                <c:pt idx="4148">
                  <c:v>8.1751993130996303E-9</c:v>
                </c:pt>
                <c:pt idx="4149">
                  <c:v>7.9864752249276805E-9</c:v>
                </c:pt>
                <c:pt idx="4150">
                  <c:v>7.7372369378320792E-9</c:v>
                </c:pt>
                <c:pt idx="4151">
                  <c:v>7.4815294793915703E-9</c:v>
                </c:pt>
                <c:pt idx="4152">
                  <c:v>7.2799505409003801E-9</c:v>
                </c:pt>
                <c:pt idx="4153">
                  <c:v>6.8503161173925998E-9</c:v>
                </c:pt>
                <c:pt idx="4154">
                  <c:v>6.6695649404021901E-9</c:v>
                </c:pt>
                <c:pt idx="4155">
                  <c:v>6.7269371728724301E-9</c:v>
                </c:pt>
                <c:pt idx="4156">
                  <c:v>6.7314035748277703E-9</c:v>
                </c:pt>
                <c:pt idx="4157">
                  <c:v>6.5772480366789796E-9</c:v>
                </c:pt>
                <c:pt idx="4158">
                  <c:v>6.3285125019378402E-9</c:v>
                </c:pt>
                <c:pt idx="4159">
                  <c:v>6.3524366248593803E-9</c:v>
                </c:pt>
                <c:pt idx="4160">
                  <c:v>6.3838926523985202E-9</c:v>
                </c:pt>
                <c:pt idx="4161">
                  <c:v>6.4668160516235398E-9</c:v>
                </c:pt>
                <c:pt idx="4162">
                  <c:v>6.7699213027476799E-9</c:v>
                </c:pt>
                <c:pt idx="4163">
                  <c:v>6.3109954743762E-9</c:v>
                </c:pt>
                <c:pt idx="4164">
                  <c:v>5.7668136309429604E-9</c:v>
                </c:pt>
                <c:pt idx="4165">
                  <c:v>5.4014874597885102E-9</c:v>
                </c:pt>
                <c:pt idx="4166">
                  <c:v>5.1194650641682204E-9</c:v>
                </c:pt>
                <c:pt idx="4167">
                  <c:v>4.8966801386056E-9</c:v>
                </c:pt>
                <c:pt idx="4168">
                  <c:v>4.7391896995370596E-9</c:v>
                </c:pt>
                <c:pt idx="4169">
                  <c:v>4.5785740983731598E-9</c:v>
                </c:pt>
                <c:pt idx="4170">
                  <c:v>4.4220913418965797E-9</c:v>
                </c:pt>
                <c:pt idx="4171">
                  <c:v>4.0963012004761301E-9</c:v>
                </c:pt>
                <c:pt idx="4172">
                  <c:v>3.8660140664891002E-9</c:v>
                </c:pt>
                <c:pt idx="4173">
                  <c:v>3.7293597379589903E-9</c:v>
                </c:pt>
                <c:pt idx="4174">
                  <c:v>3.5747137036876302E-9</c:v>
                </c:pt>
                <c:pt idx="4175">
                  <c:v>3.3915009775312099E-9</c:v>
                </c:pt>
                <c:pt idx="4176">
                  <c:v>3.2770159695983901E-9</c:v>
                </c:pt>
                <c:pt idx="4177">
                  <c:v>3.1417476248623699E-9</c:v>
                </c:pt>
                <c:pt idx="4178">
                  <c:v>3.0568557628907E-9</c:v>
                </c:pt>
                <c:pt idx="4179">
                  <c:v>2.9430145021246001E-9</c:v>
                </c:pt>
                <c:pt idx="4180">
                  <c:v>2.8564451755910099E-9</c:v>
                </c:pt>
                <c:pt idx="4181">
                  <c:v>2.7868298278232501E-9</c:v>
                </c:pt>
                <c:pt idx="4182">
                  <c:v>2.72349584922258E-9</c:v>
                </c:pt>
                <c:pt idx="4183">
                  <c:v>2.77152234976807E-9</c:v>
                </c:pt>
                <c:pt idx="4184">
                  <c:v>2.74961440848322E-9</c:v>
                </c:pt>
                <c:pt idx="4185">
                  <c:v>2.6978875064604602E-9</c:v>
                </c:pt>
                <c:pt idx="4186">
                  <c:v>3.01874816208987E-9</c:v>
                </c:pt>
                <c:pt idx="4187">
                  <c:v>4.04718724422102E-9</c:v>
                </c:pt>
                <c:pt idx="4188">
                  <c:v>3.4217932409006698E-9</c:v>
                </c:pt>
                <c:pt idx="4189">
                  <c:v>2.5903889537093999E-9</c:v>
                </c:pt>
                <c:pt idx="4190">
                  <c:v>2.4517416545058399E-9</c:v>
                </c:pt>
                <c:pt idx="4191">
                  <c:v>2.2376990821734401E-9</c:v>
                </c:pt>
                <c:pt idx="4192">
                  <c:v>2.20662558745271E-9</c:v>
                </c:pt>
                <c:pt idx="4193">
                  <c:v>2.1730700064465E-9</c:v>
                </c:pt>
                <c:pt idx="4194">
                  <c:v>2.0236070447458001E-9</c:v>
                </c:pt>
                <c:pt idx="4195">
                  <c:v>4.2372434756637996E-9</c:v>
                </c:pt>
                <c:pt idx="4196">
                  <c:v>1.0119670227359601E-8</c:v>
                </c:pt>
                <c:pt idx="4197">
                  <c:v>5.7031621245779003E-9</c:v>
                </c:pt>
                <c:pt idx="4198">
                  <c:v>2.24530003562649E-9</c:v>
                </c:pt>
                <c:pt idx="4199">
                  <c:v>2.66831818830096E-9</c:v>
                </c:pt>
                <c:pt idx="4200">
                  <c:v>2.6182242184111402E-9</c:v>
                </c:pt>
                <c:pt idx="4201">
                  <c:v>4.3494907000337298E-9</c:v>
                </c:pt>
                <c:pt idx="4202">
                  <c:v>6.3706128829405301E-9</c:v>
                </c:pt>
                <c:pt idx="4203">
                  <c:v>1.1258259460359701E-8</c:v>
                </c:pt>
                <c:pt idx="4204">
                  <c:v>3.5525451631648899E-9</c:v>
                </c:pt>
                <c:pt idx="4205">
                  <c:v>2.0310832546860102E-9</c:v>
                </c:pt>
                <c:pt idx="4206">
                  <c:v>1.9769357817230298E-9</c:v>
                </c:pt>
                <c:pt idx="4207">
                  <c:v>2.16900881905178E-9</c:v>
                </c:pt>
                <c:pt idx="4208">
                  <c:v>2.2876680007023599E-9</c:v>
                </c:pt>
                <c:pt idx="4209">
                  <c:v>2.2992097477397098E-9</c:v>
                </c:pt>
                <c:pt idx="4210">
                  <c:v>2.1588264506174599E-9</c:v>
                </c:pt>
                <c:pt idx="4211">
                  <c:v>1.9790692710688899E-9</c:v>
                </c:pt>
                <c:pt idx="4212">
                  <c:v>1.9373748802381698E-9</c:v>
                </c:pt>
                <c:pt idx="4213">
                  <c:v>1.8667282576660499E-9</c:v>
                </c:pt>
                <c:pt idx="4214">
                  <c:v>1.7400192768506801E-9</c:v>
                </c:pt>
                <c:pt idx="4215">
                  <c:v>2.1435140351525301E-9</c:v>
                </c:pt>
                <c:pt idx="4216">
                  <c:v>2.1355249343370601E-9</c:v>
                </c:pt>
                <c:pt idx="4217">
                  <c:v>1.9275632246116202E-9</c:v>
                </c:pt>
                <c:pt idx="4218">
                  <c:v>1.7250353302747399E-9</c:v>
                </c:pt>
                <c:pt idx="4219">
                  <c:v>1.92741087127691E-9</c:v>
                </c:pt>
                <c:pt idx="4220">
                  <c:v>1.9482700611785001E-9</c:v>
                </c:pt>
                <c:pt idx="4221">
                  <c:v>1.57138301611759E-9</c:v>
                </c:pt>
                <c:pt idx="4222">
                  <c:v>1.67192812733749E-9</c:v>
                </c:pt>
                <c:pt idx="4223">
                  <c:v>1.83116341071848E-9</c:v>
                </c:pt>
                <c:pt idx="4224">
                  <c:v>2.1201646926759399E-9</c:v>
                </c:pt>
                <c:pt idx="4225">
                  <c:v>2.56682584592119E-9</c:v>
                </c:pt>
                <c:pt idx="4226">
                  <c:v>2.69295209132989E-9</c:v>
                </c:pt>
                <c:pt idx="4227">
                  <c:v>2.4486963811222902E-9</c:v>
                </c:pt>
                <c:pt idx="4228">
                  <c:v>2.5244279101319201E-9</c:v>
                </c:pt>
                <c:pt idx="4229">
                  <c:v>2.6770683777093102E-9</c:v>
                </c:pt>
                <c:pt idx="4230">
                  <c:v>2.7785772267271102E-9</c:v>
                </c:pt>
                <c:pt idx="4231">
                  <c:v>2.9888563956883902E-9</c:v>
                </c:pt>
                <c:pt idx="4232">
                  <c:v>3.28739564693052E-9</c:v>
                </c:pt>
                <c:pt idx="4233">
                  <c:v>3.1257339329368399E-9</c:v>
                </c:pt>
                <c:pt idx="4234">
                  <c:v>2.8387046017499998E-9</c:v>
                </c:pt>
                <c:pt idx="4235">
                  <c:v>2.6847203226312202E-9</c:v>
                </c:pt>
                <c:pt idx="4236">
                  <c:v>2.8497663884724001E-9</c:v>
                </c:pt>
                <c:pt idx="4237">
                  <c:v>3.14281470416809E-9</c:v>
                </c:pt>
                <c:pt idx="4238">
                  <c:v>2.9049827729521399E-9</c:v>
                </c:pt>
                <c:pt idx="4239">
                  <c:v>2.4729509212482E-9</c:v>
                </c:pt>
                <c:pt idx="4240">
                  <c:v>2.1187470598911398E-9</c:v>
                </c:pt>
                <c:pt idx="4241">
                  <c:v>2.0302243220791899E-9</c:v>
                </c:pt>
                <c:pt idx="4242">
                  <c:v>1.73398664957232E-9</c:v>
                </c:pt>
                <c:pt idx="4243">
                  <c:v>1.47803987527132E-9</c:v>
                </c:pt>
                <c:pt idx="4244">
                  <c:v>1.4084689046603001E-9</c:v>
                </c:pt>
                <c:pt idx="4245">
                  <c:v>1.4573482178162399E-9</c:v>
                </c:pt>
                <c:pt idx="4246">
                  <c:v>1.5376547475383401E-9</c:v>
                </c:pt>
                <c:pt idx="4247">
                  <c:v>1.55740837898453E-9</c:v>
                </c:pt>
                <c:pt idx="4248">
                  <c:v>1.5376478896715E-9</c:v>
                </c:pt>
                <c:pt idx="4249">
                  <c:v>1.44287396011285E-9</c:v>
                </c:pt>
                <c:pt idx="4250">
                  <c:v>1.41471424387909E-9</c:v>
                </c:pt>
                <c:pt idx="4251">
                  <c:v>1.3995125438176E-9</c:v>
                </c:pt>
                <c:pt idx="4252">
                  <c:v>1.3138477151020499E-9</c:v>
                </c:pt>
                <c:pt idx="4253">
                  <c:v>1.3558106864645199E-9</c:v>
                </c:pt>
                <c:pt idx="4254">
                  <c:v>1.56515377214039E-9</c:v>
                </c:pt>
                <c:pt idx="4255">
                  <c:v>1.5785092277706399E-9</c:v>
                </c:pt>
                <c:pt idx="4256">
                  <c:v>1.54063709803353E-9</c:v>
                </c:pt>
                <c:pt idx="4257">
                  <c:v>1.63697779568434E-9</c:v>
                </c:pt>
                <c:pt idx="4258">
                  <c:v>1.6489779443072799E-9</c:v>
                </c:pt>
                <c:pt idx="4259">
                  <c:v>1.5679017409338199E-9</c:v>
                </c:pt>
                <c:pt idx="4260">
                  <c:v>1.5304850310308599E-9</c:v>
                </c:pt>
                <c:pt idx="4261">
                  <c:v>1.4415645403814E-9</c:v>
                </c:pt>
                <c:pt idx="4262">
                  <c:v>1.38470914800968E-9</c:v>
                </c:pt>
                <c:pt idx="4263">
                  <c:v>1.3723574235698099E-9</c:v>
                </c:pt>
                <c:pt idx="4264">
                  <c:v>1.4585588010699099E-9</c:v>
                </c:pt>
                <c:pt idx="4265">
                  <c:v>1.5690677560569799E-9</c:v>
                </c:pt>
                <c:pt idx="4266">
                  <c:v>1.7733626816775001E-9</c:v>
                </c:pt>
                <c:pt idx="4267">
                  <c:v>1.96133997205128E-9</c:v>
                </c:pt>
                <c:pt idx="4268">
                  <c:v>2.1077694978494399E-9</c:v>
                </c:pt>
                <c:pt idx="4269">
                  <c:v>2.17590037923704E-9</c:v>
                </c:pt>
                <c:pt idx="4270">
                  <c:v>2.1426098850281598E-9</c:v>
                </c:pt>
                <c:pt idx="4271">
                  <c:v>2.1281874049430798E-9</c:v>
                </c:pt>
                <c:pt idx="4272">
                  <c:v>2.1183287199958101E-9</c:v>
                </c:pt>
                <c:pt idx="4273">
                  <c:v>2.70221424670877E-9</c:v>
                </c:pt>
                <c:pt idx="4274">
                  <c:v>2.87927882938067E-9</c:v>
                </c:pt>
                <c:pt idx="4275">
                  <c:v>2.3812344394590801E-9</c:v>
                </c:pt>
                <c:pt idx="4276">
                  <c:v>2.31282021430338E-9</c:v>
                </c:pt>
                <c:pt idx="4277">
                  <c:v>2.2799847065896302E-9</c:v>
                </c:pt>
                <c:pt idx="4278">
                  <c:v>2.2405842737424698E-9</c:v>
                </c:pt>
                <c:pt idx="4279">
                  <c:v>2.69109315127163E-9</c:v>
                </c:pt>
                <c:pt idx="4280">
                  <c:v>4.0887361835492104E-9</c:v>
                </c:pt>
                <c:pt idx="4281">
                  <c:v>2.80595804635825E-9</c:v>
                </c:pt>
                <c:pt idx="4282">
                  <c:v>2.3079002133520499E-9</c:v>
                </c:pt>
                <c:pt idx="4283">
                  <c:v>2.1479870510684601E-9</c:v>
                </c:pt>
                <c:pt idx="4284">
                  <c:v>2.2511624956642599E-9</c:v>
                </c:pt>
                <c:pt idx="4285">
                  <c:v>2.21527098298625E-9</c:v>
                </c:pt>
                <c:pt idx="4286">
                  <c:v>2.0503076873734501E-9</c:v>
                </c:pt>
                <c:pt idx="4287">
                  <c:v>2.08685192707481E-9</c:v>
                </c:pt>
                <c:pt idx="4288">
                  <c:v>3.02053188611678E-9</c:v>
                </c:pt>
                <c:pt idx="4289">
                  <c:v>3.1479794661525299E-9</c:v>
                </c:pt>
                <c:pt idx="4290">
                  <c:v>2.2436701957604599E-9</c:v>
                </c:pt>
                <c:pt idx="4291">
                  <c:v>2.2767251248368502E-9</c:v>
                </c:pt>
                <c:pt idx="4292">
                  <c:v>2.0794105262736899E-9</c:v>
                </c:pt>
                <c:pt idx="4293">
                  <c:v>1.8493324667364401E-9</c:v>
                </c:pt>
                <c:pt idx="4294">
                  <c:v>1.8481648612514199E-9</c:v>
                </c:pt>
                <c:pt idx="4295">
                  <c:v>1.9274219961565402E-9</c:v>
                </c:pt>
                <c:pt idx="4296">
                  <c:v>4.27376966809651E-9</c:v>
                </c:pt>
                <c:pt idx="4297">
                  <c:v>1.04962309251691E-8</c:v>
                </c:pt>
                <c:pt idx="4298">
                  <c:v>5.0558499205644099E-9</c:v>
                </c:pt>
                <c:pt idx="4299">
                  <c:v>2.2664898505910301E-9</c:v>
                </c:pt>
                <c:pt idx="4300">
                  <c:v>2.3827681602923001E-9</c:v>
                </c:pt>
                <c:pt idx="4301">
                  <c:v>2.41264642178008E-9</c:v>
                </c:pt>
                <c:pt idx="4302">
                  <c:v>3.53376941943101E-9</c:v>
                </c:pt>
                <c:pt idx="4303">
                  <c:v>2.31845969256951E-9</c:v>
                </c:pt>
                <c:pt idx="4304">
                  <c:v>2.48160115665257E-9</c:v>
                </c:pt>
                <c:pt idx="4305">
                  <c:v>3.5697154856023E-9</c:v>
                </c:pt>
                <c:pt idx="4306">
                  <c:v>6.4188534714663401E-9</c:v>
                </c:pt>
                <c:pt idx="4307">
                  <c:v>3.8040681204189599E-9</c:v>
                </c:pt>
                <c:pt idx="4308">
                  <c:v>2.04783586642417E-9</c:v>
                </c:pt>
                <c:pt idx="4309">
                  <c:v>1.8951269729310899E-9</c:v>
                </c:pt>
                <c:pt idx="4310">
                  <c:v>1.9897946291657902E-9</c:v>
                </c:pt>
                <c:pt idx="4311">
                  <c:v>2.29705472246593E-9</c:v>
                </c:pt>
                <c:pt idx="4312">
                  <c:v>1.5845728549655399E-9</c:v>
                </c:pt>
                <c:pt idx="4313">
                  <c:v>1.47046470364767E-9</c:v>
                </c:pt>
                <c:pt idx="4314">
                  <c:v>2.68342694504068E-9</c:v>
                </c:pt>
                <c:pt idx="4315">
                  <c:v>2.6009713643321002E-9</c:v>
                </c:pt>
                <c:pt idx="4316">
                  <c:v>1.3582205972048501E-9</c:v>
                </c:pt>
                <c:pt idx="4317">
                  <c:v>1.4793752993883099E-9</c:v>
                </c:pt>
                <c:pt idx="4318">
                  <c:v>1.68609096073873E-9</c:v>
                </c:pt>
                <c:pt idx="4319">
                  <c:v>1.76008343592696E-9</c:v>
                </c:pt>
                <c:pt idx="4320">
                  <c:v>1.6851588078365199E-9</c:v>
                </c:pt>
                <c:pt idx="4321">
                  <c:v>1.6744860485982201E-9</c:v>
                </c:pt>
                <c:pt idx="4322">
                  <c:v>1.61967945283203E-9</c:v>
                </c:pt>
                <c:pt idx="4323">
                  <c:v>1.55706398370302E-9</c:v>
                </c:pt>
                <c:pt idx="4324">
                  <c:v>1.46541052178959E-9</c:v>
                </c:pt>
                <c:pt idx="4325">
                  <c:v>1.4657125598429299E-9</c:v>
                </c:pt>
                <c:pt idx="4326">
                  <c:v>1.4935984276523699E-9</c:v>
                </c:pt>
                <c:pt idx="4327">
                  <c:v>1.4621666036261899E-9</c:v>
                </c:pt>
                <c:pt idx="4328">
                  <c:v>1.4483577759564401E-9</c:v>
                </c:pt>
                <c:pt idx="4329">
                  <c:v>1.48186129197406E-9</c:v>
                </c:pt>
                <c:pt idx="4330">
                  <c:v>1.59452609165206E-9</c:v>
                </c:pt>
                <c:pt idx="4331">
                  <c:v>1.77392009159943E-9</c:v>
                </c:pt>
                <c:pt idx="4332">
                  <c:v>5.8277602069312803E-9</c:v>
                </c:pt>
                <c:pt idx="4333">
                  <c:v>9.6153906922887899E-9</c:v>
                </c:pt>
                <c:pt idx="4334">
                  <c:v>8.45368004347204E-9</c:v>
                </c:pt>
                <c:pt idx="4335">
                  <c:v>4.5869540035551001E-9</c:v>
                </c:pt>
                <c:pt idx="4336">
                  <c:v>1.6539971478646599E-9</c:v>
                </c:pt>
                <c:pt idx="4337">
                  <c:v>1.51156860555237E-9</c:v>
                </c:pt>
                <c:pt idx="4338">
                  <c:v>1.4770796373292299E-9</c:v>
                </c:pt>
                <c:pt idx="4339">
                  <c:v>1.5270788087073001E-9</c:v>
                </c:pt>
                <c:pt idx="4340">
                  <c:v>1.35469379935288E-9</c:v>
                </c:pt>
                <c:pt idx="4341">
                  <c:v>1.3724897869691399E-9</c:v>
                </c:pt>
                <c:pt idx="4342">
                  <c:v>1.32633814083149E-9</c:v>
                </c:pt>
                <c:pt idx="4343">
                  <c:v>1.1892964068310301E-9</c:v>
                </c:pt>
                <c:pt idx="4344">
                  <c:v>1.16575159412367E-9</c:v>
                </c:pt>
                <c:pt idx="4345">
                  <c:v>1.07103882924674E-9</c:v>
                </c:pt>
                <c:pt idx="4346">
                  <c:v>1.0277025161351501E-9</c:v>
                </c:pt>
                <c:pt idx="4347">
                  <c:v>1.1291189745139499E-9</c:v>
                </c:pt>
                <c:pt idx="4348">
                  <c:v>1.06424703805048E-9</c:v>
                </c:pt>
                <c:pt idx="4349">
                  <c:v>1.14132995016139E-9</c:v>
                </c:pt>
                <c:pt idx="4350">
                  <c:v>1.08311299758909E-9</c:v>
                </c:pt>
                <c:pt idx="4351">
                  <c:v>1.0353544010278299E-9</c:v>
                </c:pt>
                <c:pt idx="4352">
                  <c:v>1.10875298429817E-9</c:v>
                </c:pt>
                <c:pt idx="4353">
                  <c:v>1.1231539126187699E-9</c:v>
                </c:pt>
                <c:pt idx="4354">
                  <c:v>1.1522973977981199E-9</c:v>
                </c:pt>
                <c:pt idx="4355">
                  <c:v>1.13286990656775E-9</c:v>
                </c:pt>
                <c:pt idx="4356">
                  <c:v>1.15982568537179E-9</c:v>
                </c:pt>
                <c:pt idx="4357">
                  <c:v>1.1836308270933601E-9</c:v>
                </c:pt>
                <c:pt idx="4358">
                  <c:v>1.30104539747143E-9</c:v>
                </c:pt>
                <c:pt idx="4359">
                  <c:v>1.61436223949378E-9</c:v>
                </c:pt>
                <c:pt idx="4360">
                  <c:v>1.84791250489539E-9</c:v>
                </c:pt>
                <c:pt idx="4361">
                  <c:v>1.9213305652142199E-9</c:v>
                </c:pt>
                <c:pt idx="4362">
                  <c:v>1.67456910138924E-9</c:v>
                </c:pt>
                <c:pt idx="4363">
                  <c:v>1.55310919935854E-9</c:v>
                </c:pt>
                <c:pt idx="4364">
                  <c:v>1.51234607579621E-9</c:v>
                </c:pt>
                <c:pt idx="4365">
                  <c:v>1.3402026199499699E-9</c:v>
                </c:pt>
                <c:pt idx="4366">
                  <c:v>1.36915298405411E-9</c:v>
                </c:pt>
                <c:pt idx="4367">
                  <c:v>1.46725889286519E-9</c:v>
                </c:pt>
                <c:pt idx="4368">
                  <c:v>1.5737353529824999E-9</c:v>
                </c:pt>
                <c:pt idx="4369">
                  <c:v>1.54641270266682E-9</c:v>
                </c:pt>
                <c:pt idx="4370">
                  <c:v>1.4896787902390401E-9</c:v>
                </c:pt>
                <c:pt idx="4371">
                  <c:v>1.45545856396298E-9</c:v>
                </c:pt>
                <c:pt idx="4372">
                  <c:v>1.47431313666902E-9</c:v>
                </c:pt>
                <c:pt idx="4373">
                  <c:v>1.5320186142391601E-9</c:v>
                </c:pt>
                <c:pt idx="4374">
                  <c:v>2.14689635745716E-9</c:v>
                </c:pt>
                <c:pt idx="4375">
                  <c:v>2.3443256729352999E-9</c:v>
                </c:pt>
                <c:pt idx="4376">
                  <c:v>1.9380177121852898E-9</c:v>
                </c:pt>
                <c:pt idx="4377">
                  <c:v>2.0435322419524502E-9</c:v>
                </c:pt>
                <c:pt idx="4378">
                  <c:v>2.0267608738888098E-9</c:v>
                </c:pt>
                <c:pt idx="4379">
                  <c:v>1.8014568618014E-9</c:v>
                </c:pt>
                <c:pt idx="4380">
                  <c:v>1.73171158354687E-9</c:v>
                </c:pt>
                <c:pt idx="4381">
                  <c:v>1.69649346615713E-9</c:v>
                </c:pt>
                <c:pt idx="4382">
                  <c:v>1.71486853136284E-9</c:v>
                </c:pt>
                <c:pt idx="4383">
                  <c:v>1.81557661786774E-9</c:v>
                </c:pt>
                <c:pt idx="4384">
                  <c:v>1.8339732796460401E-9</c:v>
                </c:pt>
                <c:pt idx="4385">
                  <c:v>1.9083916457574998E-9</c:v>
                </c:pt>
                <c:pt idx="4386">
                  <c:v>2.2440593462637699E-9</c:v>
                </c:pt>
                <c:pt idx="4387">
                  <c:v>1.78588205646706E-9</c:v>
                </c:pt>
                <c:pt idx="4388">
                  <c:v>1.6947304794771299E-9</c:v>
                </c:pt>
                <c:pt idx="4389">
                  <c:v>1.61454358607133E-9</c:v>
                </c:pt>
                <c:pt idx="4390">
                  <c:v>1.73914032384287E-9</c:v>
                </c:pt>
                <c:pt idx="4391">
                  <c:v>2.1624619357936302E-9</c:v>
                </c:pt>
                <c:pt idx="4392">
                  <c:v>1.6317362234430801E-9</c:v>
                </c:pt>
                <c:pt idx="4393">
                  <c:v>1.5943446478456101E-9</c:v>
                </c:pt>
                <c:pt idx="4394">
                  <c:v>1.5778446065351799E-9</c:v>
                </c:pt>
                <c:pt idx="4395">
                  <c:v>1.62718665321985E-9</c:v>
                </c:pt>
                <c:pt idx="4396">
                  <c:v>1.68673507355696E-9</c:v>
                </c:pt>
                <c:pt idx="4397">
                  <c:v>1.7557596510539601E-9</c:v>
                </c:pt>
                <c:pt idx="4398">
                  <c:v>1.67807486487576E-9</c:v>
                </c:pt>
                <c:pt idx="4399">
                  <c:v>1.5655273547967801E-9</c:v>
                </c:pt>
                <c:pt idx="4400">
                  <c:v>1.6609682219703201E-9</c:v>
                </c:pt>
                <c:pt idx="4401">
                  <c:v>1.69636895969772E-9</c:v>
                </c:pt>
                <c:pt idx="4402">
                  <c:v>1.62548490509589E-9</c:v>
                </c:pt>
                <c:pt idx="4403">
                  <c:v>1.5565456943796899E-9</c:v>
                </c:pt>
                <c:pt idx="4404">
                  <c:v>1.5604122148643699E-9</c:v>
                </c:pt>
                <c:pt idx="4405">
                  <c:v>1.4892501557142799E-9</c:v>
                </c:pt>
                <c:pt idx="4406">
                  <c:v>1.6749206868606099E-9</c:v>
                </c:pt>
                <c:pt idx="4407">
                  <c:v>1.78870575987946E-9</c:v>
                </c:pt>
                <c:pt idx="4408">
                  <c:v>1.5521780372134399E-9</c:v>
                </c:pt>
                <c:pt idx="4409">
                  <c:v>7.6317506712673008E-9</c:v>
                </c:pt>
                <c:pt idx="4410">
                  <c:v>1.01279304070379E-8</c:v>
                </c:pt>
                <c:pt idx="4411">
                  <c:v>2.4435999935279699E-9</c:v>
                </c:pt>
                <c:pt idx="4412">
                  <c:v>1.3948153137689601E-9</c:v>
                </c:pt>
                <c:pt idx="4413">
                  <c:v>1.1322215590004701E-9</c:v>
                </c:pt>
                <c:pt idx="4414">
                  <c:v>1.0612680998225601E-9</c:v>
                </c:pt>
                <c:pt idx="4415">
                  <c:v>9.9781122736646392E-10</c:v>
                </c:pt>
                <c:pt idx="4416">
                  <c:v>9.2838247399763196E-10</c:v>
                </c:pt>
                <c:pt idx="4417">
                  <c:v>8.8074432624336696E-10</c:v>
                </c:pt>
                <c:pt idx="4418">
                  <c:v>8.6351448483219005E-10</c:v>
                </c:pt>
                <c:pt idx="4419">
                  <c:v>9.1217012028138501E-10</c:v>
                </c:pt>
                <c:pt idx="4420">
                  <c:v>9.70922556210362E-10</c:v>
                </c:pt>
                <c:pt idx="4421">
                  <c:v>9.5893562688157993E-10</c:v>
                </c:pt>
                <c:pt idx="4422">
                  <c:v>9.2582561694076197E-10</c:v>
                </c:pt>
                <c:pt idx="4423">
                  <c:v>8.78803343077761E-10</c:v>
                </c:pt>
                <c:pt idx="4424">
                  <c:v>8.4176270724596602E-10</c:v>
                </c:pt>
                <c:pt idx="4425">
                  <c:v>8.3272182391976101E-10</c:v>
                </c:pt>
                <c:pt idx="4426">
                  <c:v>8.0718100523761397E-10</c:v>
                </c:pt>
                <c:pt idx="4427">
                  <c:v>7.9938150796810598E-10</c:v>
                </c:pt>
                <c:pt idx="4428">
                  <c:v>7.8804210838532803E-10</c:v>
                </c:pt>
                <c:pt idx="4429">
                  <c:v>7.5406685099560399E-10</c:v>
                </c:pt>
                <c:pt idx="4430">
                  <c:v>7.6311892825588E-10</c:v>
                </c:pt>
                <c:pt idx="4431">
                  <c:v>8.0964869975123297E-10</c:v>
                </c:pt>
                <c:pt idx="4432">
                  <c:v>8.5655052159196404E-10</c:v>
                </c:pt>
                <c:pt idx="4433">
                  <c:v>7.7047774069477596E-10</c:v>
                </c:pt>
                <c:pt idx="4434">
                  <c:v>7.8188254402591103E-10</c:v>
                </c:pt>
                <c:pt idx="4435">
                  <c:v>8.2499630471775804E-10</c:v>
                </c:pt>
                <c:pt idx="4436">
                  <c:v>9.30037178216578E-10</c:v>
                </c:pt>
                <c:pt idx="4437">
                  <c:v>1.02422063037662E-9</c:v>
                </c:pt>
                <c:pt idx="4438">
                  <c:v>1.1726009452116301E-9</c:v>
                </c:pt>
                <c:pt idx="4439">
                  <c:v>9.5440253048626395E-10</c:v>
                </c:pt>
                <c:pt idx="4440">
                  <c:v>9.1284578306768101E-10</c:v>
                </c:pt>
                <c:pt idx="4441">
                  <c:v>1.0043497182259E-9</c:v>
                </c:pt>
                <c:pt idx="4442">
                  <c:v>8.7880229488144702E-10</c:v>
                </c:pt>
                <c:pt idx="4443">
                  <c:v>8.4759046858732605E-10</c:v>
                </c:pt>
                <c:pt idx="4444">
                  <c:v>9.1706105842710201E-10</c:v>
                </c:pt>
                <c:pt idx="4445">
                  <c:v>9.7649400556590503E-10</c:v>
                </c:pt>
                <c:pt idx="4446">
                  <c:v>9.9376733520112709E-10</c:v>
                </c:pt>
                <c:pt idx="4447">
                  <c:v>1.04208612146652E-9</c:v>
                </c:pt>
                <c:pt idx="4448">
                  <c:v>1.06238263853133E-9</c:v>
                </c:pt>
                <c:pt idx="4449">
                  <c:v>1.0329810144650201E-9</c:v>
                </c:pt>
                <c:pt idx="4450">
                  <c:v>1.0231698604388899E-9</c:v>
                </c:pt>
                <c:pt idx="4451">
                  <c:v>1.0450581103956101E-9</c:v>
                </c:pt>
                <c:pt idx="4452">
                  <c:v>1.14598328956891E-9</c:v>
                </c:pt>
                <c:pt idx="4453">
                  <c:v>1.47987498355315E-9</c:v>
                </c:pt>
                <c:pt idx="4454">
                  <c:v>1.8547253843427E-9</c:v>
                </c:pt>
                <c:pt idx="4455">
                  <c:v>2.1692815086628999E-9</c:v>
                </c:pt>
                <c:pt idx="4456">
                  <c:v>2.4344695220542399E-9</c:v>
                </c:pt>
                <c:pt idx="4457">
                  <c:v>2.7832748737530901E-9</c:v>
                </c:pt>
                <c:pt idx="4458">
                  <c:v>3.4433146413888798E-9</c:v>
                </c:pt>
                <c:pt idx="4459">
                  <c:v>3.8103579091959999E-9</c:v>
                </c:pt>
                <c:pt idx="4460">
                  <c:v>4.1405574309583801E-9</c:v>
                </c:pt>
                <c:pt idx="4461">
                  <c:v>4.6355006506945403E-9</c:v>
                </c:pt>
                <c:pt idx="4462">
                  <c:v>4.9878363498250096E-9</c:v>
                </c:pt>
                <c:pt idx="4463">
                  <c:v>5.0899793812020903E-9</c:v>
                </c:pt>
                <c:pt idx="4464">
                  <c:v>5.2683301701515596E-9</c:v>
                </c:pt>
                <c:pt idx="4465">
                  <c:v>4.8356979069740002E-9</c:v>
                </c:pt>
                <c:pt idx="4466">
                  <c:v>4.6444574613008103E-9</c:v>
                </c:pt>
                <c:pt idx="4467">
                  <c:v>5.43963279271739E-9</c:v>
                </c:pt>
                <c:pt idx="4468">
                  <c:v>8.6655196195136096E-9</c:v>
                </c:pt>
                <c:pt idx="4469">
                  <c:v>9.0670167613277295E-9</c:v>
                </c:pt>
                <c:pt idx="4470">
                  <c:v>6.3086699969602199E-9</c:v>
                </c:pt>
                <c:pt idx="4471">
                  <c:v>5.6477965442716403E-9</c:v>
                </c:pt>
                <c:pt idx="4472">
                  <c:v>5.5694190959190198E-9</c:v>
                </c:pt>
                <c:pt idx="4473">
                  <c:v>6.8926481120669997E-9</c:v>
                </c:pt>
                <c:pt idx="4474">
                  <c:v>7.3973147284533697E-9</c:v>
                </c:pt>
                <c:pt idx="4475">
                  <c:v>5.4245611421434696E-9</c:v>
                </c:pt>
                <c:pt idx="4476">
                  <c:v>8.4496246265125505E-9</c:v>
                </c:pt>
                <c:pt idx="4477">
                  <c:v>8.9853493149356703E-9</c:v>
                </c:pt>
                <c:pt idx="4478">
                  <c:v>9.0004884260276E-9</c:v>
                </c:pt>
                <c:pt idx="4479">
                  <c:v>1.2344363651988801E-8</c:v>
                </c:pt>
                <c:pt idx="4480">
                  <c:v>8.46678451319405E-9</c:v>
                </c:pt>
                <c:pt idx="4481">
                  <c:v>6.8136000759905804E-9</c:v>
                </c:pt>
                <c:pt idx="4482">
                  <c:v>6.2077511368897797E-9</c:v>
                </c:pt>
                <c:pt idx="4483">
                  <c:v>6.0353078076278696E-9</c:v>
                </c:pt>
                <c:pt idx="4484">
                  <c:v>7.56252494165965E-9</c:v>
                </c:pt>
                <c:pt idx="4485">
                  <c:v>9.2535621384678498E-9</c:v>
                </c:pt>
                <c:pt idx="4486">
                  <c:v>5.9730368875296304E-9</c:v>
                </c:pt>
                <c:pt idx="4487">
                  <c:v>9.3053364836925604E-9</c:v>
                </c:pt>
                <c:pt idx="4488">
                  <c:v>9.0108742269363293E-9</c:v>
                </c:pt>
                <c:pt idx="4489">
                  <c:v>7.4829248729578006E-9</c:v>
                </c:pt>
                <c:pt idx="4490">
                  <c:v>7.7236378587977802E-9</c:v>
                </c:pt>
                <c:pt idx="4491">
                  <c:v>7.7637680449145504E-9</c:v>
                </c:pt>
                <c:pt idx="4492">
                  <c:v>7.2955273799835398E-9</c:v>
                </c:pt>
                <c:pt idx="4493">
                  <c:v>7.5293734807077103E-9</c:v>
                </c:pt>
                <c:pt idx="4494">
                  <c:v>7.5025196155428198E-9</c:v>
                </c:pt>
                <c:pt idx="4495">
                  <c:v>7.6085901397542197E-9</c:v>
                </c:pt>
                <c:pt idx="4496">
                  <c:v>7.5249840966510496E-9</c:v>
                </c:pt>
                <c:pt idx="4497">
                  <c:v>7.3431207180017997E-9</c:v>
                </c:pt>
                <c:pt idx="4498">
                  <c:v>7.0217784128685303E-9</c:v>
                </c:pt>
                <c:pt idx="4499">
                  <c:v>6.6926298707978297E-9</c:v>
                </c:pt>
                <c:pt idx="4500">
                  <c:v>6.7187715626971997E-9</c:v>
                </c:pt>
                <c:pt idx="4501">
                  <c:v>7.4707224340569304E-9</c:v>
                </c:pt>
                <c:pt idx="4502">
                  <c:v>7.3922176285619799E-9</c:v>
                </c:pt>
                <c:pt idx="4503">
                  <c:v>7.12879680394511E-9</c:v>
                </c:pt>
                <c:pt idx="4504">
                  <c:v>7.2220335037643402E-9</c:v>
                </c:pt>
                <c:pt idx="4505">
                  <c:v>7.7594045032040693E-9</c:v>
                </c:pt>
                <c:pt idx="4506">
                  <c:v>7.5740469376895207E-9</c:v>
                </c:pt>
                <c:pt idx="4507">
                  <c:v>7.4364470080379297E-9</c:v>
                </c:pt>
                <c:pt idx="4508">
                  <c:v>6.8852197550151802E-9</c:v>
                </c:pt>
                <c:pt idx="4509">
                  <c:v>7.1492017250357998E-9</c:v>
                </c:pt>
                <c:pt idx="4510">
                  <c:v>7.5258322336271006E-9</c:v>
                </c:pt>
                <c:pt idx="4511">
                  <c:v>7.7870726095619503E-9</c:v>
                </c:pt>
                <c:pt idx="4512">
                  <c:v>8.0800471915461301E-9</c:v>
                </c:pt>
                <c:pt idx="4513">
                  <c:v>8.0093715049383296E-9</c:v>
                </c:pt>
                <c:pt idx="4514">
                  <c:v>8.1618975237685296E-9</c:v>
                </c:pt>
                <c:pt idx="4515">
                  <c:v>7.8287767130705903E-9</c:v>
                </c:pt>
                <c:pt idx="4516">
                  <c:v>7.8028050094487E-9</c:v>
                </c:pt>
                <c:pt idx="4517">
                  <c:v>7.8425759192765094E-9</c:v>
                </c:pt>
                <c:pt idx="4518">
                  <c:v>7.9202299937175993E-9</c:v>
                </c:pt>
                <c:pt idx="4519">
                  <c:v>7.4812923769706596E-9</c:v>
                </c:pt>
                <c:pt idx="4520">
                  <c:v>7.0247071678635503E-9</c:v>
                </c:pt>
                <c:pt idx="4521">
                  <c:v>7.2502803489469201E-9</c:v>
                </c:pt>
                <c:pt idx="4522">
                  <c:v>7.2502323976175098E-9</c:v>
                </c:pt>
                <c:pt idx="4523">
                  <c:v>6.6077668600712297E-9</c:v>
                </c:pt>
                <c:pt idx="4524">
                  <c:v>6.0581291812254198E-9</c:v>
                </c:pt>
                <c:pt idx="4525">
                  <c:v>5.7309441651666499E-9</c:v>
                </c:pt>
                <c:pt idx="4526">
                  <c:v>5.95048216436745E-9</c:v>
                </c:pt>
                <c:pt idx="4527">
                  <c:v>5.8028721913963097E-9</c:v>
                </c:pt>
                <c:pt idx="4528">
                  <c:v>5.23083386585711E-9</c:v>
                </c:pt>
                <c:pt idx="4529">
                  <c:v>4.6646014803820596E-9</c:v>
                </c:pt>
                <c:pt idx="4530">
                  <c:v>4.7102998093037397E-9</c:v>
                </c:pt>
                <c:pt idx="4531">
                  <c:v>4.7104542214370503E-9</c:v>
                </c:pt>
                <c:pt idx="4532">
                  <c:v>4.43955582295423E-9</c:v>
                </c:pt>
                <c:pt idx="4533">
                  <c:v>4.2294919955432698E-9</c:v>
                </c:pt>
                <c:pt idx="4534">
                  <c:v>4.0502050195234302E-9</c:v>
                </c:pt>
                <c:pt idx="4535">
                  <c:v>4.1126345189629603E-9</c:v>
                </c:pt>
                <c:pt idx="4536">
                  <c:v>4.16446841501427E-9</c:v>
                </c:pt>
                <c:pt idx="4537">
                  <c:v>3.9837977964260598E-9</c:v>
                </c:pt>
                <c:pt idx="4538">
                  <c:v>3.5076106553882399E-9</c:v>
                </c:pt>
                <c:pt idx="4539">
                  <c:v>3.3969933733095899E-9</c:v>
                </c:pt>
                <c:pt idx="4540">
                  <c:v>3.5009123521638801E-9</c:v>
                </c:pt>
                <c:pt idx="4541">
                  <c:v>3.19593423371475E-9</c:v>
                </c:pt>
                <c:pt idx="4542">
                  <c:v>3.1436333586840602E-9</c:v>
                </c:pt>
                <c:pt idx="4543">
                  <c:v>3.1091227900725499E-9</c:v>
                </c:pt>
                <c:pt idx="4544">
                  <c:v>2.85942864027119E-9</c:v>
                </c:pt>
                <c:pt idx="4545">
                  <c:v>2.5133349644313999E-9</c:v>
                </c:pt>
                <c:pt idx="4546">
                  <c:v>2.4186273783155599E-9</c:v>
                </c:pt>
                <c:pt idx="4547">
                  <c:v>2.3737491476285999E-9</c:v>
                </c:pt>
                <c:pt idx="4548">
                  <c:v>2.2095934993793601E-9</c:v>
                </c:pt>
                <c:pt idx="4549">
                  <c:v>2.2069841307303299E-9</c:v>
                </c:pt>
                <c:pt idx="4550">
                  <c:v>2.14420606365857E-9</c:v>
                </c:pt>
                <c:pt idx="4551">
                  <c:v>2.0553502841349402E-9</c:v>
                </c:pt>
                <c:pt idx="4552">
                  <c:v>2.14165420618666E-9</c:v>
                </c:pt>
                <c:pt idx="4553">
                  <c:v>2.1768693067848902E-9</c:v>
                </c:pt>
                <c:pt idx="4554">
                  <c:v>2.1224344821549198E-9</c:v>
                </c:pt>
                <c:pt idx="4555">
                  <c:v>2.0532913720538499E-9</c:v>
                </c:pt>
                <c:pt idx="4556">
                  <c:v>2.0228144241557498E-9</c:v>
                </c:pt>
                <c:pt idx="4557">
                  <c:v>2.9700654901133302E-9</c:v>
                </c:pt>
                <c:pt idx="4558">
                  <c:v>3.0933428387009999E-9</c:v>
                </c:pt>
                <c:pt idx="4559">
                  <c:v>2.0950228831462002E-9</c:v>
                </c:pt>
                <c:pt idx="4560">
                  <c:v>2.9391828874502799E-9</c:v>
                </c:pt>
                <c:pt idx="4561">
                  <c:v>2.80273569429336E-9</c:v>
                </c:pt>
                <c:pt idx="4562">
                  <c:v>3.0946256346121699E-9</c:v>
                </c:pt>
                <c:pt idx="4563">
                  <c:v>3.1463124733725598E-9</c:v>
                </c:pt>
                <c:pt idx="4564">
                  <c:v>2.8609172029471399E-9</c:v>
                </c:pt>
                <c:pt idx="4565">
                  <c:v>2.2892240176574499E-9</c:v>
                </c:pt>
                <c:pt idx="4566">
                  <c:v>2.15501946825134E-9</c:v>
                </c:pt>
                <c:pt idx="4567">
                  <c:v>4.5079357567074504E-9</c:v>
                </c:pt>
                <c:pt idx="4568">
                  <c:v>4.9442782216775803E-9</c:v>
                </c:pt>
                <c:pt idx="4569">
                  <c:v>5.5246654637421003E-9</c:v>
                </c:pt>
                <c:pt idx="4570">
                  <c:v>5.9306862954587797E-9</c:v>
                </c:pt>
                <c:pt idx="4571">
                  <c:v>4.8040806357019404E-9</c:v>
                </c:pt>
                <c:pt idx="4572">
                  <c:v>3.8440638377932196E-9</c:v>
                </c:pt>
                <c:pt idx="4573">
                  <c:v>4.1020153841240797E-9</c:v>
                </c:pt>
                <c:pt idx="4574">
                  <c:v>5.0180443678062099E-9</c:v>
                </c:pt>
                <c:pt idx="4575">
                  <c:v>7.0102478029036901E-9</c:v>
                </c:pt>
                <c:pt idx="4576">
                  <c:v>8.0905102517933802E-9</c:v>
                </c:pt>
                <c:pt idx="4577">
                  <c:v>6.6428837400950098E-9</c:v>
                </c:pt>
                <c:pt idx="4578">
                  <c:v>3.9951327420943798E-9</c:v>
                </c:pt>
                <c:pt idx="4579">
                  <c:v>3.3188256900226001E-9</c:v>
                </c:pt>
                <c:pt idx="4580">
                  <c:v>4.3707659412117103E-9</c:v>
                </c:pt>
                <c:pt idx="4581">
                  <c:v>7.1306887766201696E-9</c:v>
                </c:pt>
                <c:pt idx="4582">
                  <c:v>6.1193014030062401E-9</c:v>
                </c:pt>
                <c:pt idx="4583">
                  <c:v>2.46354132341499E-9</c:v>
                </c:pt>
                <c:pt idx="4584">
                  <c:v>2.2701561299882299E-9</c:v>
                </c:pt>
                <c:pt idx="4585">
                  <c:v>4.7916914517741701E-9</c:v>
                </c:pt>
                <c:pt idx="4586">
                  <c:v>2.7135743086331499E-9</c:v>
                </c:pt>
                <c:pt idx="4587">
                  <c:v>1.8400916587795901E-9</c:v>
                </c:pt>
                <c:pt idx="4588">
                  <c:v>3.7324744118929801E-9</c:v>
                </c:pt>
                <c:pt idx="4589">
                  <c:v>3.8005216836598801E-9</c:v>
                </c:pt>
                <c:pt idx="4590">
                  <c:v>6.7053101107504999E-9</c:v>
                </c:pt>
                <c:pt idx="4591">
                  <c:v>6.9891804633262397E-9</c:v>
                </c:pt>
                <c:pt idx="4592">
                  <c:v>5.6533682642653196E-9</c:v>
                </c:pt>
                <c:pt idx="4593">
                  <c:v>4.6121058753063898E-9</c:v>
                </c:pt>
                <c:pt idx="4594">
                  <c:v>4.6054454588330997E-9</c:v>
                </c:pt>
                <c:pt idx="4595">
                  <c:v>4.8111514473320004E-9</c:v>
                </c:pt>
                <c:pt idx="4596">
                  <c:v>3.7307778203230203E-9</c:v>
                </c:pt>
                <c:pt idx="4597">
                  <c:v>4.1838561841021098E-9</c:v>
                </c:pt>
                <c:pt idx="4598">
                  <c:v>2.37333888237104E-9</c:v>
                </c:pt>
                <c:pt idx="4599">
                  <c:v>5.7604288950257198E-9</c:v>
                </c:pt>
                <c:pt idx="4600">
                  <c:v>6.2962078879286198E-9</c:v>
                </c:pt>
                <c:pt idx="4601">
                  <c:v>3.3916429821236602E-9</c:v>
                </c:pt>
                <c:pt idx="4602">
                  <c:v>3.4995826015949002E-9</c:v>
                </c:pt>
                <c:pt idx="4603">
                  <c:v>6.9024254243309903E-9</c:v>
                </c:pt>
                <c:pt idx="4604">
                  <c:v>7.8087772232197596E-9</c:v>
                </c:pt>
                <c:pt idx="4605">
                  <c:v>5.0170580751782403E-9</c:v>
                </c:pt>
                <c:pt idx="4606">
                  <c:v>1.34095827539505E-9</c:v>
                </c:pt>
                <c:pt idx="4607">
                  <c:v>1.25625689527752E-9</c:v>
                </c:pt>
                <c:pt idx="4608">
                  <c:v>1.9741213661777E-9</c:v>
                </c:pt>
                <c:pt idx="4609">
                  <c:v>2.0896125018920402E-9</c:v>
                </c:pt>
                <c:pt idx="4610">
                  <c:v>1.4248112150643401E-9</c:v>
                </c:pt>
                <c:pt idx="4611">
                  <c:v>2.7415252670116499E-9</c:v>
                </c:pt>
                <c:pt idx="4612">
                  <c:v>2.6776360984725902E-9</c:v>
                </c:pt>
                <c:pt idx="4613">
                  <c:v>1.5854628776728299E-9</c:v>
                </c:pt>
                <c:pt idx="4614">
                  <c:v>1.21310333523624E-9</c:v>
                </c:pt>
                <c:pt idx="4615">
                  <c:v>1.6823871173089399E-9</c:v>
                </c:pt>
                <c:pt idx="4616">
                  <c:v>2.1728485931160499E-9</c:v>
                </c:pt>
                <c:pt idx="4617">
                  <c:v>1.1003296818675301E-9</c:v>
                </c:pt>
                <c:pt idx="4618">
                  <c:v>1.08636333602448E-9</c:v>
                </c:pt>
                <c:pt idx="4619">
                  <c:v>2.2768543041533398E-9</c:v>
                </c:pt>
                <c:pt idx="4620">
                  <c:v>3.9831210493298097E-9</c:v>
                </c:pt>
                <c:pt idx="4621">
                  <c:v>1.11965938854876E-9</c:v>
                </c:pt>
                <c:pt idx="4622">
                  <c:v>1.0215603198670801E-9</c:v>
                </c:pt>
                <c:pt idx="4623">
                  <c:v>1.08460123742017E-9</c:v>
                </c:pt>
                <c:pt idx="4624">
                  <c:v>1.01434149980527E-9</c:v>
                </c:pt>
                <c:pt idx="4625">
                  <c:v>9.9020559988340608E-10</c:v>
                </c:pt>
                <c:pt idx="4626">
                  <c:v>9.2541857754833797E-10</c:v>
                </c:pt>
                <c:pt idx="4627">
                  <c:v>8.5947666305972498E-10</c:v>
                </c:pt>
                <c:pt idx="4628">
                  <c:v>9.0696019117612299E-10</c:v>
                </c:pt>
                <c:pt idx="4629">
                  <c:v>8.7011501962400499E-10</c:v>
                </c:pt>
                <c:pt idx="4630">
                  <c:v>8.5472046767950097E-10</c:v>
                </c:pt>
                <c:pt idx="4631">
                  <c:v>9.0451682125484601E-10</c:v>
                </c:pt>
                <c:pt idx="4632">
                  <c:v>9.9136016002050401E-10</c:v>
                </c:pt>
                <c:pt idx="4633">
                  <c:v>8.8405084478028801E-10</c:v>
                </c:pt>
                <c:pt idx="4634">
                  <c:v>8.4004423097120305E-10</c:v>
                </c:pt>
                <c:pt idx="4635">
                  <c:v>8.9019226371769703E-10</c:v>
                </c:pt>
                <c:pt idx="4636">
                  <c:v>9.4415556305167302E-10</c:v>
                </c:pt>
                <c:pt idx="4637">
                  <c:v>9.51245431321916E-10</c:v>
                </c:pt>
                <c:pt idx="4638">
                  <c:v>8.32471753504785E-10</c:v>
                </c:pt>
                <c:pt idx="4639">
                  <c:v>8.3888116452268796E-10</c:v>
                </c:pt>
                <c:pt idx="4640">
                  <c:v>8.0470050250932495E-10</c:v>
                </c:pt>
                <c:pt idx="4641">
                  <c:v>7.8512501782287903E-10</c:v>
                </c:pt>
                <c:pt idx="4642">
                  <c:v>7.7502368859364601E-10</c:v>
                </c:pt>
                <c:pt idx="4643">
                  <c:v>7.9888408866518698E-10</c:v>
                </c:pt>
                <c:pt idx="4644">
                  <c:v>8.5715029080294301E-10</c:v>
                </c:pt>
                <c:pt idx="4645">
                  <c:v>8.7215771036321103E-10</c:v>
                </c:pt>
                <c:pt idx="4646">
                  <c:v>1.18937901369963E-9</c:v>
                </c:pt>
                <c:pt idx="4647">
                  <c:v>1.1918160555435499E-9</c:v>
                </c:pt>
                <c:pt idx="4648">
                  <c:v>8.1205390333942202E-10</c:v>
                </c:pt>
                <c:pt idx="4649">
                  <c:v>7.5361493854693496E-10</c:v>
                </c:pt>
                <c:pt idx="4650">
                  <c:v>9.9895532214244004E-10</c:v>
                </c:pt>
                <c:pt idx="4651">
                  <c:v>7.1748905146687203E-10</c:v>
                </c:pt>
                <c:pt idx="4652">
                  <c:v>8.0595631667438003E-10</c:v>
                </c:pt>
                <c:pt idx="4653">
                  <c:v>1.04390088437288E-9</c:v>
                </c:pt>
                <c:pt idx="4654">
                  <c:v>1.0603046146928599E-9</c:v>
                </c:pt>
                <c:pt idx="4655">
                  <c:v>1.0285510223540801E-9</c:v>
                </c:pt>
                <c:pt idx="4656">
                  <c:v>1.0664502633226599E-9</c:v>
                </c:pt>
                <c:pt idx="4657">
                  <c:v>3.2661283797034901E-9</c:v>
                </c:pt>
                <c:pt idx="4658">
                  <c:v>4.4036684127683197E-9</c:v>
                </c:pt>
                <c:pt idx="4659">
                  <c:v>2.9729505576855E-9</c:v>
                </c:pt>
                <c:pt idx="4660">
                  <c:v>1.7653901541643999E-9</c:v>
                </c:pt>
                <c:pt idx="4661">
                  <c:v>1.69834990414693E-9</c:v>
                </c:pt>
                <c:pt idx="4662">
                  <c:v>2.5702675647813901E-9</c:v>
                </c:pt>
                <c:pt idx="4663">
                  <c:v>3.3971051622609398E-9</c:v>
                </c:pt>
                <c:pt idx="4664">
                  <c:v>3.0108718222440899E-9</c:v>
                </c:pt>
                <c:pt idx="4665">
                  <c:v>4.2560915441782197E-9</c:v>
                </c:pt>
                <c:pt idx="4666">
                  <c:v>2.5803438759053998E-9</c:v>
                </c:pt>
                <c:pt idx="4667">
                  <c:v>2.44843147883287E-9</c:v>
                </c:pt>
                <c:pt idx="4668">
                  <c:v>1.7290096456052001E-9</c:v>
                </c:pt>
                <c:pt idx="4669">
                  <c:v>1.7280501706494699E-9</c:v>
                </c:pt>
                <c:pt idx="4670">
                  <c:v>1.79364505127425E-9</c:v>
                </c:pt>
                <c:pt idx="4671">
                  <c:v>1.8765687946538199E-9</c:v>
                </c:pt>
                <c:pt idx="4672">
                  <c:v>2.55876241428416E-9</c:v>
                </c:pt>
                <c:pt idx="4673">
                  <c:v>2.68907726084E-9</c:v>
                </c:pt>
                <c:pt idx="4674">
                  <c:v>3.8326690495687699E-9</c:v>
                </c:pt>
                <c:pt idx="4675">
                  <c:v>3.7826137793321603E-9</c:v>
                </c:pt>
                <c:pt idx="4676">
                  <c:v>1.8456929610867199E-9</c:v>
                </c:pt>
                <c:pt idx="4677">
                  <c:v>2.6767527192122701E-9</c:v>
                </c:pt>
                <c:pt idx="4678">
                  <c:v>2.3859004792303699E-9</c:v>
                </c:pt>
                <c:pt idx="4679">
                  <c:v>2.1771052388352702E-9</c:v>
                </c:pt>
                <c:pt idx="4680">
                  <c:v>2.1701515676495702E-9</c:v>
                </c:pt>
                <c:pt idx="4681">
                  <c:v>1.8904600046253298E-9</c:v>
                </c:pt>
                <c:pt idx="4682">
                  <c:v>2.0892521907906801E-9</c:v>
                </c:pt>
                <c:pt idx="4683">
                  <c:v>2.1856536787655302E-9</c:v>
                </c:pt>
                <c:pt idx="4684">
                  <c:v>4.7068066386487402E-9</c:v>
                </c:pt>
                <c:pt idx="4685">
                  <c:v>5.1379151454632101E-9</c:v>
                </c:pt>
                <c:pt idx="4686">
                  <c:v>4.2674203517844803E-9</c:v>
                </c:pt>
                <c:pt idx="4687">
                  <c:v>3.5105371172149099E-9</c:v>
                </c:pt>
                <c:pt idx="4688">
                  <c:v>2.9448344373747099E-9</c:v>
                </c:pt>
                <c:pt idx="4689">
                  <c:v>3.09862256795894E-9</c:v>
                </c:pt>
                <c:pt idx="4690">
                  <c:v>3.9753639373671201E-9</c:v>
                </c:pt>
                <c:pt idx="4691">
                  <c:v>4.0108161611541199E-9</c:v>
                </c:pt>
                <c:pt idx="4692">
                  <c:v>4.5085279798456196E-9</c:v>
                </c:pt>
                <c:pt idx="4693">
                  <c:v>3.48395333116089E-9</c:v>
                </c:pt>
                <c:pt idx="4694">
                  <c:v>3.22009485677558E-9</c:v>
                </c:pt>
                <c:pt idx="4695">
                  <c:v>3.0108637688529802E-9</c:v>
                </c:pt>
                <c:pt idx="4696">
                  <c:v>4.09667212598427E-9</c:v>
                </c:pt>
                <c:pt idx="4697">
                  <c:v>3.47990220484822E-9</c:v>
                </c:pt>
                <c:pt idx="4698">
                  <c:v>2.5705011425386498E-9</c:v>
                </c:pt>
                <c:pt idx="4699">
                  <c:v>2.61808479229342E-9</c:v>
                </c:pt>
                <c:pt idx="4700">
                  <c:v>2.54992629452753E-9</c:v>
                </c:pt>
                <c:pt idx="4701">
                  <c:v>2.3947708167345899E-9</c:v>
                </c:pt>
                <c:pt idx="4702">
                  <c:v>2.3762610239508502E-9</c:v>
                </c:pt>
                <c:pt idx="4703">
                  <c:v>2.4747510502887198E-9</c:v>
                </c:pt>
                <c:pt idx="4704">
                  <c:v>2.7172620362077501E-9</c:v>
                </c:pt>
                <c:pt idx="4705">
                  <c:v>4.2811824160531899E-9</c:v>
                </c:pt>
                <c:pt idx="4706">
                  <c:v>4.5672143364984099E-9</c:v>
                </c:pt>
                <c:pt idx="4707">
                  <c:v>4.2004074720997302E-9</c:v>
                </c:pt>
                <c:pt idx="4708">
                  <c:v>4.8383422922906303E-9</c:v>
                </c:pt>
                <c:pt idx="4709">
                  <c:v>4.8584888134010297E-9</c:v>
                </c:pt>
                <c:pt idx="4710">
                  <c:v>5.0676573605106501E-9</c:v>
                </c:pt>
                <c:pt idx="4711">
                  <c:v>5.0629109030510997E-9</c:v>
                </c:pt>
                <c:pt idx="4712">
                  <c:v>5.1043793635171899E-9</c:v>
                </c:pt>
                <c:pt idx="4713">
                  <c:v>5.3139625483726298E-9</c:v>
                </c:pt>
                <c:pt idx="4714">
                  <c:v>5.4176296849279399E-9</c:v>
                </c:pt>
                <c:pt idx="4715">
                  <c:v>5.6533829528200397E-9</c:v>
                </c:pt>
                <c:pt idx="4716">
                  <c:v>5.7905107806258997E-9</c:v>
                </c:pt>
                <c:pt idx="4717">
                  <c:v>5.8397597139007504E-9</c:v>
                </c:pt>
                <c:pt idx="4718">
                  <c:v>5.9055091357962699E-9</c:v>
                </c:pt>
                <c:pt idx="4719">
                  <c:v>5.7376558862751903E-9</c:v>
                </c:pt>
                <c:pt idx="4720">
                  <c:v>5.7948859167385299E-9</c:v>
                </c:pt>
                <c:pt idx="4721">
                  <c:v>6.3560021563938801E-9</c:v>
                </c:pt>
                <c:pt idx="4722">
                  <c:v>6.6954538881113397E-9</c:v>
                </c:pt>
                <c:pt idx="4723">
                  <c:v>7.3318589208512699E-9</c:v>
                </c:pt>
                <c:pt idx="4724">
                  <c:v>7.6201875445848795E-9</c:v>
                </c:pt>
                <c:pt idx="4725">
                  <c:v>7.55385304769832E-9</c:v>
                </c:pt>
                <c:pt idx="4726">
                  <c:v>7.1479849636543497E-9</c:v>
                </c:pt>
                <c:pt idx="4727">
                  <c:v>6.7869080784441004E-9</c:v>
                </c:pt>
                <c:pt idx="4728">
                  <c:v>6.5381775923102303E-9</c:v>
                </c:pt>
                <c:pt idx="4729">
                  <c:v>6.4601712291786104E-9</c:v>
                </c:pt>
                <c:pt idx="4730">
                  <c:v>6.17059280329935E-9</c:v>
                </c:pt>
                <c:pt idx="4731">
                  <c:v>6.2309594461274299E-9</c:v>
                </c:pt>
                <c:pt idx="4732">
                  <c:v>6.2390625477592601E-9</c:v>
                </c:pt>
                <c:pt idx="4733">
                  <c:v>6.0503057979737999E-9</c:v>
                </c:pt>
                <c:pt idx="4734">
                  <c:v>5.7050408418671596E-9</c:v>
                </c:pt>
                <c:pt idx="4735">
                  <c:v>5.4722137200768402E-9</c:v>
                </c:pt>
                <c:pt idx="4736">
                  <c:v>5.2178600626337603E-9</c:v>
                </c:pt>
                <c:pt idx="4737">
                  <c:v>5.1260583519143204E-9</c:v>
                </c:pt>
                <c:pt idx="4738">
                  <c:v>5.0380597838147201E-9</c:v>
                </c:pt>
                <c:pt idx="4739">
                  <c:v>4.8840400844557597E-9</c:v>
                </c:pt>
                <c:pt idx="4740">
                  <c:v>4.6909688326626703E-9</c:v>
                </c:pt>
                <c:pt idx="4741">
                  <c:v>4.8085693321698004E-9</c:v>
                </c:pt>
                <c:pt idx="4742">
                  <c:v>4.7284092380362403E-9</c:v>
                </c:pt>
                <c:pt idx="4743">
                  <c:v>4.5359388697837602E-9</c:v>
                </c:pt>
                <c:pt idx="4744">
                  <c:v>4.4306436582837298E-9</c:v>
                </c:pt>
                <c:pt idx="4745">
                  <c:v>4.2850289620594803E-9</c:v>
                </c:pt>
                <c:pt idx="4746">
                  <c:v>4.0996787004932102E-9</c:v>
                </c:pt>
                <c:pt idx="4747">
                  <c:v>4.1787339182061403E-9</c:v>
                </c:pt>
                <c:pt idx="4748">
                  <c:v>4.4505019701885998E-9</c:v>
                </c:pt>
                <c:pt idx="4749">
                  <c:v>4.7771725694979498E-9</c:v>
                </c:pt>
                <c:pt idx="4750">
                  <c:v>5.1651886678647702E-9</c:v>
                </c:pt>
                <c:pt idx="4751">
                  <c:v>5.08486296395803E-9</c:v>
                </c:pt>
                <c:pt idx="4752">
                  <c:v>5.0970333877981901E-9</c:v>
                </c:pt>
                <c:pt idx="4753">
                  <c:v>5.3724550939358103E-9</c:v>
                </c:pt>
                <c:pt idx="4754">
                  <c:v>1.04291392533454E-8</c:v>
                </c:pt>
                <c:pt idx="4755">
                  <c:v>1.14099635876969E-8</c:v>
                </c:pt>
                <c:pt idx="4756">
                  <c:v>9.7602993698928199E-9</c:v>
                </c:pt>
                <c:pt idx="4757">
                  <c:v>8.3036823637329104E-9</c:v>
                </c:pt>
                <c:pt idx="4758">
                  <c:v>7.8570149394331493E-9</c:v>
                </c:pt>
                <c:pt idx="4759">
                  <c:v>1.30616290195441E-8</c:v>
                </c:pt>
                <c:pt idx="4760">
                  <c:v>1.15572958591715E-8</c:v>
                </c:pt>
                <c:pt idx="4761">
                  <c:v>1.13589771710356E-8</c:v>
                </c:pt>
                <c:pt idx="4762">
                  <c:v>9.8331447146555899E-9</c:v>
                </c:pt>
                <c:pt idx="4763">
                  <c:v>9.1178563036167296E-9</c:v>
                </c:pt>
                <c:pt idx="4764">
                  <c:v>8.6683730864739592E-9</c:v>
                </c:pt>
                <c:pt idx="4765">
                  <c:v>7.4762810487184008E-9</c:v>
                </c:pt>
                <c:pt idx="4766">
                  <c:v>7.0848648249284701E-9</c:v>
                </c:pt>
                <c:pt idx="4767">
                  <c:v>9.0067229983049897E-9</c:v>
                </c:pt>
                <c:pt idx="4768">
                  <c:v>6.6439594384473897E-9</c:v>
                </c:pt>
                <c:pt idx="4769">
                  <c:v>5.65892783934638E-9</c:v>
                </c:pt>
                <c:pt idx="4770">
                  <c:v>5.2892580838838298E-9</c:v>
                </c:pt>
                <c:pt idx="4771">
                  <c:v>5.1244264989046602E-9</c:v>
                </c:pt>
                <c:pt idx="4772">
                  <c:v>4.9520919197467101E-9</c:v>
                </c:pt>
                <c:pt idx="4773">
                  <c:v>4.9044705361902303E-9</c:v>
                </c:pt>
                <c:pt idx="4774">
                  <c:v>5.0456342466085498E-9</c:v>
                </c:pt>
                <c:pt idx="4775">
                  <c:v>5.1662067413377203E-9</c:v>
                </c:pt>
                <c:pt idx="4776">
                  <c:v>5.0568404093793801E-9</c:v>
                </c:pt>
                <c:pt idx="4777">
                  <c:v>5.0056789222586698E-9</c:v>
                </c:pt>
                <c:pt idx="4778">
                  <c:v>4.9380731540001398E-9</c:v>
                </c:pt>
                <c:pt idx="4779">
                  <c:v>4.8978481208036402E-9</c:v>
                </c:pt>
                <c:pt idx="4780">
                  <c:v>4.8490263201596896E-9</c:v>
                </c:pt>
                <c:pt idx="4781">
                  <c:v>4.8453659959800203E-9</c:v>
                </c:pt>
                <c:pt idx="4782">
                  <c:v>4.8565516202211202E-9</c:v>
                </c:pt>
                <c:pt idx="4783">
                  <c:v>5.1766750883043201E-9</c:v>
                </c:pt>
                <c:pt idx="4784">
                  <c:v>5.0624227744201601E-9</c:v>
                </c:pt>
                <c:pt idx="4785">
                  <c:v>5.04435281902295E-9</c:v>
                </c:pt>
                <c:pt idx="4786">
                  <c:v>4.9255236190074202E-9</c:v>
                </c:pt>
                <c:pt idx="4787">
                  <c:v>4.5791026074372599E-9</c:v>
                </c:pt>
                <c:pt idx="4788">
                  <c:v>4.6462836142178204E-9</c:v>
                </c:pt>
                <c:pt idx="4789">
                  <c:v>4.3102363649838303E-9</c:v>
                </c:pt>
                <c:pt idx="4790">
                  <c:v>5.29898897115254E-9</c:v>
                </c:pt>
                <c:pt idx="4791">
                  <c:v>5.8478069829272099E-9</c:v>
                </c:pt>
                <c:pt idx="4792">
                  <c:v>4.6341681623246704E-9</c:v>
                </c:pt>
                <c:pt idx="4793">
                  <c:v>3.7904385611320101E-9</c:v>
                </c:pt>
                <c:pt idx="4794">
                  <c:v>3.64871176365814E-9</c:v>
                </c:pt>
                <c:pt idx="4795">
                  <c:v>3.4055347701247201E-9</c:v>
                </c:pt>
                <c:pt idx="4796">
                  <c:v>4.0205130768800897E-9</c:v>
                </c:pt>
                <c:pt idx="4797">
                  <c:v>3.47060631047202E-9</c:v>
                </c:pt>
                <c:pt idx="4798">
                  <c:v>5.0006953592971404E-9</c:v>
                </c:pt>
                <c:pt idx="4799">
                  <c:v>1.25388256286183E-8</c:v>
                </c:pt>
                <c:pt idx="4800">
                  <c:v>1.32297034681389E-8</c:v>
                </c:pt>
                <c:pt idx="4801">
                  <c:v>3.2542251922054899E-9</c:v>
                </c:pt>
                <c:pt idx="4802">
                  <c:v>2.5220166425291402E-9</c:v>
                </c:pt>
                <c:pt idx="4803">
                  <c:v>1.45039114158099E-8</c:v>
                </c:pt>
                <c:pt idx="4804">
                  <c:v>1.5983800312857802E-8</c:v>
                </c:pt>
                <c:pt idx="4805">
                  <c:v>4.7452578068085401E-9</c:v>
                </c:pt>
                <c:pt idx="4806">
                  <c:v>4.0655917656810303E-9</c:v>
                </c:pt>
                <c:pt idx="4807">
                  <c:v>2.9210052182903101E-9</c:v>
                </c:pt>
                <c:pt idx="4808">
                  <c:v>3.7049656855842401E-9</c:v>
                </c:pt>
                <c:pt idx="4809">
                  <c:v>2.5512395366635699E-9</c:v>
                </c:pt>
                <c:pt idx="4810">
                  <c:v>2.3270504264401101E-9</c:v>
                </c:pt>
                <c:pt idx="4811">
                  <c:v>2.4396855297438801E-9</c:v>
                </c:pt>
                <c:pt idx="4812">
                  <c:v>1.92876491922364E-9</c:v>
                </c:pt>
                <c:pt idx="4813">
                  <c:v>2.6570049345189899E-9</c:v>
                </c:pt>
                <c:pt idx="4814">
                  <c:v>2.2064569370412298E-9</c:v>
                </c:pt>
                <c:pt idx="4815">
                  <c:v>1.6014022139658899E-9</c:v>
                </c:pt>
                <c:pt idx="4816">
                  <c:v>1.58933093425988E-9</c:v>
                </c:pt>
                <c:pt idx="4817">
                  <c:v>1.7417948704993601E-9</c:v>
                </c:pt>
                <c:pt idx="4818">
                  <c:v>1.9977487594992901E-9</c:v>
                </c:pt>
                <c:pt idx="4819">
                  <c:v>2.6309841667981701E-9</c:v>
                </c:pt>
                <c:pt idx="4820">
                  <c:v>3.2579236628037498E-9</c:v>
                </c:pt>
                <c:pt idx="4821">
                  <c:v>3.7637167396781397E-9</c:v>
                </c:pt>
                <c:pt idx="4822">
                  <c:v>4.4088120034108698E-9</c:v>
                </c:pt>
                <c:pt idx="4823">
                  <c:v>5.0462214449015801E-9</c:v>
                </c:pt>
                <c:pt idx="4824">
                  <c:v>5.4656108562386201E-9</c:v>
                </c:pt>
                <c:pt idx="4825">
                  <c:v>6.0002877551481197E-9</c:v>
                </c:pt>
                <c:pt idx="4826">
                  <c:v>5.9910523859294103E-9</c:v>
                </c:pt>
                <c:pt idx="4827">
                  <c:v>5.5849998483209301E-9</c:v>
                </c:pt>
                <c:pt idx="4828">
                  <c:v>5.42867763051394E-9</c:v>
                </c:pt>
                <c:pt idx="4829">
                  <c:v>5.2001739801383598E-9</c:v>
                </c:pt>
                <c:pt idx="4830">
                  <c:v>5.24803682988099E-9</c:v>
                </c:pt>
                <c:pt idx="4831">
                  <c:v>4.8076291303084998E-9</c:v>
                </c:pt>
                <c:pt idx="4832">
                  <c:v>4.6592566178704203E-9</c:v>
                </c:pt>
                <c:pt idx="4833">
                  <c:v>4.2890384486235204E-9</c:v>
                </c:pt>
                <c:pt idx="4834">
                  <c:v>4.0681646439110002E-9</c:v>
                </c:pt>
                <c:pt idx="4835">
                  <c:v>3.5825732019405299E-9</c:v>
                </c:pt>
                <c:pt idx="4836">
                  <c:v>3.4255460713454598E-9</c:v>
                </c:pt>
                <c:pt idx="4837">
                  <c:v>3.2799515274547599E-9</c:v>
                </c:pt>
                <c:pt idx="4838">
                  <c:v>3.49735875970163E-9</c:v>
                </c:pt>
                <c:pt idx="4839">
                  <c:v>3.8847608246341802E-9</c:v>
                </c:pt>
                <c:pt idx="4840">
                  <c:v>4.5295697589477004E-9</c:v>
                </c:pt>
                <c:pt idx="4841">
                  <c:v>4.9266117962793602E-9</c:v>
                </c:pt>
                <c:pt idx="4842">
                  <c:v>5.1205605131966696E-9</c:v>
                </c:pt>
                <c:pt idx="4843">
                  <c:v>5.9732169660758404E-9</c:v>
                </c:pt>
                <c:pt idx="4844">
                  <c:v>5.7296829397425201E-9</c:v>
                </c:pt>
                <c:pt idx="4845">
                  <c:v>5.7031422771407096E-9</c:v>
                </c:pt>
                <c:pt idx="4846">
                  <c:v>5.41574188468846E-9</c:v>
                </c:pt>
                <c:pt idx="4847">
                  <c:v>1.0124223710736199E-8</c:v>
                </c:pt>
                <c:pt idx="4848">
                  <c:v>1.55253144606783E-8</c:v>
                </c:pt>
                <c:pt idx="4849">
                  <c:v>1.6231149279128802E-8</c:v>
                </c:pt>
                <c:pt idx="4850">
                  <c:v>1.1974061021362599E-8</c:v>
                </c:pt>
                <c:pt idx="4851">
                  <c:v>8.8971803162883193E-9</c:v>
                </c:pt>
                <c:pt idx="4852">
                  <c:v>9.3562712918971505E-9</c:v>
                </c:pt>
                <c:pt idx="4853">
                  <c:v>8.8896525541091601E-9</c:v>
                </c:pt>
                <c:pt idx="4854">
                  <c:v>7.1257485433225503E-9</c:v>
                </c:pt>
                <c:pt idx="4855">
                  <c:v>6.7152447291373001E-9</c:v>
                </c:pt>
                <c:pt idx="4856">
                  <c:v>7.0015241163700202E-9</c:v>
                </c:pt>
                <c:pt idx="4857">
                  <c:v>6.2960765217501502E-9</c:v>
                </c:pt>
                <c:pt idx="4858">
                  <c:v>6.9694948093042003E-9</c:v>
                </c:pt>
                <c:pt idx="4859">
                  <c:v>1.2059683826024001E-8</c:v>
                </c:pt>
                <c:pt idx="4860">
                  <c:v>1.17980363231306E-8</c:v>
                </c:pt>
                <c:pt idx="4861">
                  <c:v>8.8619161594813799E-9</c:v>
                </c:pt>
                <c:pt idx="4862">
                  <c:v>9.0540319652684296E-9</c:v>
                </c:pt>
                <c:pt idx="4863">
                  <c:v>6.74442885344283E-9</c:v>
                </c:pt>
                <c:pt idx="4864">
                  <c:v>6.3616434446349502E-9</c:v>
                </c:pt>
                <c:pt idx="4865">
                  <c:v>6.5209220243864203E-9</c:v>
                </c:pt>
                <c:pt idx="4866">
                  <c:v>5.7771038906841102E-9</c:v>
                </c:pt>
                <c:pt idx="4867">
                  <c:v>6.6420491771096997E-9</c:v>
                </c:pt>
                <c:pt idx="4868">
                  <c:v>7.4981486801122204E-9</c:v>
                </c:pt>
                <c:pt idx="4869">
                  <c:v>6.8806327504840397E-9</c:v>
                </c:pt>
                <c:pt idx="4870">
                  <c:v>5.7191227282681902E-9</c:v>
                </c:pt>
                <c:pt idx="4871">
                  <c:v>5.9833837275451099E-9</c:v>
                </c:pt>
                <c:pt idx="4872">
                  <c:v>5.8886731121378298E-9</c:v>
                </c:pt>
                <c:pt idx="4873">
                  <c:v>5.9887739120497697E-9</c:v>
                </c:pt>
                <c:pt idx="4874">
                  <c:v>5.4948404242649398E-9</c:v>
                </c:pt>
                <c:pt idx="4875">
                  <c:v>5.5863089109188796E-9</c:v>
                </c:pt>
                <c:pt idx="4876">
                  <c:v>5.2189601368866404E-9</c:v>
                </c:pt>
                <c:pt idx="4877">
                  <c:v>4.9251364425089001E-9</c:v>
                </c:pt>
                <c:pt idx="4878">
                  <c:v>4.8849672824883597E-9</c:v>
                </c:pt>
                <c:pt idx="4879">
                  <c:v>5.53889959510211E-9</c:v>
                </c:pt>
                <c:pt idx="4880">
                  <c:v>5.78947562490763E-9</c:v>
                </c:pt>
                <c:pt idx="4881">
                  <c:v>4.9896813246226403E-9</c:v>
                </c:pt>
                <c:pt idx="4882">
                  <c:v>5.69385546746974E-9</c:v>
                </c:pt>
                <c:pt idx="4883">
                  <c:v>5.5422561089236896E-9</c:v>
                </c:pt>
                <c:pt idx="4884">
                  <c:v>4.1347338518331801E-9</c:v>
                </c:pt>
                <c:pt idx="4885">
                  <c:v>5.0800879096295203E-9</c:v>
                </c:pt>
                <c:pt idx="4886">
                  <c:v>5.5310196311546201E-9</c:v>
                </c:pt>
                <c:pt idx="4887">
                  <c:v>4.5156604980879702E-9</c:v>
                </c:pt>
                <c:pt idx="4888">
                  <c:v>6.0841296120266097E-9</c:v>
                </c:pt>
                <c:pt idx="4889">
                  <c:v>6.7604627235759801E-9</c:v>
                </c:pt>
                <c:pt idx="4890">
                  <c:v>6.0250392979013496E-9</c:v>
                </c:pt>
                <c:pt idx="4891">
                  <c:v>8.4782804678048401E-9</c:v>
                </c:pt>
                <c:pt idx="4892">
                  <c:v>1.18849267047884E-8</c:v>
                </c:pt>
                <c:pt idx="4893">
                  <c:v>1.0431354446480499E-8</c:v>
                </c:pt>
                <c:pt idx="4894">
                  <c:v>1.00359035032822E-8</c:v>
                </c:pt>
                <c:pt idx="4895">
                  <c:v>1.01558123787865E-8</c:v>
                </c:pt>
                <c:pt idx="4896">
                  <c:v>5.1849129310165004E-9</c:v>
                </c:pt>
                <c:pt idx="4897">
                  <c:v>4.58391433750768E-9</c:v>
                </c:pt>
                <c:pt idx="4898">
                  <c:v>3.8180053014331101E-9</c:v>
                </c:pt>
                <c:pt idx="4899">
                  <c:v>6.8372221751676798E-9</c:v>
                </c:pt>
                <c:pt idx="4900">
                  <c:v>6.44045938925904E-9</c:v>
                </c:pt>
                <c:pt idx="4901">
                  <c:v>3.4769273697290098E-9</c:v>
                </c:pt>
                <c:pt idx="4902">
                  <c:v>2.5854317389511302E-9</c:v>
                </c:pt>
                <c:pt idx="4903">
                  <c:v>2.2640583673344102E-9</c:v>
                </c:pt>
                <c:pt idx="4904">
                  <c:v>3.0713545097525202E-9</c:v>
                </c:pt>
                <c:pt idx="4905">
                  <c:v>5.6381191085876399E-9</c:v>
                </c:pt>
                <c:pt idx="4906">
                  <c:v>3.5565652651319599E-9</c:v>
                </c:pt>
                <c:pt idx="4907">
                  <c:v>4.6494253197080702E-9</c:v>
                </c:pt>
                <c:pt idx="4908">
                  <c:v>6.8004963533170703E-9</c:v>
                </c:pt>
                <c:pt idx="4909">
                  <c:v>5.9136776367781299E-9</c:v>
                </c:pt>
                <c:pt idx="4910">
                  <c:v>4.7852882345890499E-9</c:v>
                </c:pt>
                <c:pt idx="4911">
                  <c:v>3.59206433976966E-9</c:v>
                </c:pt>
                <c:pt idx="4912">
                  <c:v>4.6353297833136502E-9</c:v>
                </c:pt>
                <c:pt idx="4913">
                  <c:v>3.65413810262427E-9</c:v>
                </c:pt>
                <c:pt idx="4914">
                  <c:v>1.7919025988801201E-9</c:v>
                </c:pt>
                <c:pt idx="4915">
                  <c:v>1.8133977883963901E-9</c:v>
                </c:pt>
                <c:pt idx="4916">
                  <c:v>1.7993613018860201E-9</c:v>
                </c:pt>
                <c:pt idx="4917">
                  <c:v>1.8483017905158799E-9</c:v>
                </c:pt>
                <c:pt idx="4918">
                  <c:v>1.9550596635171101E-9</c:v>
                </c:pt>
                <c:pt idx="4919">
                  <c:v>1.95898998670106E-9</c:v>
                </c:pt>
                <c:pt idx="4920">
                  <c:v>2.0562342977469099E-9</c:v>
                </c:pt>
                <c:pt idx="4921">
                  <c:v>2.2246922575125101E-9</c:v>
                </c:pt>
                <c:pt idx="4922">
                  <c:v>2.5002497100184201E-9</c:v>
                </c:pt>
                <c:pt idx="4923">
                  <c:v>2.56944133819685E-9</c:v>
                </c:pt>
                <c:pt idx="4924">
                  <c:v>2.5187825366846299E-9</c:v>
                </c:pt>
                <c:pt idx="4925">
                  <c:v>2.5948039225773801E-9</c:v>
                </c:pt>
                <c:pt idx="4926">
                  <c:v>2.6747813242524502E-9</c:v>
                </c:pt>
                <c:pt idx="4927">
                  <c:v>2.7490942015810699E-9</c:v>
                </c:pt>
                <c:pt idx="4928">
                  <c:v>2.8530320338349298E-9</c:v>
                </c:pt>
                <c:pt idx="4929">
                  <c:v>3.1248352454241798E-9</c:v>
                </c:pt>
                <c:pt idx="4930">
                  <c:v>3.33499676103456E-9</c:v>
                </c:pt>
                <c:pt idx="4931">
                  <c:v>3.19931089906575E-9</c:v>
                </c:pt>
                <c:pt idx="4932">
                  <c:v>3.0810635964439799E-9</c:v>
                </c:pt>
                <c:pt idx="4933">
                  <c:v>3.1615040341866699E-9</c:v>
                </c:pt>
                <c:pt idx="4934">
                  <c:v>3.0501344672142401E-9</c:v>
                </c:pt>
                <c:pt idx="4935">
                  <c:v>3.0231491606428201E-9</c:v>
                </c:pt>
                <c:pt idx="4936">
                  <c:v>2.9517997789922702E-9</c:v>
                </c:pt>
                <c:pt idx="4937">
                  <c:v>4.1396934711114699E-9</c:v>
                </c:pt>
                <c:pt idx="4938">
                  <c:v>4.8824133556771603E-9</c:v>
                </c:pt>
                <c:pt idx="4939">
                  <c:v>3.2984757567101399E-9</c:v>
                </c:pt>
                <c:pt idx="4940">
                  <c:v>6.88873792693025E-9</c:v>
                </c:pt>
                <c:pt idx="4941">
                  <c:v>9.9275183567489806E-9</c:v>
                </c:pt>
                <c:pt idx="4942">
                  <c:v>1.03191785408019E-8</c:v>
                </c:pt>
                <c:pt idx="4943">
                  <c:v>8.1227210696894998E-9</c:v>
                </c:pt>
                <c:pt idx="4944">
                  <c:v>7.5161418635236906E-9</c:v>
                </c:pt>
                <c:pt idx="4945">
                  <c:v>9.5489096014977008E-9</c:v>
                </c:pt>
                <c:pt idx="4946">
                  <c:v>8.7222786529104405E-9</c:v>
                </c:pt>
                <c:pt idx="4947">
                  <c:v>7.4365836612050898E-9</c:v>
                </c:pt>
                <c:pt idx="4948">
                  <c:v>6.8593576629718698E-9</c:v>
                </c:pt>
                <c:pt idx="4949">
                  <c:v>7.7922358097655804E-9</c:v>
                </c:pt>
                <c:pt idx="4950">
                  <c:v>6.4681599501474997E-9</c:v>
                </c:pt>
                <c:pt idx="4951">
                  <c:v>4.3525765270094604E-9</c:v>
                </c:pt>
                <c:pt idx="4952">
                  <c:v>5.8370984544889698E-9</c:v>
                </c:pt>
                <c:pt idx="4953">
                  <c:v>6.5693010634478003E-9</c:v>
                </c:pt>
                <c:pt idx="4954">
                  <c:v>4.73161222775412E-9</c:v>
                </c:pt>
                <c:pt idx="4955">
                  <c:v>4.6484907127580001E-9</c:v>
                </c:pt>
                <c:pt idx="4956">
                  <c:v>3.8137328422643098E-9</c:v>
                </c:pt>
                <c:pt idx="4957">
                  <c:v>4.2299110967106396E-9</c:v>
                </c:pt>
                <c:pt idx="4958">
                  <c:v>6.4664421397622198E-9</c:v>
                </c:pt>
                <c:pt idx="4959">
                  <c:v>4.9216432711013896E-9</c:v>
                </c:pt>
                <c:pt idx="4960">
                  <c:v>3.9309006313597599E-9</c:v>
                </c:pt>
                <c:pt idx="4961">
                  <c:v>4.4447606869017597E-9</c:v>
                </c:pt>
                <c:pt idx="4962">
                  <c:v>4.3061805282214903E-9</c:v>
                </c:pt>
                <c:pt idx="4963">
                  <c:v>4.3230499472436103E-9</c:v>
                </c:pt>
                <c:pt idx="4964">
                  <c:v>4.0658745050510199E-9</c:v>
                </c:pt>
                <c:pt idx="4965">
                  <c:v>4.9728199341963502E-9</c:v>
                </c:pt>
                <c:pt idx="4966">
                  <c:v>5.4930936070455498E-9</c:v>
                </c:pt>
                <c:pt idx="4967">
                  <c:v>4.2072516886649803E-9</c:v>
                </c:pt>
                <c:pt idx="4968">
                  <c:v>4.2370266391159298E-9</c:v>
                </c:pt>
                <c:pt idx="4969">
                  <c:v>4.3216961479218697E-9</c:v>
                </c:pt>
                <c:pt idx="4970">
                  <c:v>4.4900009153541698E-9</c:v>
                </c:pt>
                <c:pt idx="4971">
                  <c:v>4.1647453123551603E-9</c:v>
                </c:pt>
                <c:pt idx="4972">
                  <c:v>5.2019036358669202E-9</c:v>
                </c:pt>
                <c:pt idx="4973">
                  <c:v>5.0712398430415101E-9</c:v>
                </c:pt>
                <c:pt idx="4974">
                  <c:v>3.7575709850155597E-9</c:v>
                </c:pt>
                <c:pt idx="4975">
                  <c:v>5.5129730907123797E-9</c:v>
                </c:pt>
                <c:pt idx="4976">
                  <c:v>5.3893722062636E-9</c:v>
                </c:pt>
                <c:pt idx="4977">
                  <c:v>4.3192607573717096E-9</c:v>
                </c:pt>
                <c:pt idx="4978">
                  <c:v>4.6470909849964304E-9</c:v>
                </c:pt>
                <c:pt idx="4979">
                  <c:v>4.63188545318453E-9</c:v>
                </c:pt>
                <c:pt idx="4980">
                  <c:v>4.2671276639935E-9</c:v>
                </c:pt>
                <c:pt idx="4981">
                  <c:v>4.2541033526094201E-9</c:v>
                </c:pt>
                <c:pt idx="4982">
                  <c:v>4.6873550851080399E-9</c:v>
                </c:pt>
                <c:pt idx="4983">
                  <c:v>8.1079839012153901E-9</c:v>
                </c:pt>
                <c:pt idx="4984">
                  <c:v>7.3080467396661997E-9</c:v>
                </c:pt>
                <c:pt idx="4985">
                  <c:v>1.1240113887527299E-8</c:v>
                </c:pt>
                <c:pt idx="4986">
                  <c:v>1.3122002071640701E-8</c:v>
                </c:pt>
                <c:pt idx="4987">
                  <c:v>9.8316279016285305E-9</c:v>
                </c:pt>
                <c:pt idx="4988">
                  <c:v>1.5174318885532699E-8</c:v>
                </c:pt>
                <c:pt idx="4989">
                  <c:v>1.31928251480939E-8</c:v>
                </c:pt>
                <c:pt idx="4990">
                  <c:v>5.0124511271483501E-9</c:v>
                </c:pt>
                <c:pt idx="4991">
                  <c:v>5.1041006000875302E-9</c:v>
                </c:pt>
                <c:pt idx="4992">
                  <c:v>3.4848364866250398E-9</c:v>
                </c:pt>
                <c:pt idx="4993">
                  <c:v>3.1737680656360902E-9</c:v>
                </c:pt>
                <c:pt idx="4994">
                  <c:v>6.3316557589806299E-9</c:v>
                </c:pt>
                <c:pt idx="4995">
                  <c:v>7.9722588287533093E-9</c:v>
                </c:pt>
                <c:pt idx="4996">
                  <c:v>2.9699571920077998E-9</c:v>
                </c:pt>
                <c:pt idx="4997">
                  <c:v>3.6660184942813899E-9</c:v>
                </c:pt>
                <c:pt idx="4998">
                  <c:v>4.6814427868835604E-9</c:v>
                </c:pt>
                <c:pt idx="4999">
                  <c:v>1.8931700652294001E-9</c:v>
                </c:pt>
                <c:pt idx="5000">
                  <c:v>2.5416293711871402E-9</c:v>
                </c:pt>
                <c:pt idx="5001">
                  <c:v>2.8655026455237602E-9</c:v>
                </c:pt>
                <c:pt idx="5002">
                  <c:v>2.70427553906021E-9</c:v>
                </c:pt>
                <c:pt idx="5003">
                  <c:v>2.6714852794210698E-9</c:v>
                </c:pt>
                <c:pt idx="5004">
                  <c:v>2.5101080985449202E-9</c:v>
                </c:pt>
                <c:pt idx="5005">
                  <c:v>2.60201247706101E-9</c:v>
                </c:pt>
                <c:pt idx="5006">
                  <c:v>2.8374166462330601E-9</c:v>
                </c:pt>
                <c:pt idx="5007">
                  <c:v>2.8147704634262199E-9</c:v>
                </c:pt>
                <c:pt idx="5008">
                  <c:v>2.3669369194757201E-9</c:v>
                </c:pt>
                <c:pt idx="5009">
                  <c:v>2.02480477074025E-9</c:v>
                </c:pt>
                <c:pt idx="5010">
                  <c:v>2.7563629823650002E-9</c:v>
                </c:pt>
                <c:pt idx="5011">
                  <c:v>2.6874311259186801E-9</c:v>
                </c:pt>
                <c:pt idx="5012">
                  <c:v>2.3612404141362302E-9</c:v>
                </c:pt>
                <c:pt idx="5013">
                  <c:v>2.8735153020646498E-9</c:v>
                </c:pt>
                <c:pt idx="5014">
                  <c:v>2.9705477738801599E-9</c:v>
                </c:pt>
                <c:pt idx="5015">
                  <c:v>3.1436514119990899E-9</c:v>
                </c:pt>
                <c:pt idx="5016">
                  <c:v>3.2001016222788201E-9</c:v>
                </c:pt>
                <c:pt idx="5017">
                  <c:v>3.6588646429940401E-9</c:v>
                </c:pt>
                <c:pt idx="5018">
                  <c:v>3.1773366838991299E-9</c:v>
                </c:pt>
                <c:pt idx="5019">
                  <c:v>3.04986637356154E-9</c:v>
                </c:pt>
                <c:pt idx="5020">
                  <c:v>2.8123815054302102E-9</c:v>
                </c:pt>
                <c:pt idx="5021">
                  <c:v>3.5054590207473798E-9</c:v>
                </c:pt>
                <c:pt idx="5022">
                  <c:v>2.64107717274083E-9</c:v>
                </c:pt>
                <c:pt idx="5023">
                  <c:v>2.37927524549103E-9</c:v>
                </c:pt>
                <c:pt idx="5024">
                  <c:v>3.3559036262721801E-9</c:v>
                </c:pt>
                <c:pt idx="5025">
                  <c:v>4.3323856171924701E-9</c:v>
                </c:pt>
                <c:pt idx="5026">
                  <c:v>4.3329386349201303E-9</c:v>
                </c:pt>
                <c:pt idx="5027">
                  <c:v>3.39681430929631E-9</c:v>
                </c:pt>
                <c:pt idx="5028">
                  <c:v>3.1457570559580802E-9</c:v>
                </c:pt>
                <c:pt idx="5029">
                  <c:v>3.8559921403949796E-9</c:v>
                </c:pt>
                <c:pt idx="5030">
                  <c:v>4.0374561949681502E-9</c:v>
                </c:pt>
                <c:pt idx="5031">
                  <c:v>4.2838701731236302E-9</c:v>
                </c:pt>
                <c:pt idx="5032">
                  <c:v>3.9808432605738496E-9</c:v>
                </c:pt>
                <c:pt idx="5033">
                  <c:v>2.81569670448148E-9</c:v>
                </c:pt>
                <c:pt idx="5034">
                  <c:v>1.96300737620905E-9</c:v>
                </c:pt>
                <c:pt idx="5035">
                  <c:v>1.9074608470391002E-9</c:v>
                </c:pt>
                <c:pt idx="5036">
                  <c:v>1.9357037179819298E-9</c:v>
                </c:pt>
                <c:pt idx="5037">
                  <c:v>3.3134181251178999E-9</c:v>
                </c:pt>
                <c:pt idx="5038">
                  <c:v>2.3537318315914698E-9</c:v>
                </c:pt>
                <c:pt idx="5039">
                  <c:v>2.2711642862385601E-9</c:v>
                </c:pt>
                <c:pt idx="5040">
                  <c:v>2.9423168814560302E-9</c:v>
                </c:pt>
                <c:pt idx="5041">
                  <c:v>5.3597336003656899E-9</c:v>
                </c:pt>
                <c:pt idx="5042">
                  <c:v>1.64739628042964E-8</c:v>
                </c:pt>
                <c:pt idx="5043">
                  <c:v>1.4178929921899899E-8</c:v>
                </c:pt>
                <c:pt idx="5044">
                  <c:v>4.8656782109683499E-9</c:v>
                </c:pt>
                <c:pt idx="5045">
                  <c:v>1.1742013738047001E-8</c:v>
                </c:pt>
                <c:pt idx="5046">
                  <c:v>7.4072856153726998E-9</c:v>
                </c:pt>
                <c:pt idx="5047">
                  <c:v>8.1483955229769598E-9</c:v>
                </c:pt>
                <c:pt idx="5048">
                  <c:v>8.0169903115120894E-9</c:v>
                </c:pt>
                <c:pt idx="5049">
                  <c:v>2.4269005380112099E-8</c:v>
                </c:pt>
                <c:pt idx="5050">
                  <c:v>3.5039372678969897E-8</c:v>
                </c:pt>
                <c:pt idx="5051">
                  <c:v>2.9747109424807901E-8</c:v>
                </c:pt>
                <c:pt idx="5052">
                  <c:v>2.6848837674344001E-8</c:v>
                </c:pt>
                <c:pt idx="5053">
                  <c:v>2.01648927008976E-8</c:v>
                </c:pt>
                <c:pt idx="5054">
                  <c:v>8.9256204103203799E-9</c:v>
                </c:pt>
                <c:pt idx="5055">
                  <c:v>9.5858261127387003E-9</c:v>
                </c:pt>
                <c:pt idx="5056">
                  <c:v>1.29986883887268E-8</c:v>
                </c:pt>
                <c:pt idx="5057">
                  <c:v>1.2802451633824799E-8</c:v>
                </c:pt>
                <c:pt idx="5058">
                  <c:v>1.8758589105510398E-8</c:v>
                </c:pt>
                <c:pt idx="5059">
                  <c:v>4.6139291201269997E-9</c:v>
                </c:pt>
                <c:pt idx="5060">
                  <c:v>3.65864148009149E-9</c:v>
                </c:pt>
                <c:pt idx="5061">
                  <c:v>3.6884488369849501E-9</c:v>
                </c:pt>
                <c:pt idx="5062">
                  <c:v>3.7462804861194297E-9</c:v>
                </c:pt>
                <c:pt idx="5063">
                  <c:v>3.7008988807777701E-9</c:v>
                </c:pt>
                <c:pt idx="5064">
                  <c:v>4.06918703100734E-9</c:v>
                </c:pt>
                <c:pt idx="5065">
                  <c:v>3.2287588361873299E-9</c:v>
                </c:pt>
                <c:pt idx="5066">
                  <c:v>1.6959906447629701E-9</c:v>
                </c:pt>
                <c:pt idx="5067">
                  <c:v>3.3889830055338E-9</c:v>
                </c:pt>
                <c:pt idx="5068">
                  <c:v>4.4417909936707297E-9</c:v>
                </c:pt>
                <c:pt idx="5069">
                  <c:v>4.7011003986271299E-9</c:v>
                </c:pt>
                <c:pt idx="5070">
                  <c:v>5.5367072109381702E-9</c:v>
                </c:pt>
                <c:pt idx="5071">
                  <c:v>4.2444558508724997E-9</c:v>
                </c:pt>
                <c:pt idx="5072">
                  <c:v>7.0712588524492097E-9</c:v>
                </c:pt>
                <c:pt idx="5073">
                  <c:v>1.1122124955121601E-8</c:v>
                </c:pt>
                <c:pt idx="5074">
                  <c:v>4.4065651047442197E-9</c:v>
                </c:pt>
                <c:pt idx="5075">
                  <c:v>7.5887782481837998E-9</c:v>
                </c:pt>
                <c:pt idx="5076">
                  <c:v>7.6857791799866803E-9</c:v>
                </c:pt>
                <c:pt idx="5077">
                  <c:v>1.8878154819562701E-9</c:v>
                </c:pt>
                <c:pt idx="5078">
                  <c:v>1.6441111495660801E-9</c:v>
                </c:pt>
                <c:pt idx="5079">
                  <c:v>1.6332714663067099E-9</c:v>
                </c:pt>
                <c:pt idx="5080">
                  <c:v>1.6070952286667199E-9</c:v>
                </c:pt>
                <c:pt idx="5081">
                  <c:v>1.5973656676387501E-9</c:v>
                </c:pt>
                <c:pt idx="5082">
                  <c:v>1.63743520636875E-9</c:v>
                </c:pt>
                <c:pt idx="5083">
                  <c:v>1.6557762045752299E-9</c:v>
                </c:pt>
                <c:pt idx="5084">
                  <c:v>1.6441116666778799E-9</c:v>
                </c:pt>
                <c:pt idx="5085">
                  <c:v>1.6819172006302399E-9</c:v>
                </c:pt>
                <c:pt idx="5086">
                  <c:v>1.70224840685361E-9</c:v>
                </c:pt>
                <c:pt idx="5087">
                  <c:v>1.68810641701236E-9</c:v>
                </c:pt>
                <c:pt idx="5088">
                  <c:v>1.6866727871388E-9</c:v>
                </c:pt>
                <c:pt idx="5089">
                  <c:v>1.79393249689266E-9</c:v>
                </c:pt>
                <c:pt idx="5090">
                  <c:v>1.8644708420635901E-9</c:v>
                </c:pt>
                <c:pt idx="5091">
                  <c:v>1.8184050343378899E-9</c:v>
                </c:pt>
                <c:pt idx="5092">
                  <c:v>1.8319196860700199E-9</c:v>
                </c:pt>
                <c:pt idx="5093">
                  <c:v>1.7978851002665099E-9</c:v>
                </c:pt>
                <c:pt idx="5094">
                  <c:v>1.8424253444309699E-9</c:v>
                </c:pt>
                <c:pt idx="5095">
                  <c:v>1.91408842814843E-9</c:v>
                </c:pt>
                <c:pt idx="5096">
                  <c:v>1.9318808839374098E-9</c:v>
                </c:pt>
                <c:pt idx="5097">
                  <c:v>1.99490447069603E-9</c:v>
                </c:pt>
                <c:pt idx="5098">
                  <c:v>2.12811778079459E-9</c:v>
                </c:pt>
                <c:pt idx="5099">
                  <c:v>2.28723966535287E-9</c:v>
                </c:pt>
                <c:pt idx="5100">
                  <c:v>2.62007158086765E-9</c:v>
                </c:pt>
                <c:pt idx="5101">
                  <c:v>2.87891588512962E-9</c:v>
                </c:pt>
                <c:pt idx="5102">
                  <c:v>3.0662406543644301E-9</c:v>
                </c:pt>
                <c:pt idx="5103">
                  <c:v>3.4441566592504501E-9</c:v>
                </c:pt>
                <c:pt idx="5104">
                  <c:v>3.8702399190011398E-9</c:v>
                </c:pt>
                <c:pt idx="5105">
                  <c:v>4.4366647710134797E-9</c:v>
                </c:pt>
                <c:pt idx="5106">
                  <c:v>4.9146672722291599E-9</c:v>
                </c:pt>
                <c:pt idx="5107">
                  <c:v>5.5067223900880801E-9</c:v>
                </c:pt>
                <c:pt idx="5108">
                  <c:v>6.2480746445213501E-9</c:v>
                </c:pt>
                <c:pt idx="5109">
                  <c:v>7.0240570174344698E-9</c:v>
                </c:pt>
                <c:pt idx="5110">
                  <c:v>8.0721004825040398E-9</c:v>
                </c:pt>
                <c:pt idx="5111">
                  <c:v>9.4293911926106899E-9</c:v>
                </c:pt>
                <c:pt idx="5112">
                  <c:v>1.09206378004489E-8</c:v>
                </c:pt>
                <c:pt idx="5113">
                  <c:v>1.25483672286188E-8</c:v>
                </c:pt>
                <c:pt idx="5114">
                  <c:v>1.3731312257910901E-8</c:v>
                </c:pt>
                <c:pt idx="5115">
                  <c:v>1.4456809691624301E-8</c:v>
                </c:pt>
                <c:pt idx="5116">
                  <c:v>1.4817105639489401E-8</c:v>
                </c:pt>
                <c:pt idx="5117">
                  <c:v>1.47035942547295E-8</c:v>
                </c:pt>
                <c:pt idx="5118">
                  <c:v>1.4308996944825099E-8</c:v>
                </c:pt>
                <c:pt idx="5119">
                  <c:v>1.38645194793271E-8</c:v>
                </c:pt>
                <c:pt idx="5120">
                  <c:v>1.3561659920487901E-8</c:v>
                </c:pt>
                <c:pt idx="5121">
                  <c:v>1.39845314573873E-8</c:v>
                </c:pt>
                <c:pt idx="5122">
                  <c:v>1.38959103302227E-8</c:v>
                </c:pt>
                <c:pt idx="5123">
                  <c:v>1.4977984630366298E-8</c:v>
                </c:pt>
                <c:pt idx="5124">
                  <c:v>1.5122711569818201E-8</c:v>
                </c:pt>
                <c:pt idx="5125">
                  <c:v>1.54085212451618E-8</c:v>
                </c:pt>
                <c:pt idx="5126">
                  <c:v>1.5399707457655099E-8</c:v>
                </c:pt>
                <c:pt idx="5127">
                  <c:v>1.6388515696661802E-8</c:v>
                </c:pt>
                <c:pt idx="5128">
                  <c:v>1.7798049850039601E-8</c:v>
                </c:pt>
                <c:pt idx="5129">
                  <c:v>1.7602505167369899E-8</c:v>
                </c:pt>
                <c:pt idx="5130">
                  <c:v>1.8494534356229299E-8</c:v>
                </c:pt>
                <c:pt idx="5131">
                  <c:v>2.0869485654747299E-8</c:v>
                </c:pt>
                <c:pt idx="5132">
                  <c:v>2.1827044041914699E-8</c:v>
                </c:pt>
                <c:pt idx="5133">
                  <c:v>2.2249468438764301E-8</c:v>
                </c:pt>
                <c:pt idx="5134">
                  <c:v>2.3965587659424101E-8</c:v>
                </c:pt>
                <c:pt idx="5135">
                  <c:v>2.3607971076109599E-8</c:v>
                </c:pt>
                <c:pt idx="5136">
                  <c:v>2.37425172479666E-8</c:v>
                </c:pt>
                <c:pt idx="5137">
                  <c:v>2.3768971047743899E-8</c:v>
                </c:pt>
                <c:pt idx="5138">
                  <c:v>2.4372205641714299E-8</c:v>
                </c:pt>
                <c:pt idx="5139">
                  <c:v>2.5949300795501298E-8</c:v>
                </c:pt>
                <c:pt idx="5140">
                  <c:v>2.3344466771314399E-8</c:v>
                </c:pt>
                <c:pt idx="5141">
                  <c:v>2.4239247145421401E-8</c:v>
                </c:pt>
                <c:pt idx="5142">
                  <c:v>3.0299570094841302E-8</c:v>
                </c:pt>
                <c:pt idx="5143">
                  <c:v>2.77719299622734E-8</c:v>
                </c:pt>
                <c:pt idx="5144">
                  <c:v>2.8440874769794001E-8</c:v>
                </c:pt>
                <c:pt idx="5145">
                  <c:v>3.2703477617976499E-8</c:v>
                </c:pt>
                <c:pt idx="5146">
                  <c:v>3.1705417098836201E-8</c:v>
                </c:pt>
                <c:pt idx="5147">
                  <c:v>3.4499137684988799E-8</c:v>
                </c:pt>
                <c:pt idx="5148">
                  <c:v>3.7413255991966099E-8</c:v>
                </c:pt>
                <c:pt idx="5149">
                  <c:v>3.8062012312397203E-8</c:v>
                </c:pt>
                <c:pt idx="5150">
                  <c:v>3.6508574595435101E-8</c:v>
                </c:pt>
                <c:pt idx="5151">
                  <c:v>4.0852411737800203E-8</c:v>
                </c:pt>
                <c:pt idx="5152">
                  <c:v>4.2606683743250097E-8</c:v>
                </c:pt>
                <c:pt idx="5153">
                  <c:v>3.8193191438944498E-8</c:v>
                </c:pt>
                <c:pt idx="5154">
                  <c:v>4.6837286435221003E-8</c:v>
                </c:pt>
                <c:pt idx="5155">
                  <c:v>5.3962155627115298E-8</c:v>
                </c:pt>
                <c:pt idx="5156">
                  <c:v>4.4427724660749502E-8</c:v>
                </c:pt>
                <c:pt idx="5157">
                  <c:v>4.0119336078524902E-8</c:v>
                </c:pt>
                <c:pt idx="5158">
                  <c:v>3.8078607354014803E-8</c:v>
                </c:pt>
                <c:pt idx="5159">
                  <c:v>4.14196042311814E-8</c:v>
                </c:pt>
                <c:pt idx="5160">
                  <c:v>4.3769237172311303E-8</c:v>
                </c:pt>
                <c:pt idx="5161">
                  <c:v>4.7426154321424499E-8</c:v>
                </c:pt>
                <c:pt idx="5162">
                  <c:v>4.4211742004445099E-8</c:v>
                </c:pt>
                <c:pt idx="5163">
                  <c:v>4.2655033993585398E-8</c:v>
                </c:pt>
                <c:pt idx="5164">
                  <c:v>6.2548837915908906E-8</c:v>
                </c:pt>
                <c:pt idx="5165">
                  <c:v>5.3285689386101998E-8</c:v>
                </c:pt>
                <c:pt idx="5166">
                  <c:v>2.8339286174977699E-8</c:v>
                </c:pt>
                <c:pt idx="5167">
                  <c:v>3.2208097809901697E-8</c:v>
                </c:pt>
                <c:pt idx="5168">
                  <c:v>3.39315974075264E-8</c:v>
                </c:pt>
                <c:pt idx="5169">
                  <c:v>3.2125321492628801E-8</c:v>
                </c:pt>
                <c:pt idx="5170">
                  <c:v>3.11629054448119E-8</c:v>
                </c:pt>
                <c:pt idx="5171">
                  <c:v>3.19737132927521E-8</c:v>
                </c:pt>
                <c:pt idx="5172">
                  <c:v>3.4860798249621303E-8</c:v>
                </c:pt>
                <c:pt idx="5173">
                  <c:v>3.1634445047593799E-8</c:v>
                </c:pt>
                <c:pt idx="5174">
                  <c:v>3.0098868680787903E-8</c:v>
                </c:pt>
                <c:pt idx="5175">
                  <c:v>2.9304149185850302E-8</c:v>
                </c:pt>
                <c:pt idx="5176">
                  <c:v>3.1355886859483402E-8</c:v>
                </c:pt>
                <c:pt idx="5177">
                  <c:v>2.9779479851598698E-8</c:v>
                </c:pt>
                <c:pt idx="5178">
                  <c:v>2.7927221182662301E-8</c:v>
                </c:pt>
                <c:pt idx="5179">
                  <c:v>3.0078619249157602E-8</c:v>
                </c:pt>
                <c:pt idx="5180">
                  <c:v>3.2502992608410803E-8</c:v>
                </c:pt>
                <c:pt idx="5181">
                  <c:v>3.2812319747911301E-8</c:v>
                </c:pt>
                <c:pt idx="5182">
                  <c:v>3.0480244647294602E-8</c:v>
                </c:pt>
                <c:pt idx="5183">
                  <c:v>3.6506742180318598E-8</c:v>
                </c:pt>
                <c:pt idx="5184">
                  <c:v>3.72643954377438E-8</c:v>
                </c:pt>
                <c:pt idx="5185">
                  <c:v>3.2828402992505903E-8</c:v>
                </c:pt>
                <c:pt idx="5186">
                  <c:v>3.0847908552107599E-8</c:v>
                </c:pt>
                <c:pt idx="5187">
                  <c:v>2.91663640391419E-8</c:v>
                </c:pt>
                <c:pt idx="5188">
                  <c:v>3.2171317470501599E-8</c:v>
                </c:pt>
                <c:pt idx="5189">
                  <c:v>3.3113955128105703E-8</c:v>
                </c:pt>
                <c:pt idx="5190">
                  <c:v>3.1986718865284697E-8</c:v>
                </c:pt>
                <c:pt idx="5191">
                  <c:v>3.3056401170555703E-8</c:v>
                </c:pt>
                <c:pt idx="5192">
                  <c:v>3.23266535574194E-8</c:v>
                </c:pt>
                <c:pt idx="5193">
                  <c:v>2.91948924575906E-8</c:v>
                </c:pt>
                <c:pt idx="5194">
                  <c:v>2.7272078760119399E-8</c:v>
                </c:pt>
                <c:pt idx="5195">
                  <c:v>2.52338853082436E-8</c:v>
                </c:pt>
                <c:pt idx="5196">
                  <c:v>2.66754110054132E-8</c:v>
                </c:pt>
                <c:pt idx="5197">
                  <c:v>2.8735309570010301E-8</c:v>
                </c:pt>
                <c:pt idx="5198">
                  <c:v>2.65020252800042E-8</c:v>
                </c:pt>
                <c:pt idx="5199">
                  <c:v>2.64178073152817E-8</c:v>
                </c:pt>
                <c:pt idx="5200">
                  <c:v>3.0251854071136499E-8</c:v>
                </c:pt>
                <c:pt idx="5201">
                  <c:v>2.6994363009851701E-8</c:v>
                </c:pt>
                <c:pt idx="5202">
                  <c:v>2.5481942839456401E-8</c:v>
                </c:pt>
                <c:pt idx="5203">
                  <c:v>2.6635886514629701E-8</c:v>
                </c:pt>
                <c:pt idx="5204">
                  <c:v>2.6854538974183299E-8</c:v>
                </c:pt>
                <c:pt idx="5205">
                  <c:v>2.7402644609072901E-8</c:v>
                </c:pt>
                <c:pt idx="5206">
                  <c:v>2.63724947300727E-8</c:v>
                </c:pt>
                <c:pt idx="5207">
                  <c:v>2.7581997563508799E-8</c:v>
                </c:pt>
                <c:pt idx="5208">
                  <c:v>3.1407520211935397E-8</c:v>
                </c:pt>
                <c:pt idx="5209">
                  <c:v>3.2061495626988697E-8</c:v>
                </c:pt>
                <c:pt idx="5210">
                  <c:v>3.3540798592959602E-8</c:v>
                </c:pt>
                <c:pt idx="5211">
                  <c:v>3.1460794468679397E-8</c:v>
                </c:pt>
                <c:pt idx="5212">
                  <c:v>3.2299244481642298E-8</c:v>
                </c:pt>
                <c:pt idx="5213">
                  <c:v>2.97145417812442E-8</c:v>
                </c:pt>
                <c:pt idx="5214">
                  <c:v>2.6634444111542501E-8</c:v>
                </c:pt>
                <c:pt idx="5215">
                  <c:v>2.9009550534254201E-8</c:v>
                </c:pt>
                <c:pt idx="5216">
                  <c:v>3.1653165469754403E-8</c:v>
                </c:pt>
                <c:pt idx="5217">
                  <c:v>3.1517543704528397E-8</c:v>
                </c:pt>
                <c:pt idx="5218">
                  <c:v>3.0897712674345201E-8</c:v>
                </c:pt>
                <c:pt idx="5219">
                  <c:v>2.8357257722333402E-8</c:v>
                </c:pt>
                <c:pt idx="5220">
                  <c:v>2.67734431877721E-8</c:v>
                </c:pt>
                <c:pt idx="5221">
                  <c:v>2.60434772846623E-8</c:v>
                </c:pt>
                <c:pt idx="5222">
                  <c:v>2.6457019159652799E-8</c:v>
                </c:pt>
                <c:pt idx="5223">
                  <c:v>2.6851952023615999E-8</c:v>
                </c:pt>
                <c:pt idx="5224">
                  <c:v>2.71435805212227E-8</c:v>
                </c:pt>
                <c:pt idx="5225">
                  <c:v>2.6321527951149599E-8</c:v>
                </c:pt>
                <c:pt idx="5226">
                  <c:v>2.5284376862192101E-8</c:v>
                </c:pt>
                <c:pt idx="5227">
                  <c:v>2.3518713022467501E-8</c:v>
                </c:pt>
                <c:pt idx="5228">
                  <c:v>2.5790988001111901E-8</c:v>
                </c:pt>
                <c:pt idx="5229">
                  <c:v>2.2258852240134899E-8</c:v>
                </c:pt>
                <c:pt idx="5230">
                  <c:v>2.0970974520404401E-8</c:v>
                </c:pt>
                <c:pt idx="5231">
                  <c:v>2.21244333569545E-8</c:v>
                </c:pt>
                <c:pt idx="5232">
                  <c:v>2.36208008847621E-8</c:v>
                </c:pt>
                <c:pt idx="5233">
                  <c:v>2.3654590205670201E-8</c:v>
                </c:pt>
                <c:pt idx="5234">
                  <c:v>2.8034680478847501E-8</c:v>
                </c:pt>
                <c:pt idx="5235">
                  <c:v>2.5240868163399301E-8</c:v>
                </c:pt>
                <c:pt idx="5236">
                  <c:v>2.3761516507441599E-8</c:v>
                </c:pt>
                <c:pt idx="5237">
                  <c:v>2.7003420683936299E-8</c:v>
                </c:pt>
                <c:pt idx="5238">
                  <c:v>2.5763051361120801E-8</c:v>
                </c:pt>
                <c:pt idx="5239">
                  <c:v>2.4071298281025699E-8</c:v>
                </c:pt>
                <c:pt idx="5240">
                  <c:v>2.3928120294665001E-8</c:v>
                </c:pt>
                <c:pt idx="5241">
                  <c:v>3.9132795419736498E-8</c:v>
                </c:pt>
                <c:pt idx="5242">
                  <c:v>3.8697470166933402E-8</c:v>
                </c:pt>
                <c:pt idx="5243">
                  <c:v>2.9960485977603702E-8</c:v>
                </c:pt>
                <c:pt idx="5244">
                  <c:v>2.8409475285050399E-8</c:v>
                </c:pt>
                <c:pt idx="5245">
                  <c:v>3.7869750235690902E-8</c:v>
                </c:pt>
                <c:pt idx="5246">
                  <c:v>4.4788090201523702E-8</c:v>
                </c:pt>
                <c:pt idx="5247">
                  <c:v>3.4358307344719597E-8</c:v>
                </c:pt>
                <c:pt idx="5248">
                  <c:v>3.16794760468719E-8</c:v>
                </c:pt>
                <c:pt idx="5249">
                  <c:v>3.6076512988232098E-8</c:v>
                </c:pt>
                <c:pt idx="5250">
                  <c:v>4.0472200153790899E-8</c:v>
                </c:pt>
                <c:pt idx="5251">
                  <c:v>3.0775347314428097E-8</c:v>
                </c:pt>
                <c:pt idx="5252">
                  <c:v>2.0935104007220501E-8</c:v>
                </c:pt>
                <c:pt idx="5253">
                  <c:v>1.6489757326083901E-8</c:v>
                </c:pt>
                <c:pt idx="5254">
                  <c:v>1.7022268893304899E-8</c:v>
                </c:pt>
                <c:pt idx="5255">
                  <c:v>4.1773003192088799E-8</c:v>
                </c:pt>
                <c:pt idx="5256">
                  <c:v>5.6591896507104201E-8</c:v>
                </c:pt>
                <c:pt idx="5257">
                  <c:v>4.6734253818552501E-8</c:v>
                </c:pt>
                <c:pt idx="5258">
                  <c:v>5.0446462948732701E-8</c:v>
                </c:pt>
                <c:pt idx="5259">
                  <c:v>2.9684470155451401E-8</c:v>
                </c:pt>
                <c:pt idx="5260">
                  <c:v>9.5684223113585007E-9</c:v>
                </c:pt>
                <c:pt idx="5261">
                  <c:v>9.7517619338414102E-9</c:v>
                </c:pt>
                <c:pt idx="5262">
                  <c:v>1.03900970382423E-8</c:v>
                </c:pt>
                <c:pt idx="5263">
                  <c:v>1.02061449429854E-8</c:v>
                </c:pt>
                <c:pt idx="5264">
                  <c:v>8.52190050779108E-9</c:v>
                </c:pt>
                <c:pt idx="5265">
                  <c:v>7.3765471855416101E-9</c:v>
                </c:pt>
                <c:pt idx="5266">
                  <c:v>7.00506038731297E-9</c:v>
                </c:pt>
                <c:pt idx="5267">
                  <c:v>6.5452017344901202E-9</c:v>
                </c:pt>
                <c:pt idx="5268">
                  <c:v>5.2496585285179402E-9</c:v>
                </c:pt>
                <c:pt idx="5269">
                  <c:v>4.9965637540624303E-9</c:v>
                </c:pt>
                <c:pt idx="5270">
                  <c:v>5.1722568984507601E-9</c:v>
                </c:pt>
                <c:pt idx="5271">
                  <c:v>5.9147911672039199E-9</c:v>
                </c:pt>
                <c:pt idx="5272">
                  <c:v>5.4280369892735901E-9</c:v>
                </c:pt>
                <c:pt idx="5273">
                  <c:v>4.32799439965737E-9</c:v>
                </c:pt>
                <c:pt idx="5274">
                  <c:v>4.0437652625691601E-9</c:v>
                </c:pt>
                <c:pt idx="5275">
                  <c:v>4.9547568088945099E-9</c:v>
                </c:pt>
                <c:pt idx="5276">
                  <c:v>6.3143297258554197E-9</c:v>
                </c:pt>
                <c:pt idx="5277">
                  <c:v>6.5446367515841601E-9</c:v>
                </c:pt>
                <c:pt idx="5278">
                  <c:v>6.7807394223517603E-9</c:v>
                </c:pt>
                <c:pt idx="5279">
                  <c:v>6.5033812324182797E-9</c:v>
                </c:pt>
                <c:pt idx="5280">
                  <c:v>6.2099150727709597E-9</c:v>
                </c:pt>
                <c:pt idx="5281">
                  <c:v>5.8005305220390001E-9</c:v>
                </c:pt>
                <c:pt idx="5282">
                  <c:v>4.3813506697877904E-9</c:v>
                </c:pt>
                <c:pt idx="5283">
                  <c:v>3.8070723112815397E-9</c:v>
                </c:pt>
                <c:pt idx="5284">
                  <c:v>3.6791024741169398E-9</c:v>
                </c:pt>
                <c:pt idx="5285">
                  <c:v>3.7769480139083501E-9</c:v>
                </c:pt>
                <c:pt idx="5286">
                  <c:v>3.8307831320923802E-9</c:v>
                </c:pt>
                <c:pt idx="5287">
                  <c:v>3.8307359629200201E-9</c:v>
                </c:pt>
                <c:pt idx="5288">
                  <c:v>4.0776514887001999E-9</c:v>
                </c:pt>
                <c:pt idx="5289">
                  <c:v>4.09044108122399E-9</c:v>
                </c:pt>
                <c:pt idx="5290">
                  <c:v>4.1209421735259901E-9</c:v>
                </c:pt>
                <c:pt idx="5291">
                  <c:v>3.8509745256334803E-9</c:v>
                </c:pt>
                <c:pt idx="5292">
                  <c:v>3.6036072882190701E-9</c:v>
                </c:pt>
                <c:pt idx="5293">
                  <c:v>3.6067287137548601E-9</c:v>
                </c:pt>
                <c:pt idx="5294">
                  <c:v>3.7749209193854801E-9</c:v>
                </c:pt>
                <c:pt idx="5295">
                  <c:v>3.7811658552072699E-9</c:v>
                </c:pt>
                <c:pt idx="5296">
                  <c:v>3.5095538084552898E-9</c:v>
                </c:pt>
                <c:pt idx="5297">
                  <c:v>3.2280083954540799E-9</c:v>
                </c:pt>
                <c:pt idx="5298">
                  <c:v>2.97372604211997E-9</c:v>
                </c:pt>
                <c:pt idx="5299">
                  <c:v>2.8226623807881502E-9</c:v>
                </c:pt>
                <c:pt idx="5300">
                  <c:v>2.6775701045866498E-9</c:v>
                </c:pt>
                <c:pt idx="5301">
                  <c:v>2.5591896230744501E-9</c:v>
                </c:pt>
                <c:pt idx="5302">
                  <c:v>2.8916891728658601E-9</c:v>
                </c:pt>
                <c:pt idx="5303">
                  <c:v>3.0638138778139501E-9</c:v>
                </c:pt>
                <c:pt idx="5304">
                  <c:v>2.8823384020773401E-9</c:v>
                </c:pt>
                <c:pt idx="5305">
                  <c:v>2.9299853158291101E-9</c:v>
                </c:pt>
                <c:pt idx="5306">
                  <c:v>2.87442706607694E-9</c:v>
                </c:pt>
                <c:pt idx="5307">
                  <c:v>2.8560905080745599E-9</c:v>
                </c:pt>
                <c:pt idx="5308">
                  <c:v>2.72693585060303E-9</c:v>
                </c:pt>
                <c:pt idx="5309">
                  <c:v>2.6189749967416E-9</c:v>
                </c:pt>
                <c:pt idx="5310">
                  <c:v>2.4609889459591399E-9</c:v>
                </c:pt>
                <c:pt idx="5311">
                  <c:v>2.2832763602577101E-9</c:v>
                </c:pt>
                <c:pt idx="5312">
                  <c:v>2.12511843196302E-9</c:v>
                </c:pt>
                <c:pt idx="5313">
                  <c:v>1.9963832598398001E-9</c:v>
                </c:pt>
                <c:pt idx="5314">
                  <c:v>1.8386805040153701E-9</c:v>
                </c:pt>
                <c:pt idx="5315">
                  <c:v>1.77936109937671E-9</c:v>
                </c:pt>
                <c:pt idx="5316">
                  <c:v>1.73870123733643E-9</c:v>
                </c:pt>
                <c:pt idx="5317">
                  <c:v>1.68967279878233E-9</c:v>
                </c:pt>
                <c:pt idx="5318">
                  <c:v>1.6337836081503401E-9</c:v>
                </c:pt>
                <c:pt idx="5319">
                  <c:v>1.60804044850973E-9</c:v>
                </c:pt>
                <c:pt idx="5320">
                  <c:v>1.52243012036013E-9</c:v>
                </c:pt>
                <c:pt idx="5321">
                  <c:v>1.39929171951776E-9</c:v>
                </c:pt>
                <c:pt idx="5322">
                  <c:v>1.37162921538725E-9</c:v>
                </c:pt>
                <c:pt idx="5323">
                  <c:v>1.33739753267898E-9</c:v>
                </c:pt>
                <c:pt idx="5324">
                  <c:v>1.27347348940565E-9</c:v>
                </c:pt>
                <c:pt idx="5325">
                  <c:v>1.29044175561935E-9</c:v>
                </c:pt>
                <c:pt idx="5326">
                  <c:v>1.37883306701365E-9</c:v>
                </c:pt>
                <c:pt idx="5327">
                  <c:v>1.55424483001451E-9</c:v>
                </c:pt>
                <c:pt idx="5328">
                  <c:v>1.6664770235661799E-9</c:v>
                </c:pt>
                <c:pt idx="5329">
                  <c:v>1.5504420073138599E-9</c:v>
                </c:pt>
                <c:pt idx="5330">
                  <c:v>1.5505447787618199E-9</c:v>
                </c:pt>
                <c:pt idx="5331">
                  <c:v>1.61581792036203E-9</c:v>
                </c:pt>
                <c:pt idx="5332">
                  <c:v>1.7330124280290799E-9</c:v>
                </c:pt>
                <c:pt idx="5333">
                  <c:v>1.7497896661794099E-9</c:v>
                </c:pt>
                <c:pt idx="5334">
                  <c:v>1.6194113577749801E-9</c:v>
                </c:pt>
                <c:pt idx="5335">
                  <c:v>1.63536971380111E-9</c:v>
                </c:pt>
                <c:pt idx="5336">
                  <c:v>1.67135230286272E-9</c:v>
                </c:pt>
                <c:pt idx="5337">
                  <c:v>1.59338475190534E-9</c:v>
                </c:pt>
                <c:pt idx="5338">
                  <c:v>1.5485546991999601E-9</c:v>
                </c:pt>
                <c:pt idx="5339">
                  <c:v>1.55723087317452E-9</c:v>
                </c:pt>
                <c:pt idx="5340">
                  <c:v>1.7804749200297301E-9</c:v>
                </c:pt>
                <c:pt idx="5341">
                  <c:v>1.9834674271462801E-9</c:v>
                </c:pt>
                <c:pt idx="5342">
                  <c:v>1.53549776364004E-9</c:v>
                </c:pt>
                <c:pt idx="5343">
                  <c:v>1.60052093185907E-9</c:v>
                </c:pt>
                <c:pt idx="5344">
                  <c:v>1.73032161294245E-9</c:v>
                </c:pt>
                <c:pt idx="5345">
                  <c:v>1.4874575401413599E-9</c:v>
                </c:pt>
                <c:pt idx="5346">
                  <c:v>1.5599818021733099E-9</c:v>
                </c:pt>
                <c:pt idx="5347">
                  <c:v>1.5387918140076101E-9</c:v>
                </c:pt>
                <c:pt idx="5348">
                  <c:v>1.41954045420816E-9</c:v>
                </c:pt>
                <c:pt idx="5349">
                  <c:v>1.3573474231982601E-9</c:v>
                </c:pt>
                <c:pt idx="5350">
                  <c:v>1.32559761570277E-9</c:v>
                </c:pt>
                <c:pt idx="5351">
                  <c:v>1.39051367197435E-9</c:v>
                </c:pt>
                <c:pt idx="5352">
                  <c:v>1.4158537059116199E-9</c:v>
                </c:pt>
                <c:pt idx="5353">
                  <c:v>2.8203074226126498E-9</c:v>
                </c:pt>
                <c:pt idx="5354">
                  <c:v>3.1356515681247102E-9</c:v>
                </c:pt>
                <c:pt idx="5355">
                  <c:v>4.2626399987192002E-9</c:v>
                </c:pt>
                <c:pt idx="5356">
                  <c:v>4.2957476305919199E-9</c:v>
                </c:pt>
                <c:pt idx="5357">
                  <c:v>2.0361991311235099E-9</c:v>
                </c:pt>
                <c:pt idx="5358">
                  <c:v>2.6734720411554802E-9</c:v>
                </c:pt>
                <c:pt idx="5359">
                  <c:v>2.3740831866533799E-9</c:v>
                </c:pt>
                <c:pt idx="5360">
                  <c:v>3.0865918878261E-9</c:v>
                </c:pt>
                <c:pt idx="5361">
                  <c:v>3.08072857948233E-9</c:v>
                </c:pt>
                <c:pt idx="5362">
                  <c:v>1.14539450447123E-9</c:v>
                </c:pt>
                <c:pt idx="5363">
                  <c:v>1.18752574372736E-9</c:v>
                </c:pt>
                <c:pt idx="5364">
                  <c:v>1.41936324738351E-9</c:v>
                </c:pt>
                <c:pt idx="5365">
                  <c:v>2.3499007682320799E-9</c:v>
                </c:pt>
                <c:pt idx="5366">
                  <c:v>1.4476844171174399E-9</c:v>
                </c:pt>
                <c:pt idx="5367">
                  <c:v>1.40340111938694E-9</c:v>
                </c:pt>
                <c:pt idx="5368">
                  <c:v>1.62853703809136E-9</c:v>
                </c:pt>
                <c:pt idx="5369">
                  <c:v>1.29548020632405E-9</c:v>
                </c:pt>
                <c:pt idx="5370">
                  <c:v>1.21506718651448E-9</c:v>
                </c:pt>
                <c:pt idx="5371">
                  <c:v>1.2407272705377801E-9</c:v>
                </c:pt>
                <c:pt idx="5372">
                  <c:v>1.2390755765397E-9</c:v>
                </c:pt>
                <c:pt idx="5373">
                  <c:v>1.2566995062194499E-9</c:v>
                </c:pt>
                <c:pt idx="5374">
                  <c:v>1.2759116945571701E-9</c:v>
                </c:pt>
                <c:pt idx="5375">
                  <c:v>1.3143336638442501E-9</c:v>
                </c:pt>
                <c:pt idx="5376">
                  <c:v>1.30667315655164E-9</c:v>
                </c:pt>
                <c:pt idx="5377">
                  <c:v>1.30282986095654E-9</c:v>
                </c:pt>
                <c:pt idx="5378">
                  <c:v>1.36616805444215E-9</c:v>
                </c:pt>
                <c:pt idx="5379">
                  <c:v>1.3476548472821601E-9</c:v>
                </c:pt>
                <c:pt idx="5380">
                  <c:v>1.2791987696331799E-9</c:v>
                </c:pt>
                <c:pt idx="5381">
                  <c:v>1.3274300156359999E-9</c:v>
                </c:pt>
                <c:pt idx="5382">
                  <c:v>1.3562855769328199E-9</c:v>
                </c:pt>
                <c:pt idx="5383">
                  <c:v>1.38823094931586E-9</c:v>
                </c:pt>
                <c:pt idx="5384">
                  <c:v>1.3732968621214799E-9</c:v>
                </c:pt>
                <c:pt idx="5385">
                  <c:v>1.3253733677140699E-9</c:v>
                </c:pt>
                <c:pt idx="5386">
                  <c:v>1.30391086678067E-9</c:v>
                </c:pt>
                <c:pt idx="5387">
                  <c:v>1.35537346878585E-9</c:v>
                </c:pt>
                <c:pt idx="5388">
                  <c:v>1.39752413575198E-9</c:v>
                </c:pt>
                <c:pt idx="5389">
                  <c:v>1.41803147609538E-9</c:v>
                </c:pt>
                <c:pt idx="5390">
                  <c:v>1.42702310039804E-9</c:v>
                </c:pt>
                <c:pt idx="5391">
                  <c:v>1.46210198982844E-9</c:v>
                </c:pt>
                <c:pt idx="5392">
                  <c:v>1.5028439167206301E-9</c:v>
                </c:pt>
                <c:pt idx="5393">
                  <c:v>1.4810341722959401E-9</c:v>
                </c:pt>
                <c:pt idx="5394">
                  <c:v>1.54005774731846E-9</c:v>
                </c:pt>
                <c:pt idx="5395">
                  <c:v>1.7074704047798799E-9</c:v>
                </c:pt>
                <c:pt idx="5396">
                  <c:v>1.76039085202077E-9</c:v>
                </c:pt>
                <c:pt idx="5397">
                  <c:v>1.9624847781253099E-9</c:v>
                </c:pt>
                <c:pt idx="5398">
                  <c:v>2.5110374784049799E-9</c:v>
                </c:pt>
                <c:pt idx="5399">
                  <c:v>3.05390470399933E-9</c:v>
                </c:pt>
                <c:pt idx="5400">
                  <c:v>3.60900258418855E-9</c:v>
                </c:pt>
                <c:pt idx="5401">
                  <c:v>4.0222245318298702E-9</c:v>
                </c:pt>
                <c:pt idx="5402">
                  <c:v>3.9799819646561101E-9</c:v>
                </c:pt>
                <c:pt idx="5403">
                  <c:v>4.1044272652547197E-9</c:v>
                </c:pt>
                <c:pt idx="5404">
                  <c:v>3.8774877194950097E-9</c:v>
                </c:pt>
                <c:pt idx="5405">
                  <c:v>3.6769588593845999E-9</c:v>
                </c:pt>
                <c:pt idx="5406">
                  <c:v>3.5533335438312299E-9</c:v>
                </c:pt>
                <c:pt idx="5407">
                  <c:v>3.4512835609373001E-9</c:v>
                </c:pt>
                <c:pt idx="5408">
                  <c:v>3.2614958979053801E-9</c:v>
                </c:pt>
                <c:pt idx="5409">
                  <c:v>3.1836471745129401E-9</c:v>
                </c:pt>
                <c:pt idx="5410">
                  <c:v>3.1460637196546399E-9</c:v>
                </c:pt>
                <c:pt idx="5411">
                  <c:v>3.2491741211303998E-9</c:v>
                </c:pt>
                <c:pt idx="5412">
                  <c:v>3.2718841350482999E-9</c:v>
                </c:pt>
                <c:pt idx="5413">
                  <c:v>3.1605300110507798E-9</c:v>
                </c:pt>
                <c:pt idx="5414">
                  <c:v>3.1431061058014601E-9</c:v>
                </c:pt>
                <c:pt idx="5415">
                  <c:v>3.3922201266140698E-9</c:v>
                </c:pt>
                <c:pt idx="5416">
                  <c:v>3.5889992917912301E-9</c:v>
                </c:pt>
                <c:pt idx="5417">
                  <c:v>3.5376085507915301E-9</c:v>
                </c:pt>
                <c:pt idx="5418">
                  <c:v>3.5617090268347402E-9</c:v>
                </c:pt>
                <c:pt idx="5419">
                  <c:v>3.5845117950106602E-9</c:v>
                </c:pt>
                <c:pt idx="5420">
                  <c:v>3.49086135923877E-9</c:v>
                </c:pt>
                <c:pt idx="5421">
                  <c:v>3.25247952356089E-9</c:v>
                </c:pt>
                <c:pt idx="5422">
                  <c:v>3.0803688251294602E-9</c:v>
                </c:pt>
                <c:pt idx="5423">
                  <c:v>3.0215758691032198E-9</c:v>
                </c:pt>
                <c:pt idx="5424">
                  <c:v>3.0574579477702801E-9</c:v>
                </c:pt>
                <c:pt idx="5425">
                  <c:v>3.0716281499197898E-9</c:v>
                </c:pt>
                <c:pt idx="5426">
                  <c:v>2.9285209040579198E-9</c:v>
                </c:pt>
                <c:pt idx="5427">
                  <c:v>2.9260900702322399E-9</c:v>
                </c:pt>
                <c:pt idx="5428">
                  <c:v>2.9827494971455202E-9</c:v>
                </c:pt>
                <c:pt idx="5429">
                  <c:v>3.0752873193064898E-9</c:v>
                </c:pt>
                <c:pt idx="5430">
                  <c:v>2.9593984342111399E-9</c:v>
                </c:pt>
                <c:pt idx="5431">
                  <c:v>2.9267982102229499E-9</c:v>
                </c:pt>
                <c:pt idx="5432">
                  <c:v>2.9149276527138399E-9</c:v>
                </c:pt>
                <c:pt idx="5433">
                  <c:v>2.92294756458328E-9</c:v>
                </c:pt>
                <c:pt idx="5434">
                  <c:v>3.3579299944594799E-9</c:v>
                </c:pt>
                <c:pt idx="5435">
                  <c:v>3.6956750802572501E-9</c:v>
                </c:pt>
                <c:pt idx="5436">
                  <c:v>3.1169648680169498E-9</c:v>
                </c:pt>
                <c:pt idx="5437">
                  <c:v>3.0393847582034001E-9</c:v>
                </c:pt>
                <c:pt idx="5438">
                  <c:v>3.0888515238999501E-9</c:v>
                </c:pt>
                <c:pt idx="5439">
                  <c:v>3.1334902793584901E-9</c:v>
                </c:pt>
                <c:pt idx="5440">
                  <c:v>3.1588512033582802E-9</c:v>
                </c:pt>
                <c:pt idx="5441">
                  <c:v>3.3034974159088901E-9</c:v>
                </c:pt>
                <c:pt idx="5442">
                  <c:v>3.4266210158873898E-9</c:v>
                </c:pt>
                <c:pt idx="5443">
                  <c:v>3.8876513300924704E-9</c:v>
                </c:pt>
                <c:pt idx="5444">
                  <c:v>3.7133588348824398E-9</c:v>
                </c:pt>
                <c:pt idx="5445">
                  <c:v>3.7978594327176801E-9</c:v>
                </c:pt>
                <c:pt idx="5446">
                  <c:v>3.8061390680629999E-9</c:v>
                </c:pt>
                <c:pt idx="5447">
                  <c:v>3.8149947498571903E-9</c:v>
                </c:pt>
                <c:pt idx="5448">
                  <c:v>4.1076220478125099E-9</c:v>
                </c:pt>
                <c:pt idx="5449">
                  <c:v>4.0842483946387398E-9</c:v>
                </c:pt>
                <c:pt idx="5450">
                  <c:v>3.7411932143500903E-9</c:v>
                </c:pt>
                <c:pt idx="5451">
                  <c:v>3.25460288734044E-9</c:v>
                </c:pt>
                <c:pt idx="5452">
                  <c:v>3.15270084558297E-9</c:v>
                </c:pt>
                <c:pt idx="5453">
                  <c:v>3.1646954116392202E-9</c:v>
                </c:pt>
                <c:pt idx="5454">
                  <c:v>3.1613645520179498E-9</c:v>
                </c:pt>
                <c:pt idx="5455">
                  <c:v>3.17488935936186E-9</c:v>
                </c:pt>
                <c:pt idx="5456">
                  <c:v>3.2553658396561999E-9</c:v>
                </c:pt>
                <c:pt idx="5457">
                  <c:v>3.0464483417233601E-9</c:v>
                </c:pt>
                <c:pt idx="5458">
                  <c:v>2.7147335813794701E-9</c:v>
                </c:pt>
                <c:pt idx="5459">
                  <c:v>2.5958169079425602E-9</c:v>
                </c:pt>
                <c:pt idx="5460">
                  <c:v>3.3131244158728399E-9</c:v>
                </c:pt>
                <c:pt idx="5461">
                  <c:v>4.0855640790726003E-9</c:v>
                </c:pt>
                <c:pt idx="5462">
                  <c:v>3.48807557216833E-9</c:v>
                </c:pt>
                <c:pt idx="5463">
                  <c:v>2.1685283873913898E-9</c:v>
                </c:pt>
                <c:pt idx="5464">
                  <c:v>2.05448350124571E-9</c:v>
                </c:pt>
                <c:pt idx="5465">
                  <c:v>1.89750352421548E-9</c:v>
                </c:pt>
                <c:pt idx="5466">
                  <c:v>1.9220714332821101E-9</c:v>
                </c:pt>
                <c:pt idx="5467">
                  <c:v>4.5521365165674198E-9</c:v>
                </c:pt>
                <c:pt idx="5468">
                  <c:v>4.5639322587059803E-9</c:v>
                </c:pt>
                <c:pt idx="5469">
                  <c:v>2.96345358955626E-9</c:v>
                </c:pt>
                <c:pt idx="5470">
                  <c:v>3.3316815814365201E-9</c:v>
                </c:pt>
                <c:pt idx="5471">
                  <c:v>3.9949757998455001E-9</c:v>
                </c:pt>
                <c:pt idx="5472">
                  <c:v>5.0704959229043799E-9</c:v>
                </c:pt>
                <c:pt idx="5473">
                  <c:v>6.7847514218592099E-9</c:v>
                </c:pt>
                <c:pt idx="5474">
                  <c:v>8.3637540361953497E-9</c:v>
                </c:pt>
                <c:pt idx="5475">
                  <c:v>9.1670813874666203E-9</c:v>
                </c:pt>
                <c:pt idx="5476">
                  <c:v>9.8327973651729394E-9</c:v>
                </c:pt>
                <c:pt idx="5477">
                  <c:v>9.8868875720329607E-9</c:v>
                </c:pt>
                <c:pt idx="5478">
                  <c:v>9.6928913275477295E-9</c:v>
                </c:pt>
                <c:pt idx="5479">
                  <c:v>9.6159097952350303E-9</c:v>
                </c:pt>
                <c:pt idx="5480">
                  <c:v>9.6473423889744999E-9</c:v>
                </c:pt>
                <c:pt idx="5481">
                  <c:v>9.4940397761472097E-9</c:v>
                </c:pt>
                <c:pt idx="5482">
                  <c:v>9.1219247948609499E-9</c:v>
                </c:pt>
                <c:pt idx="5483">
                  <c:v>9.3268759755230903E-9</c:v>
                </c:pt>
                <c:pt idx="5484">
                  <c:v>9.3190600982631903E-9</c:v>
                </c:pt>
                <c:pt idx="5485">
                  <c:v>9.8405434505048294E-9</c:v>
                </c:pt>
                <c:pt idx="5486">
                  <c:v>1.11405079500985E-8</c:v>
                </c:pt>
                <c:pt idx="5487">
                  <c:v>1.2224275004960399E-8</c:v>
                </c:pt>
                <c:pt idx="5488">
                  <c:v>1.26812977422225E-8</c:v>
                </c:pt>
                <c:pt idx="5489">
                  <c:v>1.27595159253706E-8</c:v>
                </c:pt>
                <c:pt idx="5490">
                  <c:v>1.30750342309443E-8</c:v>
                </c:pt>
                <c:pt idx="5491">
                  <c:v>1.37348451260212E-8</c:v>
                </c:pt>
                <c:pt idx="5492">
                  <c:v>1.35202162053395E-8</c:v>
                </c:pt>
                <c:pt idx="5493">
                  <c:v>1.3444311350435499E-8</c:v>
                </c:pt>
                <c:pt idx="5494">
                  <c:v>1.34113779274948E-8</c:v>
                </c:pt>
                <c:pt idx="5495">
                  <c:v>1.30962468522627E-8</c:v>
                </c:pt>
                <c:pt idx="5496">
                  <c:v>1.28138585025453E-8</c:v>
                </c:pt>
                <c:pt idx="5497">
                  <c:v>1.19255808260228E-8</c:v>
                </c:pt>
                <c:pt idx="5498">
                  <c:v>1.08426968593199E-8</c:v>
                </c:pt>
                <c:pt idx="5499">
                  <c:v>1.0167306711502599E-8</c:v>
                </c:pt>
                <c:pt idx="5500">
                  <c:v>9.4275228701820499E-9</c:v>
                </c:pt>
                <c:pt idx="5501">
                  <c:v>8.8666879936676899E-9</c:v>
                </c:pt>
                <c:pt idx="5502">
                  <c:v>8.1054353833285903E-9</c:v>
                </c:pt>
                <c:pt idx="5503">
                  <c:v>7.5150345298553794E-9</c:v>
                </c:pt>
                <c:pt idx="5504">
                  <c:v>6.7970661923610201E-9</c:v>
                </c:pt>
                <c:pt idx="5505">
                  <c:v>6.34558846993438E-9</c:v>
                </c:pt>
                <c:pt idx="5506">
                  <c:v>5.73510750109896E-9</c:v>
                </c:pt>
                <c:pt idx="5507">
                  <c:v>5.1196556265170198E-9</c:v>
                </c:pt>
                <c:pt idx="5508">
                  <c:v>4.7647582791021502E-9</c:v>
                </c:pt>
                <c:pt idx="5509">
                  <c:v>4.5228922598003604E-9</c:v>
                </c:pt>
                <c:pt idx="5510">
                  <c:v>4.6029522187262296E-9</c:v>
                </c:pt>
                <c:pt idx="5511">
                  <c:v>4.8313381501511704E-9</c:v>
                </c:pt>
                <c:pt idx="5512">
                  <c:v>5.1400535656943002E-9</c:v>
                </c:pt>
                <c:pt idx="5513">
                  <c:v>5.23757897552394E-9</c:v>
                </c:pt>
                <c:pt idx="5514">
                  <c:v>5.7510433856542499E-9</c:v>
                </c:pt>
                <c:pt idx="5515">
                  <c:v>6.2856624745723604E-9</c:v>
                </c:pt>
                <c:pt idx="5516">
                  <c:v>6.1252226394952902E-9</c:v>
                </c:pt>
                <c:pt idx="5517">
                  <c:v>5.8759188139460804E-9</c:v>
                </c:pt>
                <c:pt idx="5518">
                  <c:v>5.5493119964555997E-9</c:v>
                </c:pt>
                <c:pt idx="5519">
                  <c:v>5.3170394104149102E-9</c:v>
                </c:pt>
                <c:pt idx="5520">
                  <c:v>5.1348603008443102E-9</c:v>
                </c:pt>
                <c:pt idx="5521">
                  <c:v>4.7883620059689701E-9</c:v>
                </c:pt>
                <c:pt idx="5522">
                  <c:v>4.5188186810644799E-9</c:v>
                </c:pt>
                <c:pt idx="5523">
                  <c:v>4.4351135748915499E-9</c:v>
                </c:pt>
                <c:pt idx="5524">
                  <c:v>4.3372679281558901E-9</c:v>
                </c:pt>
                <c:pt idx="5525">
                  <c:v>4.5170546245171098E-9</c:v>
                </c:pt>
                <c:pt idx="5526">
                  <c:v>1.02470611683017E-8</c:v>
                </c:pt>
                <c:pt idx="5527">
                  <c:v>2.2270815122898001E-8</c:v>
                </c:pt>
                <c:pt idx="5528">
                  <c:v>2.2539455050486099E-8</c:v>
                </c:pt>
                <c:pt idx="5529">
                  <c:v>3.5020450459644503E-8</c:v>
                </c:pt>
                <c:pt idx="5530">
                  <c:v>3.95551074165457E-8</c:v>
                </c:pt>
                <c:pt idx="5531">
                  <c:v>3.23754393583906E-8</c:v>
                </c:pt>
                <c:pt idx="5532">
                  <c:v>4.19746924445635E-8</c:v>
                </c:pt>
                <c:pt idx="5533">
                  <c:v>4.0834475788993703E-8</c:v>
                </c:pt>
                <c:pt idx="5534">
                  <c:v>2.9546495588335299E-8</c:v>
                </c:pt>
                <c:pt idx="5535">
                  <c:v>3.1158498639509597E-8</c:v>
                </c:pt>
                <c:pt idx="5536">
                  <c:v>3.37667514150795E-8</c:v>
                </c:pt>
                <c:pt idx="5537">
                  <c:v>3.1512750635744303E-8</c:v>
                </c:pt>
                <c:pt idx="5538">
                  <c:v>3.4497677795091797E-8</c:v>
                </c:pt>
                <c:pt idx="5539">
                  <c:v>3.0025587460692503E-8</c:v>
                </c:pt>
                <c:pt idx="5540">
                  <c:v>1.7161969252956899E-8</c:v>
                </c:pt>
                <c:pt idx="5541">
                  <c:v>6.6625099119811602E-9</c:v>
                </c:pt>
                <c:pt idx="5542">
                  <c:v>8.5263544406241503E-9</c:v>
                </c:pt>
                <c:pt idx="5543">
                  <c:v>3.1640855024373097E-8</c:v>
                </c:pt>
                <c:pt idx="5544">
                  <c:v>3.2298213414179597E-8</c:v>
                </c:pt>
                <c:pt idx="5545">
                  <c:v>2.17449103222667E-8</c:v>
                </c:pt>
                <c:pt idx="5546">
                  <c:v>3.6621663497790103E-8</c:v>
                </c:pt>
                <c:pt idx="5547">
                  <c:v>2.29860672929945E-8</c:v>
                </c:pt>
                <c:pt idx="5548">
                  <c:v>3.05682849070248E-9</c:v>
                </c:pt>
                <c:pt idx="5549">
                  <c:v>2.7427059749964699E-9</c:v>
                </c:pt>
                <c:pt idx="5550">
                  <c:v>2.0445959048853201E-9</c:v>
                </c:pt>
                <c:pt idx="5551">
                  <c:v>1.9145945205627099E-9</c:v>
                </c:pt>
                <c:pt idx="5552">
                  <c:v>1.75038452524142E-9</c:v>
                </c:pt>
                <c:pt idx="5553">
                  <c:v>1.6059986997658899E-9</c:v>
                </c:pt>
                <c:pt idx="5554">
                  <c:v>1.46170255328895E-9</c:v>
                </c:pt>
                <c:pt idx="5555">
                  <c:v>1.40714286809168E-9</c:v>
                </c:pt>
                <c:pt idx="5556">
                  <c:v>1.37149245358453E-9</c:v>
                </c:pt>
                <c:pt idx="5557">
                  <c:v>1.3634610594568901E-9</c:v>
                </c:pt>
                <c:pt idx="5558">
                  <c:v>1.32001245621554E-9</c:v>
                </c:pt>
                <c:pt idx="5559">
                  <c:v>1.2687009143848299E-9</c:v>
                </c:pt>
                <c:pt idx="5560">
                  <c:v>1.21382980697475E-9</c:v>
                </c:pt>
                <c:pt idx="5561">
                  <c:v>1.2463579057487601E-9</c:v>
                </c:pt>
                <c:pt idx="5562">
                  <c:v>1.22275738836906E-9</c:v>
                </c:pt>
                <c:pt idx="5563">
                  <c:v>1.1894027729681201E-9</c:v>
                </c:pt>
                <c:pt idx="5564">
                  <c:v>1.1558982096347799E-9</c:v>
                </c:pt>
                <c:pt idx="5565">
                  <c:v>1.11401683559993E-9</c:v>
                </c:pt>
                <c:pt idx="5566">
                  <c:v>1.1006543348211101E-9</c:v>
                </c:pt>
                <c:pt idx="5567">
                  <c:v>1.0368504235666901E-9</c:v>
                </c:pt>
                <c:pt idx="5568">
                  <c:v>1.1265540692561499E-9</c:v>
                </c:pt>
                <c:pt idx="5569">
                  <c:v>1.1324334248020601E-9</c:v>
                </c:pt>
                <c:pt idx="5570">
                  <c:v>1.0396201499401899E-9</c:v>
                </c:pt>
                <c:pt idx="5571">
                  <c:v>1.05445899842843E-9</c:v>
                </c:pt>
                <c:pt idx="5572">
                  <c:v>1.0425961128607999E-9</c:v>
                </c:pt>
                <c:pt idx="5573">
                  <c:v>1.3875856044646801E-9</c:v>
                </c:pt>
                <c:pt idx="5574">
                  <c:v>1.5316936771200199E-9</c:v>
                </c:pt>
                <c:pt idx="5575">
                  <c:v>1.02764112643341E-9</c:v>
                </c:pt>
                <c:pt idx="5576">
                  <c:v>1.06290740063274E-9</c:v>
                </c:pt>
                <c:pt idx="5577">
                  <c:v>1.02223260563526E-9</c:v>
                </c:pt>
                <c:pt idx="5578">
                  <c:v>9.9262415486761102E-10</c:v>
                </c:pt>
                <c:pt idx="5579">
                  <c:v>1.00738021424009E-9</c:v>
                </c:pt>
                <c:pt idx="5580">
                  <c:v>1.0294694448890199E-9</c:v>
                </c:pt>
                <c:pt idx="5581">
                  <c:v>1.0339855207248E-9</c:v>
                </c:pt>
                <c:pt idx="5582">
                  <c:v>9.1869172838744698E-10</c:v>
                </c:pt>
                <c:pt idx="5583">
                  <c:v>8.5503005628965898E-10</c:v>
                </c:pt>
                <c:pt idx="5584">
                  <c:v>8.4378612164287202E-10</c:v>
                </c:pt>
                <c:pt idx="5585">
                  <c:v>8.4094575344201895E-10</c:v>
                </c:pt>
                <c:pt idx="5586">
                  <c:v>8.3403609258313699E-10</c:v>
                </c:pt>
                <c:pt idx="5587">
                  <c:v>8.1368314282944599E-10</c:v>
                </c:pt>
                <c:pt idx="5588">
                  <c:v>8.3201083591305303E-10</c:v>
                </c:pt>
                <c:pt idx="5589">
                  <c:v>8.6894491948153797E-10</c:v>
                </c:pt>
                <c:pt idx="5590">
                  <c:v>9.3573931163932199E-10</c:v>
                </c:pt>
                <c:pt idx="5591">
                  <c:v>9.8630438777117395E-10</c:v>
                </c:pt>
                <c:pt idx="5592">
                  <c:v>9.6433921304947308E-10</c:v>
                </c:pt>
                <c:pt idx="5593">
                  <c:v>9.826959870725601E-10</c:v>
                </c:pt>
                <c:pt idx="5594">
                  <c:v>1.0026017663750401E-9</c:v>
                </c:pt>
                <c:pt idx="5595">
                  <c:v>1.02534317872707E-9</c:v>
                </c:pt>
                <c:pt idx="5596">
                  <c:v>1.0719374630212699E-9</c:v>
                </c:pt>
                <c:pt idx="5597">
                  <c:v>1.08753069294763E-9</c:v>
                </c:pt>
                <c:pt idx="5598">
                  <c:v>1.11052828841834E-9</c:v>
                </c:pt>
                <c:pt idx="5599">
                  <c:v>1.08199060935201E-9</c:v>
                </c:pt>
                <c:pt idx="5600">
                  <c:v>1.00563168496559E-9</c:v>
                </c:pt>
                <c:pt idx="5601">
                  <c:v>9.5924630466472607E-10</c:v>
                </c:pt>
                <c:pt idx="5602">
                  <c:v>9.1739898888223301E-10</c:v>
                </c:pt>
                <c:pt idx="5603">
                  <c:v>8.8417626534786E-10</c:v>
                </c:pt>
                <c:pt idx="5604">
                  <c:v>8.8015852019550901E-10</c:v>
                </c:pt>
                <c:pt idx="5605">
                  <c:v>9.25327476502231E-10</c:v>
                </c:pt>
                <c:pt idx="5606">
                  <c:v>9.0511928571302503E-10</c:v>
                </c:pt>
                <c:pt idx="5607">
                  <c:v>8.6390731359437002E-10</c:v>
                </c:pt>
                <c:pt idx="5608">
                  <c:v>9.31312525697718E-10</c:v>
                </c:pt>
                <c:pt idx="5609">
                  <c:v>9.7893546175342704E-10</c:v>
                </c:pt>
                <c:pt idx="5610">
                  <c:v>1.07261333956915E-9</c:v>
                </c:pt>
                <c:pt idx="5611">
                  <c:v>1.16109088283517E-9</c:v>
                </c:pt>
                <c:pt idx="5612">
                  <c:v>1.2007279066558201E-9</c:v>
                </c:pt>
                <c:pt idx="5613">
                  <c:v>1.2841403403899099E-9</c:v>
                </c:pt>
                <c:pt idx="5614">
                  <c:v>1.3258192579642399E-9</c:v>
                </c:pt>
                <c:pt idx="5615">
                  <c:v>1.2805231466140301E-9</c:v>
                </c:pt>
                <c:pt idx="5616">
                  <c:v>1.3834270416123399E-9</c:v>
                </c:pt>
                <c:pt idx="5617">
                  <c:v>1.47249229883099E-9</c:v>
                </c:pt>
                <c:pt idx="5618">
                  <c:v>1.52821906842823E-9</c:v>
                </c:pt>
                <c:pt idx="5619">
                  <c:v>4.1422604990973502E-9</c:v>
                </c:pt>
                <c:pt idx="5620">
                  <c:v>1.0195377763691001E-8</c:v>
                </c:pt>
                <c:pt idx="5621">
                  <c:v>2.3512049665014601E-8</c:v>
                </c:pt>
                <c:pt idx="5622">
                  <c:v>3.7154492574395502E-8</c:v>
                </c:pt>
                <c:pt idx="5623">
                  <c:v>3.74803167574104E-8</c:v>
                </c:pt>
                <c:pt idx="5624">
                  <c:v>2.8901448235373501E-8</c:v>
                </c:pt>
                <c:pt idx="5625">
                  <c:v>4.1694524825244101E-8</c:v>
                </c:pt>
                <c:pt idx="5626">
                  <c:v>4.1779394112679403E-8</c:v>
                </c:pt>
                <c:pt idx="5627">
                  <c:v>3.5004431891285603E-8</c:v>
                </c:pt>
                <c:pt idx="5628">
                  <c:v>4.0068066676103399E-8</c:v>
                </c:pt>
                <c:pt idx="5629">
                  <c:v>4.28394076284247E-8</c:v>
                </c:pt>
                <c:pt idx="5630">
                  <c:v>4.01090646835056E-8</c:v>
                </c:pt>
                <c:pt idx="5631">
                  <c:v>3.3253442222092802E-8</c:v>
                </c:pt>
                <c:pt idx="5632">
                  <c:v>2.3909786991587999E-8</c:v>
                </c:pt>
                <c:pt idx="5633">
                  <c:v>2.1426540046925201E-8</c:v>
                </c:pt>
                <c:pt idx="5634">
                  <c:v>3.3386419284446703E-8</c:v>
                </c:pt>
                <c:pt idx="5635">
                  <c:v>5.3077490091752902E-8</c:v>
                </c:pt>
                <c:pt idx="5636">
                  <c:v>3.4206523526193702E-8</c:v>
                </c:pt>
                <c:pt idx="5637">
                  <c:v>1.8064350372402801E-8</c:v>
                </c:pt>
                <c:pt idx="5638">
                  <c:v>2.80611722345765E-9</c:v>
                </c:pt>
                <c:pt idx="5639">
                  <c:v>3.36458842387845E-9</c:v>
                </c:pt>
                <c:pt idx="5640">
                  <c:v>1.0895824245466501E-8</c:v>
                </c:pt>
                <c:pt idx="5641">
                  <c:v>1.1972794283298399E-8</c:v>
                </c:pt>
                <c:pt idx="5642">
                  <c:v>3.45533955919928E-9</c:v>
                </c:pt>
                <c:pt idx="5643">
                  <c:v>3.38380734337681E-9</c:v>
                </c:pt>
                <c:pt idx="5644">
                  <c:v>3.3776764344459501E-9</c:v>
                </c:pt>
                <c:pt idx="5645">
                  <c:v>3.4105304763487502E-9</c:v>
                </c:pt>
                <c:pt idx="5646">
                  <c:v>4.1561463800475397E-9</c:v>
                </c:pt>
                <c:pt idx="5647">
                  <c:v>5.5065987022431298E-9</c:v>
                </c:pt>
                <c:pt idx="5648">
                  <c:v>5.3509275936424299E-9</c:v>
                </c:pt>
                <c:pt idx="5649">
                  <c:v>5.9488886259790697E-9</c:v>
                </c:pt>
                <c:pt idx="5650">
                  <c:v>5.9847637058036202E-9</c:v>
                </c:pt>
                <c:pt idx="5651">
                  <c:v>5.74710132566131E-9</c:v>
                </c:pt>
                <c:pt idx="5652">
                  <c:v>5.8879833642765203E-9</c:v>
                </c:pt>
                <c:pt idx="5653">
                  <c:v>6.1094974501737502E-9</c:v>
                </c:pt>
                <c:pt idx="5654">
                  <c:v>6.5897590530968996E-9</c:v>
                </c:pt>
                <c:pt idx="5655">
                  <c:v>7.1348097470628599E-9</c:v>
                </c:pt>
                <c:pt idx="5656">
                  <c:v>7.9111898739632294E-9</c:v>
                </c:pt>
                <c:pt idx="5657">
                  <c:v>7.4792456078272106E-9</c:v>
                </c:pt>
                <c:pt idx="5658">
                  <c:v>6.7333820328186704E-9</c:v>
                </c:pt>
                <c:pt idx="5659">
                  <c:v>6.5842655388938503E-9</c:v>
                </c:pt>
                <c:pt idx="5660">
                  <c:v>6.6552354510401503E-9</c:v>
                </c:pt>
                <c:pt idx="5661">
                  <c:v>6.9129899350296602E-9</c:v>
                </c:pt>
                <c:pt idx="5662">
                  <c:v>7.0742188801557002E-9</c:v>
                </c:pt>
                <c:pt idx="5663">
                  <c:v>7.0363849566279298E-9</c:v>
                </c:pt>
                <c:pt idx="5664">
                  <c:v>6.8782245835006602E-9</c:v>
                </c:pt>
                <c:pt idx="5665">
                  <c:v>7.1511716607596204E-9</c:v>
                </c:pt>
                <c:pt idx="5666">
                  <c:v>7.3944468481262796E-9</c:v>
                </c:pt>
                <c:pt idx="5667">
                  <c:v>7.0910159881580796E-9</c:v>
                </c:pt>
                <c:pt idx="5668">
                  <c:v>6.4671229480382498E-9</c:v>
                </c:pt>
                <c:pt idx="5669">
                  <c:v>5.6262643903958699E-9</c:v>
                </c:pt>
                <c:pt idx="5670">
                  <c:v>5.3571435597847896E-9</c:v>
                </c:pt>
                <c:pt idx="5671">
                  <c:v>5.4662896276229401E-9</c:v>
                </c:pt>
                <c:pt idx="5672">
                  <c:v>5.7817867088404497E-9</c:v>
                </c:pt>
                <c:pt idx="5673">
                  <c:v>5.8620979742197197E-9</c:v>
                </c:pt>
                <c:pt idx="5674">
                  <c:v>5.5885912594288399E-9</c:v>
                </c:pt>
                <c:pt idx="5675">
                  <c:v>5.4942191092731196E-9</c:v>
                </c:pt>
                <c:pt idx="5676">
                  <c:v>6.05254537429384E-9</c:v>
                </c:pt>
                <c:pt idx="5677">
                  <c:v>6.2423447401346102E-9</c:v>
                </c:pt>
                <c:pt idx="5678">
                  <c:v>5.32014583639106E-9</c:v>
                </c:pt>
                <c:pt idx="5679">
                  <c:v>5.2358290238581799E-9</c:v>
                </c:pt>
                <c:pt idx="5680">
                  <c:v>5.7708196752813101E-9</c:v>
                </c:pt>
                <c:pt idx="5681">
                  <c:v>6.6391415485140903E-9</c:v>
                </c:pt>
                <c:pt idx="5682">
                  <c:v>7.8065024297507702E-9</c:v>
                </c:pt>
                <c:pt idx="5683">
                  <c:v>8.2975778527351698E-9</c:v>
                </c:pt>
                <c:pt idx="5684">
                  <c:v>8.1641295583535302E-9</c:v>
                </c:pt>
                <c:pt idx="5685">
                  <c:v>8.2190066289089792E-9</c:v>
                </c:pt>
                <c:pt idx="5686">
                  <c:v>9.0136652327078097E-9</c:v>
                </c:pt>
                <c:pt idx="5687">
                  <c:v>9.96233823202378E-9</c:v>
                </c:pt>
                <c:pt idx="5688">
                  <c:v>1.08172064145286E-8</c:v>
                </c:pt>
                <c:pt idx="5689">
                  <c:v>1.17211384974192E-8</c:v>
                </c:pt>
                <c:pt idx="5690">
                  <c:v>1.0902741620561399E-8</c:v>
                </c:pt>
                <c:pt idx="5691">
                  <c:v>9.9666989410000896E-9</c:v>
                </c:pt>
                <c:pt idx="5692">
                  <c:v>9.84675155697502E-9</c:v>
                </c:pt>
                <c:pt idx="5693">
                  <c:v>9.8143537454631001E-9</c:v>
                </c:pt>
                <c:pt idx="5694">
                  <c:v>9.5736843274085904E-9</c:v>
                </c:pt>
                <c:pt idx="5695">
                  <c:v>1.03298821083953E-8</c:v>
                </c:pt>
                <c:pt idx="5696">
                  <c:v>1.1350986085702999E-8</c:v>
                </c:pt>
                <c:pt idx="5697">
                  <c:v>1.1563655531342599E-8</c:v>
                </c:pt>
                <c:pt idx="5698">
                  <c:v>1.18110848895926E-8</c:v>
                </c:pt>
                <c:pt idx="5699">
                  <c:v>1.31396489496332E-8</c:v>
                </c:pt>
                <c:pt idx="5700">
                  <c:v>1.3803036439372999E-8</c:v>
                </c:pt>
                <c:pt idx="5701">
                  <c:v>1.32819766689457E-8</c:v>
                </c:pt>
                <c:pt idx="5702">
                  <c:v>1.27747359799264E-8</c:v>
                </c:pt>
                <c:pt idx="5703">
                  <c:v>1.26841496501145E-8</c:v>
                </c:pt>
                <c:pt idx="5704">
                  <c:v>1.22167236546118E-8</c:v>
                </c:pt>
                <c:pt idx="5705">
                  <c:v>1.1018203184522299E-8</c:v>
                </c:pt>
                <c:pt idx="5706">
                  <c:v>1.0177347679797899E-8</c:v>
                </c:pt>
                <c:pt idx="5707">
                  <c:v>9.5702130509683406E-9</c:v>
                </c:pt>
                <c:pt idx="5708">
                  <c:v>8.5645711038158204E-9</c:v>
                </c:pt>
                <c:pt idx="5709">
                  <c:v>7.6557206557652804E-9</c:v>
                </c:pt>
                <c:pt idx="5710">
                  <c:v>7.9518772821385894E-9</c:v>
                </c:pt>
                <c:pt idx="5711">
                  <c:v>8.8726363516889607E-9</c:v>
                </c:pt>
                <c:pt idx="5712">
                  <c:v>1.0109454796908301E-8</c:v>
                </c:pt>
                <c:pt idx="5713">
                  <c:v>1.06885884698648E-8</c:v>
                </c:pt>
                <c:pt idx="5714">
                  <c:v>1.04571769059104E-8</c:v>
                </c:pt>
                <c:pt idx="5715">
                  <c:v>9.8369839018428894E-9</c:v>
                </c:pt>
                <c:pt idx="5716">
                  <c:v>9.9400981569206404E-9</c:v>
                </c:pt>
                <c:pt idx="5717">
                  <c:v>1.0179153707771401E-8</c:v>
                </c:pt>
                <c:pt idx="5718">
                  <c:v>2.1725301172020901E-8</c:v>
                </c:pt>
                <c:pt idx="5719">
                  <c:v>2.4332696142146501E-8</c:v>
                </c:pt>
                <c:pt idx="5720">
                  <c:v>1.39072248895833E-8</c:v>
                </c:pt>
                <c:pt idx="5721">
                  <c:v>1.1504245529085899E-8</c:v>
                </c:pt>
                <c:pt idx="5722">
                  <c:v>7.85762423064829E-9</c:v>
                </c:pt>
                <c:pt idx="5723">
                  <c:v>8.5476788328501198E-9</c:v>
                </c:pt>
                <c:pt idx="5724">
                  <c:v>1.5890646802497301E-8</c:v>
                </c:pt>
                <c:pt idx="5725">
                  <c:v>1.3940305916956901E-8</c:v>
                </c:pt>
                <c:pt idx="5726">
                  <c:v>1.17277864630712E-8</c:v>
                </c:pt>
                <c:pt idx="5727">
                  <c:v>1.7847569783773E-8</c:v>
                </c:pt>
                <c:pt idx="5728">
                  <c:v>2.4330174992253599E-8</c:v>
                </c:pt>
                <c:pt idx="5729">
                  <c:v>1.7424208943898601E-8</c:v>
                </c:pt>
                <c:pt idx="5730">
                  <c:v>1.0321870566985499E-8</c:v>
                </c:pt>
                <c:pt idx="5731">
                  <c:v>1.46625496192553E-8</c:v>
                </c:pt>
                <c:pt idx="5732">
                  <c:v>1.56876719689255E-8</c:v>
                </c:pt>
                <c:pt idx="5733">
                  <c:v>1.7314861384901299E-8</c:v>
                </c:pt>
                <c:pt idx="5734">
                  <c:v>1.35893052118779E-8</c:v>
                </c:pt>
                <c:pt idx="5735">
                  <c:v>1.8005855584469502E-8</c:v>
                </c:pt>
                <c:pt idx="5736">
                  <c:v>2.1941691431732901E-8</c:v>
                </c:pt>
                <c:pt idx="5737">
                  <c:v>1.7497320011346698E-8</c:v>
                </c:pt>
                <c:pt idx="5738">
                  <c:v>1.68003858913564E-8</c:v>
                </c:pt>
                <c:pt idx="5739">
                  <c:v>1.7779036559526901E-8</c:v>
                </c:pt>
                <c:pt idx="5740">
                  <c:v>2.1501800263953799E-8</c:v>
                </c:pt>
                <c:pt idx="5741">
                  <c:v>2.5062249667696501E-8</c:v>
                </c:pt>
                <c:pt idx="5742">
                  <c:v>2.46014360557013E-8</c:v>
                </c:pt>
                <c:pt idx="5743">
                  <c:v>2.1333843140710302E-8</c:v>
                </c:pt>
                <c:pt idx="5744">
                  <c:v>1.68343506211023E-8</c:v>
                </c:pt>
                <c:pt idx="5745">
                  <c:v>1.6955507772428298E-8</c:v>
                </c:pt>
                <c:pt idx="5746">
                  <c:v>1.7872938937334399E-8</c:v>
                </c:pt>
                <c:pt idx="5747">
                  <c:v>1.8715923283105601E-8</c:v>
                </c:pt>
                <c:pt idx="5748">
                  <c:v>2.1072616397501501E-8</c:v>
                </c:pt>
                <c:pt idx="5749">
                  <c:v>2.0632260844539301E-8</c:v>
                </c:pt>
                <c:pt idx="5750">
                  <c:v>2.0331257740715801E-8</c:v>
                </c:pt>
                <c:pt idx="5751">
                  <c:v>2.1274712076594299E-8</c:v>
                </c:pt>
                <c:pt idx="5752">
                  <c:v>2.1634722735317202E-8</c:v>
                </c:pt>
                <c:pt idx="5753">
                  <c:v>2.14262957004471E-8</c:v>
                </c:pt>
                <c:pt idx="5754">
                  <c:v>2.0720531096790601E-8</c:v>
                </c:pt>
                <c:pt idx="5755">
                  <c:v>1.94498100220759E-8</c:v>
                </c:pt>
                <c:pt idx="5756">
                  <c:v>1.9368774370746199E-8</c:v>
                </c:pt>
                <c:pt idx="5757">
                  <c:v>1.8494514386735899E-8</c:v>
                </c:pt>
                <c:pt idx="5758">
                  <c:v>1.7257708695467099E-8</c:v>
                </c:pt>
                <c:pt idx="5759">
                  <c:v>1.7000818332445701E-8</c:v>
                </c:pt>
                <c:pt idx="5760">
                  <c:v>1.5061241957412999E-8</c:v>
                </c:pt>
                <c:pt idx="5761">
                  <c:v>1.3499776600216E-8</c:v>
                </c:pt>
                <c:pt idx="5762">
                  <c:v>1.2562967530510599E-8</c:v>
                </c:pt>
                <c:pt idx="5763">
                  <c:v>1.19170443192604E-8</c:v>
                </c:pt>
                <c:pt idx="5764">
                  <c:v>1.1118873176128599E-8</c:v>
                </c:pt>
                <c:pt idx="5765">
                  <c:v>1.01437936449695E-8</c:v>
                </c:pt>
                <c:pt idx="5766">
                  <c:v>9.0499370059089198E-9</c:v>
                </c:pt>
                <c:pt idx="5767">
                  <c:v>8.2552458301280197E-9</c:v>
                </c:pt>
                <c:pt idx="5768">
                  <c:v>7.4140903056316996E-9</c:v>
                </c:pt>
                <c:pt idx="5769">
                  <c:v>6.5870749121556098E-9</c:v>
                </c:pt>
                <c:pt idx="5770">
                  <c:v>5.7822283524070403E-9</c:v>
                </c:pt>
                <c:pt idx="5771">
                  <c:v>5.1667503209081504E-9</c:v>
                </c:pt>
                <c:pt idx="5772">
                  <c:v>4.9447689576786098E-9</c:v>
                </c:pt>
                <c:pt idx="5773">
                  <c:v>4.6384927780999903E-9</c:v>
                </c:pt>
                <c:pt idx="5774">
                  <c:v>4.2125957983090497E-9</c:v>
                </c:pt>
                <c:pt idx="5775">
                  <c:v>4.0012459474341101E-9</c:v>
                </c:pt>
                <c:pt idx="5776">
                  <c:v>3.9512350324169499E-9</c:v>
                </c:pt>
                <c:pt idx="5777">
                  <c:v>3.84486684214588E-9</c:v>
                </c:pt>
                <c:pt idx="5778">
                  <c:v>3.7452220638377699E-9</c:v>
                </c:pt>
                <c:pt idx="5779">
                  <c:v>3.5301052649548399E-9</c:v>
                </c:pt>
                <c:pt idx="5780">
                  <c:v>3.3985568956355301E-9</c:v>
                </c:pt>
                <c:pt idx="5781">
                  <c:v>3.1971888624777001E-9</c:v>
                </c:pt>
                <c:pt idx="5782">
                  <c:v>3.0305117131173001E-9</c:v>
                </c:pt>
                <c:pt idx="5783">
                  <c:v>3.1221034264745E-9</c:v>
                </c:pt>
                <c:pt idx="5784">
                  <c:v>3.20988176372001E-9</c:v>
                </c:pt>
                <c:pt idx="5785">
                  <c:v>3.1130367165519602E-9</c:v>
                </c:pt>
                <c:pt idx="5786">
                  <c:v>2.9857468852494E-9</c:v>
                </c:pt>
                <c:pt idx="5787">
                  <c:v>2.9783314955046701E-9</c:v>
                </c:pt>
                <c:pt idx="5788">
                  <c:v>2.78231841118103E-9</c:v>
                </c:pt>
                <c:pt idx="5789">
                  <c:v>2.5400047471786E-9</c:v>
                </c:pt>
                <c:pt idx="5790">
                  <c:v>2.2786243087296798E-9</c:v>
                </c:pt>
                <c:pt idx="5791">
                  <c:v>2.09439704948431E-9</c:v>
                </c:pt>
                <c:pt idx="5792">
                  <c:v>1.89383290753964E-9</c:v>
                </c:pt>
                <c:pt idx="5793">
                  <c:v>1.72653824737775E-9</c:v>
                </c:pt>
                <c:pt idx="5794">
                  <c:v>1.59957206745696E-9</c:v>
                </c:pt>
                <c:pt idx="5795">
                  <c:v>1.51514290743728E-9</c:v>
                </c:pt>
                <c:pt idx="5796">
                  <c:v>1.5007410366974299E-9</c:v>
                </c:pt>
                <c:pt idx="5797">
                  <c:v>1.44949921806139E-9</c:v>
                </c:pt>
                <c:pt idx="5798">
                  <c:v>1.3412552410908801E-9</c:v>
                </c:pt>
                <c:pt idx="5799">
                  <c:v>1.28756663096778E-9</c:v>
                </c:pt>
                <c:pt idx="5800">
                  <c:v>1.21357211493504E-9</c:v>
                </c:pt>
                <c:pt idx="5801">
                  <c:v>1.20498754520913E-9</c:v>
                </c:pt>
                <c:pt idx="5802">
                  <c:v>1.19230135655479E-9</c:v>
                </c:pt>
                <c:pt idx="5803">
                  <c:v>1.2469387944862099E-9</c:v>
                </c:pt>
                <c:pt idx="5804">
                  <c:v>1.3245494527916799E-9</c:v>
                </c:pt>
                <c:pt idx="5805">
                  <c:v>1.3573597598472099E-9</c:v>
                </c:pt>
                <c:pt idx="5806">
                  <c:v>1.4498185455138501E-9</c:v>
                </c:pt>
                <c:pt idx="5807">
                  <c:v>1.4318573201785799E-9</c:v>
                </c:pt>
                <c:pt idx="5808">
                  <c:v>1.45770493328106E-9</c:v>
                </c:pt>
                <c:pt idx="5809">
                  <c:v>1.49674779537742E-9</c:v>
                </c:pt>
                <c:pt idx="5810">
                  <c:v>1.5491799803618999E-9</c:v>
                </c:pt>
                <c:pt idx="5811">
                  <c:v>1.5508902746941699E-9</c:v>
                </c:pt>
                <c:pt idx="5812">
                  <c:v>2.5044968458929498E-9</c:v>
                </c:pt>
                <c:pt idx="5813">
                  <c:v>1.3356749468298E-8</c:v>
                </c:pt>
                <c:pt idx="5814">
                  <c:v>1.1770466512585199E-8</c:v>
                </c:pt>
                <c:pt idx="5815">
                  <c:v>5.2687097241629499E-9</c:v>
                </c:pt>
                <c:pt idx="5816">
                  <c:v>7.6172484655873305E-9</c:v>
                </c:pt>
                <c:pt idx="5817">
                  <c:v>1.5938133041075301E-8</c:v>
                </c:pt>
                <c:pt idx="5818">
                  <c:v>2.4222884593835298E-8</c:v>
                </c:pt>
                <c:pt idx="5819">
                  <c:v>1.39362945068206E-8</c:v>
                </c:pt>
                <c:pt idx="5820">
                  <c:v>4.1217604300497902E-9</c:v>
                </c:pt>
                <c:pt idx="5821">
                  <c:v>1.08511713332013E-8</c:v>
                </c:pt>
                <c:pt idx="5822">
                  <c:v>1.25875777444413E-8</c:v>
                </c:pt>
                <c:pt idx="5823">
                  <c:v>1.2291446970473E-8</c:v>
                </c:pt>
                <c:pt idx="5824">
                  <c:v>1.1448189566581401E-8</c:v>
                </c:pt>
                <c:pt idx="5825">
                  <c:v>1.62038973528726E-8</c:v>
                </c:pt>
                <c:pt idx="5826">
                  <c:v>2.3216194027135299E-8</c:v>
                </c:pt>
                <c:pt idx="5827">
                  <c:v>1.51428503422821E-8</c:v>
                </c:pt>
                <c:pt idx="5828">
                  <c:v>1.7845453433606099E-8</c:v>
                </c:pt>
                <c:pt idx="5829">
                  <c:v>2.3390315966454601E-8</c:v>
                </c:pt>
                <c:pt idx="5830">
                  <c:v>1.27359070485823E-8</c:v>
                </c:pt>
                <c:pt idx="5831">
                  <c:v>1.7383369407972601E-8</c:v>
                </c:pt>
                <c:pt idx="5832">
                  <c:v>1.7876821759200601E-8</c:v>
                </c:pt>
                <c:pt idx="5833">
                  <c:v>1.55397043724741E-8</c:v>
                </c:pt>
                <c:pt idx="5834">
                  <c:v>1.3672758781046799E-8</c:v>
                </c:pt>
                <c:pt idx="5835">
                  <c:v>1.44616423302219E-8</c:v>
                </c:pt>
                <c:pt idx="5836">
                  <c:v>1.25418068216906E-8</c:v>
                </c:pt>
                <c:pt idx="5837">
                  <c:v>1.84653595483685E-8</c:v>
                </c:pt>
                <c:pt idx="5838">
                  <c:v>6.6751977915344297E-9</c:v>
                </c:pt>
                <c:pt idx="5839">
                  <c:v>3.0013263759470901E-9</c:v>
                </c:pt>
                <c:pt idx="5840">
                  <c:v>3.4361558096327302E-9</c:v>
                </c:pt>
                <c:pt idx="5841">
                  <c:v>3.2731768241901301E-9</c:v>
                </c:pt>
                <c:pt idx="5842">
                  <c:v>3.06888460743036E-9</c:v>
                </c:pt>
                <c:pt idx="5843">
                  <c:v>2.6430076440209901E-9</c:v>
                </c:pt>
                <c:pt idx="5844">
                  <c:v>2.6095936268796201E-9</c:v>
                </c:pt>
                <c:pt idx="5845">
                  <c:v>2.7364839925493299E-9</c:v>
                </c:pt>
                <c:pt idx="5846">
                  <c:v>2.7861836366947199E-9</c:v>
                </c:pt>
                <c:pt idx="5847">
                  <c:v>3.2171413804049701E-9</c:v>
                </c:pt>
                <c:pt idx="5848">
                  <c:v>3.3790857197589299E-9</c:v>
                </c:pt>
                <c:pt idx="5849">
                  <c:v>3.0363127148340701E-9</c:v>
                </c:pt>
                <c:pt idx="5850">
                  <c:v>4.0984030265201797E-9</c:v>
                </c:pt>
                <c:pt idx="5851">
                  <c:v>4.49202646291153E-9</c:v>
                </c:pt>
                <c:pt idx="5852">
                  <c:v>4.5335794659600498E-9</c:v>
                </c:pt>
                <c:pt idx="5853">
                  <c:v>3.9492184210730602E-9</c:v>
                </c:pt>
                <c:pt idx="5854">
                  <c:v>3.13214210875272E-9</c:v>
                </c:pt>
                <c:pt idx="5855">
                  <c:v>2.47838813425007E-9</c:v>
                </c:pt>
                <c:pt idx="5856">
                  <c:v>3.1574579200373801E-9</c:v>
                </c:pt>
                <c:pt idx="5857">
                  <c:v>3.4271080318551799E-9</c:v>
                </c:pt>
                <c:pt idx="5858">
                  <c:v>3.1792071593496499E-9</c:v>
                </c:pt>
                <c:pt idx="5859">
                  <c:v>3.16337035391075E-9</c:v>
                </c:pt>
                <c:pt idx="5860">
                  <c:v>3.0624221355024299E-9</c:v>
                </c:pt>
                <c:pt idx="5861">
                  <c:v>4.5023100041191898E-9</c:v>
                </c:pt>
                <c:pt idx="5862">
                  <c:v>5.50894549988213E-9</c:v>
                </c:pt>
                <c:pt idx="5863">
                  <c:v>4.6601340561687E-9</c:v>
                </c:pt>
                <c:pt idx="5864">
                  <c:v>4.3543742422085598E-9</c:v>
                </c:pt>
                <c:pt idx="5865">
                  <c:v>3.5362799380219901E-9</c:v>
                </c:pt>
                <c:pt idx="5866">
                  <c:v>3.69878789588323E-9</c:v>
                </c:pt>
                <c:pt idx="5867">
                  <c:v>3.7922037882584398E-9</c:v>
                </c:pt>
                <c:pt idx="5868">
                  <c:v>2.6079650416065401E-9</c:v>
                </c:pt>
                <c:pt idx="5869">
                  <c:v>4.0221979620569E-9</c:v>
                </c:pt>
                <c:pt idx="5870">
                  <c:v>5.2037710441578298E-9</c:v>
                </c:pt>
                <c:pt idx="5871">
                  <c:v>5.0095345465986502E-9</c:v>
                </c:pt>
                <c:pt idx="5872">
                  <c:v>4.2509929261567204E-9</c:v>
                </c:pt>
                <c:pt idx="5873">
                  <c:v>4.1738101694652503E-9</c:v>
                </c:pt>
                <c:pt idx="5874">
                  <c:v>4.8503364617623496E-9</c:v>
                </c:pt>
                <c:pt idx="5875">
                  <c:v>4.1902303671151399E-9</c:v>
                </c:pt>
                <c:pt idx="5876">
                  <c:v>3.2866146750076199E-9</c:v>
                </c:pt>
                <c:pt idx="5877">
                  <c:v>4.0479954822959604E-9</c:v>
                </c:pt>
                <c:pt idx="5878">
                  <c:v>3.5733195056368298E-9</c:v>
                </c:pt>
                <c:pt idx="5879">
                  <c:v>3.7577433894993397E-9</c:v>
                </c:pt>
                <c:pt idx="5880">
                  <c:v>5.3025899188117096E-9</c:v>
                </c:pt>
                <c:pt idx="5881">
                  <c:v>4.1023837597452199E-9</c:v>
                </c:pt>
                <c:pt idx="5882">
                  <c:v>2.7244593568692599E-9</c:v>
                </c:pt>
                <c:pt idx="5883">
                  <c:v>2.1708452863798098E-9</c:v>
                </c:pt>
                <c:pt idx="5884">
                  <c:v>2.2451024803361698E-9</c:v>
                </c:pt>
                <c:pt idx="5885">
                  <c:v>2.9116878186236502E-9</c:v>
                </c:pt>
                <c:pt idx="5886">
                  <c:v>2.6192992764061802E-9</c:v>
                </c:pt>
                <c:pt idx="5887">
                  <c:v>1.75113681465972E-9</c:v>
                </c:pt>
                <c:pt idx="5888">
                  <c:v>1.6189618742174201E-9</c:v>
                </c:pt>
                <c:pt idx="5889">
                  <c:v>1.5668985538337999E-9</c:v>
                </c:pt>
                <c:pt idx="5890">
                  <c:v>1.4218574355500099E-9</c:v>
                </c:pt>
                <c:pt idx="5891">
                  <c:v>1.4221524290270099E-9</c:v>
                </c:pt>
                <c:pt idx="5892">
                  <c:v>1.42149287133971E-9</c:v>
                </c:pt>
                <c:pt idx="5893">
                  <c:v>1.32038722751144E-9</c:v>
                </c:pt>
                <c:pt idx="5894">
                  <c:v>1.26851004064204E-9</c:v>
                </c:pt>
                <c:pt idx="5895">
                  <c:v>1.22181506118241E-9</c:v>
                </c:pt>
                <c:pt idx="5896">
                  <c:v>1.32912433227261E-9</c:v>
                </c:pt>
                <c:pt idx="5897">
                  <c:v>1.4005948610597201E-9</c:v>
                </c:pt>
                <c:pt idx="5898">
                  <c:v>1.3871002431544999E-9</c:v>
                </c:pt>
                <c:pt idx="5899">
                  <c:v>1.3451093762858799E-9</c:v>
                </c:pt>
                <c:pt idx="5900">
                  <c:v>1.43171725777913E-9</c:v>
                </c:pt>
                <c:pt idx="5901">
                  <c:v>1.42576817661763E-9</c:v>
                </c:pt>
                <c:pt idx="5902">
                  <c:v>1.37581209643482E-9</c:v>
                </c:pt>
                <c:pt idx="5903">
                  <c:v>1.4672224155662199E-9</c:v>
                </c:pt>
                <c:pt idx="5904">
                  <c:v>1.58726842586387E-9</c:v>
                </c:pt>
                <c:pt idx="5905">
                  <c:v>1.6369748807536201E-9</c:v>
                </c:pt>
                <c:pt idx="5906">
                  <c:v>1.6619853666518299E-9</c:v>
                </c:pt>
                <c:pt idx="5907">
                  <c:v>1.6737413655273401E-9</c:v>
                </c:pt>
                <c:pt idx="5908">
                  <c:v>1.6909679574659101E-9</c:v>
                </c:pt>
                <c:pt idx="5909">
                  <c:v>2.9924503952259201E-9</c:v>
                </c:pt>
                <c:pt idx="5910">
                  <c:v>3.42966850012578E-9</c:v>
                </c:pt>
                <c:pt idx="5911">
                  <c:v>1.15034776987245E-8</c:v>
                </c:pt>
                <c:pt idx="5912">
                  <c:v>1.6563562213054E-8</c:v>
                </c:pt>
                <c:pt idx="5913">
                  <c:v>1.1302367190571E-8</c:v>
                </c:pt>
                <c:pt idx="5914">
                  <c:v>2.75682395786426E-8</c:v>
                </c:pt>
                <c:pt idx="5915">
                  <c:v>3.4935726965278801E-8</c:v>
                </c:pt>
                <c:pt idx="5916">
                  <c:v>2.8933575794272701E-8</c:v>
                </c:pt>
                <c:pt idx="5917">
                  <c:v>2.5434305799831301E-8</c:v>
                </c:pt>
                <c:pt idx="5918">
                  <c:v>2.66177853693789E-8</c:v>
                </c:pt>
                <c:pt idx="5919">
                  <c:v>3.3234950015547902E-8</c:v>
                </c:pt>
                <c:pt idx="5920">
                  <c:v>3.2814451305035298E-8</c:v>
                </c:pt>
                <c:pt idx="5921">
                  <c:v>2.4503084676747E-8</c:v>
                </c:pt>
                <c:pt idx="5922">
                  <c:v>2.26968648731636E-8</c:v>
                </c:pt>
                <c:pt idx="5923">
                  <c:v>2.1934808952604499E-8</c:v>
                </c:pt>
                <c:pt idx="5924">
                  <c:v>3.4771014055401803E-8</c:v>
                </c:pt>
                <c:pt idx="5925">
                  <c:v>3.40016492386201E-8</c:v>
                </c:pt>
                <c:pt idx="5926">
                  <c:v>1.1842735488549601E-8</c:v>
                </c:pt>
                <c:pt idx="5927">
                  <c:v>1.7764868882198299E-8</c:v>
                </c:pt>
                <c:pt idx="5928">
                  <c:v>3.5246366523709798E-8</c:v>
                </c:pt>
                <c:pt idx="5929">
                  <c:v>4.1354975153260398E-8</c:v>
                </c:pt>
                <c:pt idx="5930">
                  <c:v>2.49428535211501E-8</c:v>
                </c:pt>
                <c:pt idx="5931">
                  <c:v>2.8369616818488299E-9</c:v>
                </c:pt>
                <c:pt idx="5932">
                  <c:v>2.2175207138633401E-9</c:v>
                </c:pt>
                <c:pt idx="5933">
                  <c:v>1.64715146503888E-9</c:v>
                </c:pt>
                <c:pt idx="5934">
                  <c:v>1.6212533786440801E-9</c:v>
                </c:pt>
                <c:pt idx="5935">
                  <c:v>1.66534306515484E-9</c:v>
                </c:pt>
                <c:pt idx="5936">
                  <c:v>1.75910166925243E-9</c:v>
                </c:pt>
                <c:pt idx="5937">
                  <c:v>1.79455527568167E-9</c:v>
                </c:pt>
                <c:pt idx="5938">
                  <c:v>1.7773018121208899E-9</c:v>
                </c:pt>
                <c:pt idx="5939">
                  <c:v>1.7841777498035E-9</c:v>
                </c:pt>
                <c:pt idx="5940">
                  <c:v>1.7598663742293201E-9</c:v>
                </c:pt>
                <c:pt idx="5941">
                  <c:v>1.7580426919855199E-9</c:v>
                </c:pt>
                <c:pt idx="5942">
                  <c:v>1.79019106511731E-9</c:v>
                </c:pt>
                <c:pt idx="5943">
                  <c:v>1.85102425163825E-9</c:v>
                </c:pt>
                <c:pt idx="5944">
                  <c:v>1.9006955515881902E-9</c:v>
                </c:pt>
                <c:pt idx="5945">
                  <c:v>1.9430407956073502E-9</c:v>
                </c:pt>
                <c:pt idx="5946">
                  <c:v>2.1235309118262201E-9</c:v>
                </c:pt>
                <c:pt idx="5947">
                  <c:v>2.3246624997227498E-9</c:v>
                </c:pt>
                <c:pt idx="5948">
                  <c:v>2.4977577852611399E-9</c:v>
                </c:pt>
                <c:pt idx="5949">
                  <c:v>2.68619976550889E-9</c:v>
                </c:pt>
                <c:pt idx="5950">
                  <c:v>2.9472817180491599E-9</c:v>
                </c:pt>
                <c:pt idx="5951">
                  <c:v>3.1528077716633802E-9</c:v>
                </c:pt>
                <c:pt idx="5952">
                  <c:v>3.0703382898520401E-9</c:v>
                </c:pt>
                <c:pt idx="5953">
                  <c:v>3.28209858309209E-9</c:v>
                </c:pt>
                <c:pt idx="5954">
                  <c:v>3.9837506754582397E-9</c:v>
                </c:pt>
                <c:pt idx="5955">
                  <c:v>4.5077651655368798E-9</c:v>
                </c:pt>
                <c:pt idx="5956">
                  <c:v>5.1731168935648503E-9</c:v>
                </c:pt>
                <c:pt idx="5957">
                  <c:v>5.7354321078520601E-9</c:v>
                </c:pt>
                <c:pt idx="5958">
                  <c:v>6.5487721649598498E-9</c:v>
                </c:pt>
                <c:pt idx="5959">
                  <c:v>7.2841990851561503E-9</c:v>
                </c:pt>
                <c:pt idx="5960">
                  <c:v>8.5945713216668406E-9</c:v>
                </c:pt>
                <c:pt idx="5961">
                  <c:v>9.1335112690986307E-9</c:v>
                </c:pt>
                <c:pt idx="5962">
                  <c:v>9.7675432958605998E-9</c:v>
                </c:pt>
                <c:pt idx="5963">
                  <c:v>1.0453595750467499E-8</c:v>
                </c:pt>
                <c:pt idx="5964">
                  <c:v>1.1022288548496299E-8</c:v>
                </c:pt>
                <c:pt idx="5965">
                  <c:v>1.13013399136421E-8</c:v>
                </c:pt>
                <c:pt idx="5966">
                  <c:v>1.17809844993397E-8</c:v>
                </c:pt>
                <c:pt idx="5967">
                  <c:v>1.2984140916842401E-8</c:v>
                </c:pt>
                <c:pt idx="5968">
                  <c:v>1.3415931033503001E-8</c:v>
                </c:pt>
                <c:pt idx="5969">
                  <c:v>1.46176750302728E-8</c:v>
                </c:pt>
                <c:pt idx="5970">
                  <c:v>1.4605837206253E-8</c:v>
                </c:pt>
                <c:pt idx="5971">
                  <c:v>1.43355109713444E-8</c:v>
                </c:pt>
                <c:pt idx="5972">
                  <c:v>1.45456199382241E-8</c:v>
                </c:pt>
                <c:pt idx="5973">
                  <c:v>1.5018906605806199E-8</c:v>
                </c:pt>
                <c:pt idx="5974">
                  <c:v>1.4580659416224601E-8</c:v>
                </c:pt>
                <c:pt idx="5975">
                  <c:v>1.34787600731602E-8</c:v>
                </c:pt>
                <c:pt idx="5976">
                  <c:v>1.2823987028195199E-8</c:v>
                </c:pt>
                <c:pt idx="5977">
                  <c:v>1.25168709882578E-8</c:v>
                </c:pt>
                <c:pt idx="5978">
                  <c:v>1.2293763535114201E-8</c:v>
                </c:pt>
                <c:pt idx="5979">
                  <c:v>1.1960810944306601E-8</c:v>
                </c:pt>
                <c:pt idx="5980">
                  <c:v>1.23295390195319E-8</c:v>
                </c:pt>
                <c:pt idx="5981">
                  <c:v>1.24426661257954E-8</c:v>
                </c:pt>
                <c:pt idx="5982">
                  <c:v>1.2931402386983399E-8</c:v>
                </c:pt>
                <c:pt idx="5983">
                  <c:v>1.2966510161386E-8</c:v>
                </c:pt>
                <c:pt idx="5984">
                  <c:v>1.29921899375715E-8</c:v>
                </c:pt>
                <c:pt idx="5985">
                  <c:v>1.27968655916459E-8</c:v>
                </c:pt>
                <c:pt idx="5986">
                  <c:v>1.33183020310016E-8</c:v>
                </c:pt>
                <c:pt idx="5987">
                  <c:v>1.33101678524369E-8</c:v>
                </c:pt>
                <c:pt idx="5988">
                  <c:v>1.27201444579446E-8</c:v>
                </c:pt>
                <c:pt idx="5989">
                  <c:v>1.25569801615529E-8</c:v>
                </c:pt>
                <c:pt idx="5990">
                  <c:v>1.25770715579885E-8</c:v>
                </c:pt>
                <c:pt idx="5991">
                  <c:v>1.33304110752965E-8</c:v>
                </c:pt>
                <c:pt idx="5992">
                  <c:v>1.4066147018839199E-8</c:v>
                </c:pt>
                <c:pt idx="5993">
                  <c:v>1.5052619089737701E-8</c:v>
                </c:pt>
                <c:pt idx="5994">
                  <c:v>1.6309279873195201E-8</c:v>
                </c:pt>
                <c:pt idx="5995">
                  <c:v>1.69605049211684E-8</c:v>
                </c:pt>
                <c:pt idx="5996">
                  <c:v>1.7583528901905699E-8</c:v>
                </c:pt>
                <c:pt idx="5997">
                  <c:v>1.7756761375456001E-8</c:v>
                </c:pt>
                <c:pt idx="5998">
                  <c:v>1.86597142529683E-8</c:v>
                </c:pt>
                <c:pt idx="5999">
                  <c:v>1.8499267708973599E-8</c:v>
                </c:pt>
                <c:pt idx="6000">
                  <c:v>1.8640257992514799E-8</c:v>
                </c:pt>
                <c:pt idx="6001">
                  <c:v>1.9107352345238999E-8</c:v>
                </c:pt>
                <c:pt idx="6002">
                  <c:v>1.86467534277746E-8</c:v>
                </c:pt>
                <c:pt idx="6003">
                  <c:v>1.8016414585617401E-8</c:v>
                </c:pt>
                <c:pt idx="6004">
                  <c:v>1.70211114055976E-8</c:v>
                </c:pt>
                <c:pt idx="6005">
                  <c:v>1.6847982645468901E-8</c:v>
                </c:pt>
                <c:pt idx="6006">
                  <c:v>1.6068185199672901E-8</c:v>
                </c:pt>
                <c:pt idx="6007">
                  <c:v>1.6104214584819401E-8</c:v>
                </c:pt>
                <c:pt idx="6008">
                  <c:v>1.7284522608733799E-8</c:v>
                </c:pt>
                <c:pt idx="6009">
                  <c:v>1.88549489832082E-8</c:v>
                </c:pt>
                <c:pt idx="6010">
                  <c:v>1.96030071195689E-8</c:v>
                </c:pt>
                <c:pt idx="6011">
                  <c:v>2.12158264893135E-8</c:v>
                </c:pt>
                <c:pt idx="6012">
                  <c:v>2.3495942323783902E-8</c:v>
                </c:pt>
                <c:pt idx="6013">
                  <c:v>2.49208684029397E-8</c:v>
                </c:pt>
                <c:pt idx="6014">
                  <c:v>2.7868113050914E-8</c:v>
                </c:pt>
                <c:pt idx="6015">
                  <c:v>3.0573839135029299E-8</c:v>
                </c:pt>
                <c:pt idx="6016">
                  <c:v>3.1785318718675102E-8</c:v>
                </c:pt>
                <c:pt idx="6017">
                  <c:v>3.0797608616789702E-8</c:v>
                </c:pt>
                <c:pt idx="6018">
                  <c:v>2.83716520938588E-8</c:v>
                </c:pt>
                <c:pt idx="6019">
                  <c:v>2.86115310795917E-8</c:v>
                </c:pt>
                <c:pt idx="6020">
                  <c:v>2.96732126752144E-8</c:v>
                </c:pt>
                <c:pt idx="6021">
                  <c:v>3.02990863402784E-8</c:v>
                </c:pt>
                <c:pt idx="6022">
                  <c:v>3.1520821699569998E-8</c:v>
                </c:pt>
                <c:pt idx="6023">
                  <c:v>3.2570908223210299E-8</c:v>
                </c:pt>
                <c:pt idx="6024">
                  <c:v>3.2824307364147999E-8</c:v>
                </c:pt>
                <c:pt idx="6025">
                  <c:v>3.2242595654114999E-8</c:v>
                </c:pt>
                <c:pt idx="6026">
                  <c:v>3.3867141031759199E-8</c:v>
                </c:pt>
                <c:pt idx="6027">
                  <c:v>3.6535810710971599E-8</c:v>
                </c:pt>
                <c:pt idx="6028">
                  <c:v>3.6971587882536299E-8</c:v>
                </c:pt>
                <c:pt idx="6029">
                  <c:v>3.6919002524803398E-8</c:v>
                </c:pt>
                <c:pt idx="6030">
                  <c:v>3.6903027772331002E-8</c:v>
                </c:pt>
                <c:pt idx="6031">
                  <c:v>3.6653150493345902E-8</c:v>
                </c:pt>
                <c:pt idx="6032">
                  <c:v>3.7362765171869102E-8</c:v>
                </c:pt>
                <c:pt idx="6033">
                  <c:v>3.9807564884854399E-8</c:v>
                </c:pt>
                <c:pt idx="6034">
                  <c:v>3.9031944149075698E-8</c:v>
                </c:pt>
                <c:pt idx="6035">
                  <c:v>4.0580124860340897E-8</c:v>
                </c:pt>
                <c:pt idx="6036">
                  <c:v>4.2912943355356302E-8</c:v>
                </c:pt>
                <c:pt idx="6037">
                  <c:v>4.3062521299413298E-8</c:v>
                </c:pt>
                <c:pt idx="6038">
                  <c:v>4.4049424167655603E-8</c:v>
                </c:pt>
                <c:pt idx="6039">
                  <c:v>4.3615576274820901E-8</c:v>
                </c:pt>
                <c:pt idx="6040">
                  <c:v>4.1883180178879399E-8</c:v>
                </c:pt>
                <c:pt idx="6041">
                  <c:v>3.8697148460567197E-8</c:v>
                </c:pt>
                <c:pt idx="6042">
                  <c:v>3.9787504883642101E-8</c:v>
                </c:pt>
                <c:pt idx="6043">
                  <c:v>4.1999572762291802E-8</c:v>
                </c:pt>
                <c:pt idx="6044">
                  <c:v>4.3277119449090899E-8</c:v>
                </c:pt>
                <c:pt idx="6045">
                  <c:v>4.0455801743035203E-8</c:v>
                </c:pt>
                <c:pt idx="6046">
                  <c:v>3.8955319480917302E-8</c:v>
                </c:pt>
                <c:pt idx="6047">
                  <c:v>3.7530345298992598E-8</c:v>
                </c:pt>
                <c:pt idx="6048">
                  <c:v>3.8495608077453801E-8</c:v>
                </c:pt>
                <c:pt idx="6049">
                  <c:v>3.6307751307752997E-8</c:v>
                </c:pt>
                <c:pt idx="6050">
                  <c:v>3.6559574490473298E-8</c:v>
                </c:pt>
                <c:pt idx="6051">
                  <c:v>3.65119079154534E-8</c:v>
                </c:pt>
                <c:pt idx="6052">
                  <c:v>3.5809179551253397E-8</c:v>
                </c:pt>
                <c:pt idx="6053">
                  <c:v>3.4173616306773902E-8</c:v>
                </c:pt>
                <c:pt idx="6054">
                  <c:v>3.4904265318237003E-8</c:v>
                </c:pt>
                <c:pt idx="6055">
                  <c:v>3.42673954937445E-8</c:v>
                </c:pt>
                <c:pt idx="6056">
                  <c:v>3.6649640706434999E-8</c:v>
                </c:pt>
                <c:pt idx="6057">
                  <c:v>4.0252533253119203E-8</c:v>
                </c:pt>
                <c:pt idx="6058">
                  <c:v>4.4933901260736199E-8</c:v>
                </c:pt>
                <c:pt idx="6059">
                  <c:v>4.7336687940694898E-8</c:v>
                </c:pt>
                <c:pt idx="6060">
                  <c:v>4.8355676058827102E-8</c:v>
                </c:pt>
                <c:pt idx="6061">
                  <c:v>5.14442750341749E-8</c:v>
                </c:pt>
                <c:pt idx="6062">
                  <c:v>5.2548913807080797E-8</c:v>
                </c:pt>
                <c:pt idx="6063">
                  <c:v>5.0396047947895799E-8</c:v>
                </c:pt>
                <c:pt idx="6064">
                  <c:v>4.8812626374650099E-8</c:v>
                </c:pt>
                <c:pt idx="6065">
                  <c:v>4.8568738740176603E-8</c:v>
                </c:pt>
                <c:pt idx="6066">
                  <c:v>4.6920651468968101E-8</c:v>
                </c:pt>
                <c:pt idx="6067">
                  <c:v>4.3152620074585897E-8</c:v>
                </c:pt>
                <c:pt idx="6068">
                  <c:v>4.3702806635782098E-8</c:v>
                </c:pt>
                <c:pt idx="6069">
                  <c:v>4.1140848863016501E-8</c:v>
                </c:pt>
                <c:pt idx="6070">
                  <c:v>3.8867062147908503E-8</c:v>
                </c:pt>
                <c:pt idx="6071">
                  <c:v>3.6643959310710403E-8</c:v>
                </c:pt>
                <c:pt idx="6072">
                  <c:v>3.5236276614011802E-8</c:v>
                </c:pt>
                <c:pt idx="6073">
                  <c:v>3.10292704802677E-8</c:v>
                </c:pt>
                <c:pt idx="6074">
                  <c:v>2.7709008243047299E-8</c:v>
                </c:pt>
                <c:pt idx="6075">
                  <c:v>2.7671303843681699E-8</c:v>
                </c:pt>
                <c:pt idx="6076">
                  <c:v>2.70029399207984E-8</c:v>
                </c:pt>
                <c:pt idx="6077">
                  <c:v>2.4341022784450302E-8</c:v>
                </c:pt>
                <c:pt idx="6078">
                  <c:v>2.19847281356712E-8</c:v>
                </c:pt>
                <c:pt idx="6079">
                  <c:v>2.1275778890754399E-8</c:v>
                </c:pt>
                <c:pt idx="6080">
                  <c:v>1.8946244674906401E-8</c:v>
                </c:pt>
                <c:pt idx="6081">
                  <c:v>1.6384439141434601E-8</c:v>
                </c:pt>
                <c:pt idx="6082">
                  <c:v>1.4679512100059501E-8</c:v>
                </c:pt>
                <c:pt idx="6083">
                  <c:v>1.4249197060670301E-8</c:v>
                </c:pt>
                <c:pt idx="6084">
                  <c:v>1.3431608590842001E-8</c:v>
                </c:pt>
                <c:pt idx="6085">
                  <c:v>1.27929991396939E-8</c:v>
                </c:pt>
                <c:pt idx="6086">
                  <c:v>1.31295918180902E-8</c:v>
                </c:pt>
                <c:pt idx="6087">
                  <c:v>1.23629505378742E-8</c:v>
                </c:pt>
                <c:pt idx="6088">
                  <c:v>1.11094375030242E-8</c:v>
                </c:pt>
                <c:pt idx="6089">
                  <c:v>1.08505498563703E-8</c:v>
                </c:pt>
                <c:pt idx="6090">
                  <c:v>1.0677103814199399E-8</c:v>
                </c:pt>
                <c:pt idx="6091">
                  <c:v>1.02456670419561E-8</c:v>
                </c:pt>
                <c:pt idx="6092">
                  <c:v>9.81572622852024E-9</c:v>
                </c:pt>
                <c:pt idx="6093">
                  <c:v>9.1923504232853093E-9</c:v>
                </c:pt>
                <c:pt idx="6094">
                  <c:v>8.4401885098128803E-9</c:v>
                </c:pt>
                <c:pt idx="6095">
                  <c:v>8.3095547469221594E-9</c:v>
                </c:pt>
                <c:pt idx="6096">
                  <c:v>7.7878970333763806E-9</c:v>
                </c:pt>
                <c:pt idx="6097">
                  <c:v>7.3902534659034002E-9</c:v>
                </c:pt>
                <c:pt idx="6098">
                  <c:v>6.8836021465909599E-9</c:v>
                </c:pt>
                <c:pt idx="6099">
                  <c:v>6.33226799805647E-9</c:v>
                </c:pt>
                <c:pt idx="6100">
                  <c:v>6.1283923209884802E-9</c:v>
                </c:pt>
                <c:pt idx="6101">
                  <c:v>6.53724415697697E-9</c:v>
                </c:pt>
                <c:pt idx="6102">
                  <c:v>6.3645836769309004E-9</c:v>
                </c:pt>
                <c:pt idx="6103">
                  <c:v>6.3474831059174903E-9</c:v>
                </c:pt>
                <c:pt idx="6104">
                  <c:v>6.36956815567374E-9</c:v>
                </c:pt>
                <c:pt idx="6105">
                  <c:v>6.16446949188149E-9</c:v>
                </c:pt>
                <c:pt idx="6106">
                  <c:v>6.6175791366243604E-9</c:v>
                </c:pt>
                <c:pt idx="6107">
                  <c:v>6.6748907522374501E-9</c:v>
                </c:pt>
                <c:pt idx="6108">
                  <c:v>6.5451150943373899E-9</c:v>
                </c:pt>
                <c:pt idx="6109">
                  <c:v>6.5791810296874E-9</c:v>
                </c:pt>
                <c:pt idx="6110">
                  <c:v>6.5220007534613603E-9</c:v>
                </c:pt>
                <c:pt idx="6111">
                  <c:v>6.5043234276515498E-9</c:v>
                </c:pt>
                <c:pt idx="6112">
                  <c:v>6.4667590022400599E-9</c:v>
                </c:pt>
                <c:pt idx="6113">
                  <c:v>6.6605198124396202E-9</c:v>
                </c:pt>
                <c:pt idx="6114">
                  <c:v>6.6757260743164697E-9</c:v>
                </c:pt>
                <c:pt idx="6115">
                  <c:v>6.3033394520674198E-9</c:v>
                </c:pt>
                <c:pt idx="6116">
                  <c:v>5.8123213366936402E-9</c:v>
                </c:pt>
                <c:pt idx="6117">
                  <c:v>5.9972963875033301E-9</c:v>
                </c:pt>
                <c:pt idx="6118">
                  <c:v>5.8123248875406801E-9</c:v>
                </c:pt>
                <c:pt idx="6119">
                  <c:v>5.6395004366390801E-9</c:v>
                </c:pt>
                <c:pt idx="6120">
                  <c:v>5.8474544181106698E-9</c:v>
                </c:pt>
                <c:pt idx="6121">
                  <c:v>5.79514163622105E-9</c:v>
                </c:pt>
                <c:pt idx="6122">
                  <c:v>5.3231589351224504E-9</c:v>
                </c:pt>
                <c:pt idx="6123">
                  <c:v>5.3712264129109799E-9</c:v>
                </c:pt>
                <c:pt idx="6124">
                  <c:v>5.5734404238326296E-9</c:v>
                </c:pt>
                <c:pt idx="6125">
                  <c:v>5.1278720132334598E-9</c:v>
                </c:pt>
                <c:pt idx="6126">
                  <c:v>5.3126342027490903E-9</c:v>
                </c:pt>
                <c:pt idx="6127">
                  <c:v>4.9526969773310598E-9</c:v>
                </c:pt>
                <c:pt idx="6128">
                  <c:v>5.1470533718608998E-9</c:v>
                </c:pt>
                <c:pt idx="6129">
                  <c:v>5.7583477054312399E-9</c:v>
                </c:pt>
                <c:pt idx="6130">
                  <c:v>7.7822325269246606E-9</c:v>
                </c:pt>
                <c:pt idx="6131">
                  <c:v>8.5222043564483592E-9</c:v>
                </c:pt>
                <c:pt idx="6132">
                  <c:v>6.7582223200480603E-9</c:v>
                </c:pt>
                <c:pt idx="6133">
                  <c:v>5.5807817662447597E-9</c:v>
                </c:pt>
                <c:pt idx="6134">
                  <c:v>5.04756580545872E-9</c:v>
                </c:pt>
                <c:pt idx="6135">
                  <c:v>4.9739455696115197E-9</c:v>
                </c:pt>
                <c:pt idx="6136">
                  <c:v>5.7379306653250603E-9</c:v>
                </c:pt>
                <c:pt idx="6137">
                  <c:v>5.2590483186740803E-9</c:v>
                </c:pt>
                <c:pt idx="6138">
                  <c:v>4.8862352427831904E-9</c:v>
                </c:pt>
                <c:pt idx="6139">
                  <c:v>4.8322255046558901E-9</c:v>
                </c:pt>
                <c:pt idx="6140">
                  <c:v>4.6155388847254301E-9</c:v>
                </c:pt>
                <c:pt idx="6141">
                  <c:v>4.6255139279662098E-9</c:v>
                </c:pt>
                <c:pt idx="6142">
                  <c:v>4.7185645060297596E-9</c:v>
                </c:pt>
                <c:pt idx="6143">
                  <c:v>4.8468774366889998E-9</c:v>
                </c:pt>
                <c:pt idx="6144">
                  <c:v>4.9040645261285903E-9</c:v>
                </c:pt>
                <c:pt idx="6145">
                  <c:v>4.8800455318741998E-9</c:v>
                </c:pt>
                <c:pt idx="6146">
                  <c:v>4.6825864962825802E-9</c:v>
                </c:pt>
                <c:pt idx="6147">
                  <c:v>4.3942887255472E-9</c:v>
                </c:pt>
                <c:pt idx="6148">
                  <c:v>4.0408309638383903E-9</c:v>
                </c:pt>
                <c:pt idx="6149">
                  <c:v>3.6639386205410102E-9</c:v>
                </c:pt>
                <c:pt idx="6150">
                  <c:v>3.33041568096232E-9</c:v>
                </c:pt>
                <c:pt idx="6151">
                  <c:v>3.0036713125086602E-9</c:v>
                </c:pt>
                <c:pt idx="6152">
                  <c:v>2.69734339072404E-9</c:v>
                </c:pt>
                <c:pt idx="6153">
                  <c:v>2.3590006492360598E-9</c:v>
                </c:pt>
                <c:pt idx="6154">
                  <c:v>2.0611108487605902E-9</c:v>
                </c:pt>
                <c:pt idx="6155">
                  <c:v>1.9405734603115701E-9</c:v>
                </c:pt>
                <c:pt idx="6156">
                  <c:v>1.8602319976623801E-9</c:v>
                </c:pt>
                <c:pt idx="6157">
                  <c:v>1.79403138863854E-9</c:v>
                </c:pt>
                <c:pt idx="6158">
                  <c:v>1.6682430060398E-9</c:v>
                </c:pt>
                <c:pt idx="6159">
                  <c:v>1.6163529339929099E-9</c:v>
                </c:pt>
                <c:pt idx="6160">
                  <c:v>1.59477434905504E-9</c:v>
                </c:pt>
                <c:pt idx="6161">
                  <c:v>1.4714720702964799E-9</c:v>
                </c:pt>
                <c:pt idx="6162">
                  <c:v>1.4050947850527701E-9</c:v>
                </c:pt>
                <c:pt idx="6163">
                  <c:v>1.4283124477153699E-9</c:v>
                </c:pt>
                <c:pt idx="6164">
                  <c:v>1.4109720498456199E-9</c:v>
                </c:pt>
                <c:pt idx="6165">
                  <c:v>1.3948138476439299E-9</c:v>
                </c:pt>
                <c:pt idx="6166">
                  <c:v>1.4765102319690901E-9</c:v>
                </c:pt>
                <c:pt idx="6167">
                  <c:v>1.2833727606046599E-9</c:v>
                </c:pt>
                <c:pt idx="6168">
                  <c:v>1.3324059945092699E-9</c:v>
                </c:pt>
                <c:pt idx="6169">
                  <c:v>1.3542825529966301E-9</c:v>
                </c:pt>
                <c:pt idx="6170">
                  <c:v>1.40210566010188E-9</c:v>
                </c:pt>
                <c:pt idx="6171">
                  <c:v>1.76447799832789E-9</c:v>
                </c:pt>
                <c:pt idx="6172">
                  <c:v>1.4933015784197099E-9</c:v>
                </c:pt>
                <c:pt idx="6173">
                  <c:v>1.60754578311598E-9</c:v>
                </c:pt>
                <c:pt idx="6174">
                  <c:v>1.39822585044108E-9</c:v>
                </c:pt>
                <c:pt idx="6175">
                  <c:v>1.30649822424598E-9</c:v>
                </c:pt>
                <c:pt idx="6176">
                  <c:v>1.30779440875144E-9</c:v>
                </c:pt>
                <c:pt idx="6177">
                  <c:v>1.1772474942285401E-9</c:v>
                </c:pt>
                <c:pt idx="6178">
                  <c:v>1.05259409747495E-9</c:v>
                </c:pt>
                <c:pt idx="6179">
                  <c:v>9.9462466340819495E-10</c:v>
                </c:pt>
                <c:pt idx="6180">
                  <c:v>9.7854826583950594E-10</c:v>
                </c:pt>
                <c:pt idx="6181">
                  <c:v>9.6672936543444104E-10</c:v>
                </c:pt>
                <c:pt idx="6182">
                  <c:v>1.02621820538859E-9</c:v>
                </c:pt>
                <c:pt idx="6183">
                  <c:v>1.11970391375123E-9</c:v>
                </c:pt>
                <c:pt idx="6184">
                  <c:v>1.1734997837940101E-9</c:v>
                </c:pt>
                <c:pt idx="6185">
                  <c:v>1.1627236743521501E-9</c:v>
                </c:pt>
                <c:pt idx="6186">
                  <c:v>1.14039008040819E-9</c:v>
                </c:pt>
                <c:pt idx="6187">
                  <c:v>1.06373526412103E-9</c:v>
                </c:pt>
                <c:pt idx="6188">
                  <c:v>1.00706006829712E-9</c:v>
                </c:pt>
                <c:pt idx="6189">
                  <c:v>1.0105543614335501E-9</c:v>
                </c:pt>
                <c:pt idx="6190">
                  <c:v>1.19412326205792E-9</c:v>
                </c:pt>
                <c:pt idx="6191">
                  <c:v>1.3667061914292799E-9</c:v>
                </c:pt>
                <c:pt idx="6192">
                  <c:v>1.4764259213527001E-9</c:v>
                </c:pt>
                <c:pt idx="6193">
                  <c:v>1.59628635720816E-9</c:v>
                </c:pt>
                <c:pt idx="6194">
                  <c:v>1.5743500448565699E-9</c:v>
                </c:pt>
                <c:pt idx="6195">
                  <c:v>1.40496885423471E-9</c:v>
                </c:pt>
                <c:pt idx="6196">
                  <c:v>1.37192985288687E-9</c:v>
                </c:pt>
                <c:pt idx="6197">
                  <c:v>1.26270065706171E-9</c:v>
                </c:pt>
                <c:pt idx="6198">
                  <c:v>1.28428078351226E-9</c:v>
                </c:pt>
                <c:pt idx="6199">
                  <c:v>1.2622271455270599E-9</c:v>
                </c:pt>
                <c:pt idx="6200">
                  <c:v>1.21901466994724E-9</c:v>
                </c:pt>
                <c:pt idx="6201">
                  <c:v>1.15824040799728E-9</c:v>
                </c:pt>
                <c:pt idx="6202">
                  <c:v>1.1059798666243301E-9</c:v>
                </c:pt>
                <c:pt idx="6203">
                  <c:v>1.23403598595835E-9</c:v>
                </c:pt>
                <c:pt idx="6204">
                  <c:v>1.27475151544131E-9</c:v>
                </c:pt>
                <c:pt idx="6205">
                  <c:v>2.3933882030149902E-9</c:v>
                </c:pt>
                <c:pt idx="6206">
                  <c:v>1.9429888522678999E-9</c:v>
                </c:pt>
                <c:pt idx="6207">
                  <c:v>1.4391733723843401E-9</c:v>
                </c:pt>
                <c:pt idx="6208">
                  <c:v>1.6858354816788999E-9</c:v>
                </c:pt>
                <c:pt idx="6209">
                  <c:v>1.44991235912921E-9</c:v>
                </c:pt>
                <c:pt idx="6210">
                  <c:v>1.9894295703652E-9</c:v>
                </c:pt>
                <c:pt idx="6211">
                  <c:v>2.4687257192223501E-9</c:v>
                </c:pt>
                <c:pt idx="6212">
                  <c:v>1.83880294081928E-9</c:v>
                </c:pt>
                <c:pt idx="6213">
                  <c:v>2.2900845176772498E-9</c:v>
                </c:pt>
                <c:pt idx="6214">
                  <c:v>2.04525250016263E-9</c:v>
                </c:pt>
                <c:pt idx="6215">
                  <c:v>2.5104465445606401E-9</c:v>
                </c:pt>
                <c:pt idx="6216">
                  <c:v>4.1959012094445099E-9</c:v>
                </c:pt>
                <c:pt idx="6217">
                  <c:v>4.3607260667369E-9</c:v>
                </c:pt>
                <c:pt idx="6218">
                  <c:v>3.4100476582724802E-9</c:v>
                </c:pt>
                <c:pt idx="6219">
                  <c:v>3.9195179028365503E-9</c:v>
                </c:pt>
                <c:pt idx="6220">
                  <c:v>2.8151169087109302E-9</c:v>
                </c:pt>
                <c:pt idx="6221">
                  <c:v>2.0837447732925201E-9</c:v>
                </c:pt>
                <c:pt idx="6222">
                  <c:v>2.6288181716569498E-9</c:v>
                </c:pt>
                <c:pt idx="6223">
                  <c:v>2.7131739878829001E-9</c:v>
                </c:pt>
                <c:pt idx="6224">
                  <c:v>3.5882637091958199E-9</c:v>
                </c:pt>
                <c:pt idx="6225">
                  <c:v>3.8413428224152798E-9</c:v>
                </c:pt>
                <c:pt idx="6226">
                  <c:v>3.4875386342748802E-9</c:v>
                </c:pt>
                <c:pt idx="6227">
                  <c:v>3.90498310925008E-9</c:v>
                </c:pt>
                <c:pt idx="6228">
                  <c:v>3.5615924626712099E-9</c:v>
                </c:pt>
                <c:pt idx="6229">
                  <c:v>3.37323243283484E-9</c:v>
                </c:pt>
                <c:pt idx="6230">
                  <c:v>2.8858531477792799E-9</c:v>
                </c:pt>
                <c:pt idx="6231">
                  <c:v>1.8718569210444199E-9</c:v>
                </c:pt>
                <c:pt idx="6232">
                  <c:v>2.4091782322150498E-9</c:v>
                </c:pt>
                <c:pt idx="6233">
                  <c:v>8.0394997159302302E-9</c:v>
                </c:pt>
                <c:pt idx="6234">
                  <c:v>6.4469516578972596E-9</c:v>
                </c:pt>
                <c:pt idx="6235">
                  <c:v>3.6997509070311498E-9</c:v>
                </c:pt>
                <c:pt idx="6236">
                  <c:v>3.9508932167881798E-9</c:v>
                </c:pt>
                <c:pt idx="6237">
                  <c:v>4.5754666248925896E-9</c:v>
                </c:pt>
                <c:pt idx="6238">
                  <c:v>5.3330562936929201E-9</c:v>
                </c:pt>
                <c:pt idx="6239">
                  <c:v>6.3534380584139701E-9</c:v>
                </c:pt>
                <c:pt idx="6240">
                  <c:v>7.7851151942662605E-9</c:v>
                </c:pt>
                <c:pt idx="6241">
                  <c:v>9.1488714632941301E-9</c:v>
                </c:pt>
                <c:pt idx="6242">
                  <c:v>1.20029560388983E-8</c:v>
                </c:pt>
                <c:pt idx="6243">
                  <c:v>1.4522816812182699E-8</c:v>
                </c:pt>
                <c:pt idx="6244">
                  <c:v>1.64093504433427E-8</c:v>
                </c:pt>
                <c:pt idx="6245">
                  <c:v>1.8591552152604002E-8</c:v>
                </c:pt>
                <c:pt idx="6246">
                  <c:v>2.20196887369091E-8</c:v>
                </c:pt>
                <c:pt idx="6247">
                  <c:v>2.4709503502037101E-8</c:v>
                </c:pt>
                <c:pt idx="6248">
                  <c:v>2.7263842210862699E-8</c:v>
                </c:pt>
                <c:pt idx="6249">
                  <c:v>2.8538228530161098E-8</c:v>
                </c:pt>
                <c:pt idx="6250">
                  <c:v>3.0100262513113199E-8</c:v>
                </c:pt>
                <c:pt idx="6251">
                  <c:v>3.5270329376983302E-8</c:v>
                </c:pt>
                <c:pt idx="6252">
                  <c:v>3.6729526469486103E-8</c:v>
                </c:pt>
                <c:pt idx="6253">
                  <c:v>3.7516349512720503E-8</c:v>
                </c:pt>
                <c:pt idx="6254">
                  <c:v>4.1126529331948798E-8</c:v>
                </c:pt>
                <c:pt idx="6255">
                  <c:v>3.9699515356455597E-8</c:v>
                </c:pt>
                <c:pt idx="6256">
                  <c:v>4.4657964029114902E-8</c:v>
                </c:pt>
                <c:pt idx="6257">
                  <c:v>4.0233744045673703E-8</c:v>
                </c:pt>
                <c:pt idx="6258">
                  <c:v>4.0149987084325298E-8</c:v>
                </c:pt>
                <c:pt idx="6259">
                  <c:v>4.2391078125498199E-8</c:v>
                </c:pt>
                <c:pt idx="6260">
                  <c:v>4.7113537412077302E-8</c:v>
                </c:pt>
                <c:pt idx="6261">
                  <c:v>4.8267202748669098E-8</c:v>
                </c:pt>
                <c:pt idx="6262">
                  <c:v>4.7243803182547402E-8</c:v>
                </c:pt>
                <c:pt idx="6263">
                  <c:v>5.19253116740212E-8</c:v>
                </c:pt>
                <c:pt idx="6264">
                  <c:v>6.1743995829241995E-8</c:v>
                </c:pt>
                <c:pt idx="6265">
                  <c:v>6.6169988732691201E-8</c:v>
                </c:pt>
                <c:pt idx="6266">
                  <c:v>6.3146585297130601E-8</c:v>
                </c:pt>
                <c:pt idx="6267">
                  <c:v>6.0127808338182297E-8</c:v>
                </c:pt>
                <c:pt idx="6268">
                  <c:v>6.2063330638635404E-8</c:v>
                </c:pt>
                <c:pt idx="6269">
                  <c:v>6.6355946150964503E-8</c:v>
                </c:pt>
                <c:pt idx="6270">
                  <c:v>6.6690766473407094E-8</c:v>
                </c:pt>
                <c:pt idx="6271">
                  <c:v>6.4282903908008903E-8</c:v>
                </c:pt>
                <c:pt idx="6272">
                  <c:v>6.0036619635548902E-8</c:v>
                </c:pt>
                <c:pt idx="6273">
                  <c:v>6.5220967767066696E-8</c:v>
                </c:pt>
                <c:pt idx="6274">
                  <c:v>6.3027030072820497E-8</c:v>
                </c:pt>
                <c:pt idx="6275">
                  <c:v>6.4591485618086597E-8</c:v>
                </c:pt>
                <c:pt idx="6276">
                  <c:v>6.5764976651316098E-8</c:v>
                </c:pt>
                <c:pt idx="6277">
                  <c:v>7.0444154017144405E-8</c:v>
                </c:pt>
                <c:pt idx="6278">
                  <c:v>6.5802482460099506E-8</c:v>
                </c:pt>
                <c:pt idx="6279">
                  <c:v>5.7530621469481202E-8</c:v>
                </c:pt>
                <c:pt idx="6280">
                  <c:v>5.31544777472708E-8</c:v>
                </c:pt>
                <c:pt idx="6281">
                  <c:v>5.4941602754297102E-8</c:v>
                </c:pt>
                <c:pt idx="6282">
                  <c:v>5.0235776031312997E-8</c:v>
                </c:pt>
                <c:pt idx="6283">
                  <c:v>4.86865926674301E-8</c:v>
                </c:pt>
                <c:pt idx="6284">
                  <c:v>4.8575304120471902E-8</c:v>
                </c:pt>
                <c:pt idx="6285">
                  <c:v>4.3302021728114997E-8</c:v>
                </c:pt>
                <c:pt idx="6286">
                  <c:v>4.0886411835623997E-8</c:v>
                </c:pt>
                <c:pt idx="6287">
                  <c:v>3.97271786945324E-8</c:v>
                </c:pt>
                <c:pt idx="6288">
                  <c:v>3.7303992740880798E-8</c:v>
                </c:pt>
                <c:pt idx="6289">
                  <c:v>3.76082952224495E-8</c:v>
                </c:pt>
                <c:pt idx="6290">
                  <c:v>3.6018065721307698E-8</c:v>
                </c:pt>
                <c:pt idx="6291">
                  <c:v>3.4703505809623501E-8</c:v>
                </c:pt>
                <c:pt idx="6292">
                  <c:v>3.33077282351644E-8</c:v>
                </c:pt>
                <c:pt idx="6293">
                  <c:v>3.1090482813713302E-8</c:v>
                </c:pt>
                <c:pt idx="6294">
                  <c:v>2.77229250198259E-8</c:v>
                </c:pt>
                <c:pt idx="6295">
                  <c:v>2.6112314264982101E-8</c:v>
                </c:pt>
                <c:pt idx="6296">
                  <c:v>2.8069030538911499E-8</c:v>
                </c:pt>
                <c:pt idx="6297">
                  <c:v>3.7108064269821198E-8</c:v>
                </c:pt>
                <c:pt idx="6298">
                  <c:v>3.0979788808089101E-8</c:v>
                </c:pt>
                <c:pt idx="6299">
                  <c:v>2.80001483035061E-8</c:v>
                </c:pt>
                <c:pt idx="6300">
                  <c:v>3.3893862686172101E-8</c:v>
                </c:pt>
                <c:pt idx="6301">
                  <c:v>2.30417924560305E-8</c:v>
                </c:pt>
                <c:pt idx="6302">
                  <c:v>2.1157050343111399E-8</c:v>
                </c:pt>
                <c:pt idx="6303">
                  <c:v>2.0925184029738999E-8</c:v>
                </c:pt>
                <c:pt idx="6304">
                  <c:v>2.2681443116385701E-8</c:v>
                </c:pt>
                <c:pt idx="6305">
                  <c:v>2.6111891600097201E-8</c:v>
                </c:pt>
                <c:pt idx="6306">
                  <c:v>2.9670864192793799E-8</c:v>
                </c:pt>
                <c:pt idx="6307">
                  <c:v>3.1869878974148102E-8</c:v>
                </c:pt>
                <c:pt idx="6308">
                  <c:v>3.2803137586624903E-8</c:v>
                </c:pt>
                <c:pt idx="6309">
                  <c:v>3.4185208793107202E-8</c:v>
                </c:pt>
                <c:pt idx="6310">
                  <c:v>3.7031917433088899E-8</c:v>
                </c:pt>
                <c:pt idx="6311">
                  <c:v>3.6345221967937702E-8</c:v>
                </c:pt>
                <c:pt idx="6312">
                  <c:v>3.6043192890793603E-8</c:v>
                </c:pt>
                <c:pt idx="6313">
                  <c:v>3.6660063328259402E-8</c:v>
                </c:pt>
                <c:pt idx="6314">
                  <c:v>3.71275637664439E-8</c:v>
                </c:pt>
                <c:pt idx="6315">
                  <c:v>4.5738396638479601E-8</c:v>
                </c:pt>
                <c:pt idx="6316">
                  <c:v>4.5599035699285597E-8</c:v>
                </c:pt>
                <c:pt idx="6317">
                  <c:v>3.9303360251577501E-8</c:v>
                </c:pt>
                <c:pt idx="6318">
                  <c:v>3.1174704286825802E-8</c:v>
                </c:pt>
                <c:pt idx="6319">
                  <c:v>2.46418351933864E-8</c:v>
                </c:pt>
                <c:pt idx="6320">
                  <c:v>2.4830566209731601E-8</c:v>
                </c:pt>
                <c:pt idx="6321">
                  <c:v>2.5728515835129698E-8</c:v>
                </c:pt>
                <c:pt idx="6322">
                  <c:v>2.6386791572352199E-8</c:v>
                </c:pt>
                <c:pt idx="6323">
                  <c:v>2.74614659407467E-8</c:v>
                </c:pt>
                <c:pt idx="6324">
                  <c:v>2.68179991556745E-8</c:v>
                </c:pt>
                <c:pt idx="6325">
                  <c:v>2.3867522651154E-8</c:v>
                </c:pt>
                <c:pt idx="6326">
                  <c:v>2.4233879445110899E-8</c:v>
                </c:pt>
                <c:pt idx="6327">
                  <c:v>2.3886872665817199E-8</c:v>
                </c:pt>
                <c:pt idx="6328">
                  <c:v>2.2489683808420302E-8</c:v>
                </c:pt>
                <c:pt idx="6329">
                  <c:v>2.12350894636621E-8</c:v>
                </c:pt>
                <c:pt idx="6330">
                  <c:v>2.0059275062300401E-8</c:v>
                </c:pt>
                <c:pt idx="6331">
                  <c:v>1.8567836507751401E-8</c:v>
                </c:pt>
                <c:pt idx="6332">
                  <c:v>1.7431629632209901E-8</c:v>
                </c:pt>
                <c:pt idx="6333">
                  <c:v>1.5979522886801301E-8</c:v>
                </c:pt>
                <c:pt idx="6334">
                  <c:v>1.5035072745745901E-8</c:v>
                </c:pt>
                <c:pt idx="6335">
                  <c:v>1.40431088356844E-8</c:v>
                </c:pt>
                <c:pt idx="6336">
                  <c:v>1.2912027076834099E-8</c:v>
                </c:pt>
                <c:pt idx="6337">
                  <c:v>1.25450255972804E-8</c:v>
                </c:pt>
                <c:pt idx="6338">
                  <c:v>1.24576766548962E-8</c:v>
                </c:pt>
                <c:pt idx="6339">
                  <c:v>1.22811881050285E-8</c:v>
                </c:pt>
                <c:pt idx="6340">
                  <c:v>1.09508141761062E-8</c:v>
                </c:pt>
                <c:pt idx="6341">
                  <c:v>1.0309142425978801E-8</c:v>
                </c:pt>
                <c:pt idx="6342">
                  <c:v>9.80735076829478E-9</c:v>
                </c:pt>
                <c:pt idx="6343">
                  <c:v>9.0824573536051799E-9</c:v>
                </c:pt>
                <c:pt idx="6344">
                  <c:v>1.02951883253298E-8</c:v>
                </c:pt>
                <c:pt idx="6345">
                  <c:v>1.2696759791740801E-8</c:v>
                </c:pt>
                <c:pt idx="6346">
                  <c:v>1.39517230878638E-8</c:v>
                </c:pt>
                <c:pt idx="6347">
                  <c:v>1.37323415716505E-8</c:v>
                </c:pt>
                <c:pt idx="6348">
                  <c:v>1.2778648755521999E-8</c:v>
                </c:pt>
                <c:pt idx="6349">
                  <c:v>1.30458048421972E-8</c:v>
                </c:pt>
                <c:pt idx="6350">
                  <c:v>1.3534301102169901E-8</c:v>
                </c:pt>
                <c:pt idx="6351">
                  <c:v>1.17920877509274E-8</c:v>
                </c:pt>
                <c:pt idx="6352">
                  <c:v>9.9381588380948605E-9</c:v>
                </c:pt>
                <c:pt idx="6353">
                  <c:v>9.7768480589360297E-9</c:v>
                </c:pt>
                <c:pt idx="6354">
                  <c:v>9.7939336890349999E-9</c:v>
                </c:pt>
                <c:pt idx="6355">
                  <c:v>1.0616646808620899E-8</c:v>
                </c:pt>
                <c:pt idx="6356">
                  <c:v>1.03635141443419E-8</c:v>
                </c:pt>
                <c:pt idx="6357">
                  <c:v>9.5542966297431807E-9</c:v>
                </c:pt>
                <c:pt idx="6358">
                  <c:v>9.7004727009379692E-9</c:v>
                </c:pt>
                <c:pt idx="6359">
                  <c:v>1.1022249473941899E-8</c:v>
                </c:pt>
                <c:pt idx="6360">
                  <c:v>1.15171539357867E-8</c:v>
                </c:pt>
                <c:pt idx="6361">
                  <c:v>1.1216763998535099E-8</c:v>
                </c:pt>
                <c:pt idx="6362">
                  <c:v>1.0679622750554199E-8</c:v>
                </c:pt>
                <c:pt idx="6363">
                  <c:v>1.0592539125319599E-8</c:v>
                </c:pt>
                <c:pt idx="6364">
                  <c:v>1.0588285400126301E-8</c:v>
                </c:pt>
                <c:pt idx="6365">
                  <c:v>9.6621280203925302E-9</c:v>
                </c:pt>
                <c:pt idx="6366">
                  <c:v>8.4791416917476705E-9</c:v>
                </c:pt>
                <c:pt idx="6367">
                  <c:v>7.7368214565916007E-9</c:v>
                </c:pt>
                <c:pt idx="6368">
                  <c:v>7.39680202261481E-9</c:v>
                </c:pt>
                <c:pt idx="6369">
                  <c:v>7.2641016909152903E-9</c:v>
                </c:pt>
                <c:pt idx="6370">
                  <c:v>7.0227555934370201E-9</c:v>
                </c:pt>
                <c:pt idx="6371">
                  <c:v>7.2747876093188703E-9</c:v>
                </c:pt>
                <c:pt idx="6372">
                  <c:v>6.9487904167465603E-9</c:v>
                </c:pt>
                <c:pt idx="6373">
                  <c:v>6.0247274816484697E-9</c:v>
                </c:pt>
                <c:pt idx="6374">
                  <c:v>6.0451456340333096E-9</c:v>
                </c:pt>
                <c:pt idx="6375">
                  <c:v>5.6985109831481098E-9</c:v>
                </c:pt>
                <c:pt idx="6376">
                  <c:v>5.2323598053996E-9</c:v>
                </c:pt>
                <c:pt idx="6377">
                  <c:v>4.9230475711792498E-9</c:v>
                </c:pt>
                <c:pt idx="6378">
                  <c:v>4.52819463264777E-9</c:v>
                </c:pt>
                <c:pt idx="6379">
                  <c:v>4.6889340687911897E-9</c:v>
                </c:pt>
                <c:pt idx="6380">
                  <c:v>4.9099039549125601E-9</c:v>
                </c:pt>
                <c:pt idx="6381">
                  <c:v>5.2456139861384403E-9</c:v>
                </c:pt>
                <c:pt idx="6382">
                  <c:v>5.5443835202757996E-9</c:v>
                </c:pt>
                <c:pt idx="6383">
                  <c:v>5.3965483233538004E-9</c:v>
                </c:pt>
                <c:pt idx="6384">
                  <c:v>4.9941167479837E-9</c:v>
                </c:pt>
                <c:pt idx="6385">
                  <c:v>4.8947249564122199E-9</c:v>
                </c:pt>
                <c:pt idx="6386">
                  <c:v>4.7103379811574997E-9</c:v>
                </c:pt>
                <c:pt idx="6387">
                  <c:v>4.9163242539865101E-9</c:v>
                </c:pt>
                <c:pt idx="6388">
                  <c:v>6.2803196257043099E-9</c:v>
                </c:pt>
                <c:pt idx="6389">
                  <c:v>1.8514621768208901E-8</c:v>
                </c:pt>
                <c:pt idx="6390">
                  <c:v>2.1910709601827901E-8</c:v>
                </c:pt>
                <c:pt idx="6391">
                  <c:v>1.7275430422721301E-8</c:v>
                </c:pt>
                <c:pt idx="6392">
                  <c:v>1.43437565992567E-8</c:v>
                </c:pt>
                <c:pt idx="6393">
                  <c:v>1.7433633093478299E-8</c:v>
                </c:pt>
                <c:pt idx="6394">
                  <c:v>2.4286529053227802E-8</c:v>
                </c:pt>
                <c:pt idx="6395">
                  <c:v>2.5476161861554699E-8</c:v>
                </c:pt>
                <c:pt idx="6396">
                  <c:v>1.8895822979907901E-8</c:v>
                </c:pt>
                <c:pt idx="6397">
                  <c:v>1.2979454113133999E-8</c:v>
                </c:pt>
                <c:pt idx="6398">
                  <c:v>1.1697591194177501E-8</c:v>
                </c:pt>
                <c:pt idx="6399">
                  <c:v>6.5945373392003004E-9</c:v>
                </c:pt>
                <c:pt idx="6400">
                  <c:v>3.2778358615679999E-9</c:v>
                </c:pt>
                <c:pt idx="6401">
                  <c:v>3.3165931466506698E-9</c:v>
                </c:pt>
                <c:pt idx="6402">
                  <c:v>2.7291601860524901E-9</c:v>
                </c:pt>
                <c:pt idx="6403">
                  <c:v>2.7816189652562701E-9</c:v>
                </c:pt>
                <c:pt idx="6404">
                  <c:v>2.6442765818649299E-9</c:v>
                </c:pt>
                <c:pt idx="6405">
                  <c:v>2.3429912801011401E-9</c:v>
                </c:pt>
                <c:pt idx="6406">
                  <c:v>2.0900477256615798E-9</c:v>
                </c:pt>
                <c:pt idx="6407">
                  <c:v>2.2265414993905999E-8</c:v>
                </c:pt>
                <c:pt idx="6408">
                  <c:v>4.2298132046022597E-8</c:v>
                </c:pt>
                <c:pt idx="6409">
                  <c:v>5.0130761417149301E-8</c:v>
                </c:pt>
                <c:pt idx="6410">
                  <c:v>4.6953539971673601E-8</c:v>
                </c:pt>
                <c:pt idx="6411">
                  <c:v>4.0623239561161802E-8</c:v>
                </c:pt>
                <c:pt idx="6412">
                  <c:v>2.54200900820287E-8</c:v>
                </c:pt>
                <c:pt idx="6413">
                  <c:v>2.0913484032262101E-8</c:v>
                </c:pt>
                <c:pt idx="6414">
                  <c:v>1.8200102783474298E-8</c:v>
                </c:pt>
                <c:pt idx="6415">
                  <c:v>4.1279185459078998E-9</c:v>
                </c:pt>
                <c:pt idx="6416">
                  <c:v>3.4998026929040302E-9</c:v>
                </c:pt>
                <c:pt idx="6417">
                  <c:v>4.2074038136204401E-9</c:v>
                </c:pt>
                <c:pt idx="6418">
                  <c:v>4.2527127010286499E-9</c:v>
                </c:pt>
                <c:pt idx="6419">
                  <c:v>4.94822118524932E-9</c:v>
                </c:pt>
                <c:pt idx="6420">
                  <c:v>6.8055003425378401E-9</c:v>
                </c:pt>
                <c:pt idx="6421">
                  <c:v>7.5537637712670908E-9</c:v>
                </c:pt>
                <c:pt idx="6422">
                  <c:v>7.1100462049977999E-9</c:v>
                </c:pt>
                <c:pt idx="6423">
                  <c:v>6.0980496617179799E-9</c:v>
                </c:pt>
                <c:pt idx="6424">
                  <c:v>5.7024925132479801E-9</c:v>
                </c:pt>
                <c:pt idx="6425">
                  <c:v>6.7096976418550302E-9</c:v>
                </c:pt>
                <c:pt idx="6426">
                  <c:v>7.9776854237678596E-9</c:v>
                </c:pt>
                <c:pt idx="6427">
                  <c:v>8.4991558548415706E-9</c:v>
                </c:pt>
                <c:pt idx="6428">
                  <c:v>9.0865652859081305E-9</c:v>
                </c:pt>
                <c:pt idx="6429">
                  <c:v>8.9650816535871199E-9</c:v>
                </c:pt>
                <c:pt idx="6430">
                  <c:v>8.9195929549158003E-9</c:v>
                </c:pt>
                <c:pt idx="6431">
                  <c:v>8.5604520049468002E-9</c:v>
                </c:pt>
                <c:pt idx="6432">
                  <c:v>7.6412240338852708E-9</c:v>
                </c:pt>
                <c:pt idx="6433">
                  <c:v>5.8261871179299202E-9</c:v>
                </c:pt>
                <c:pt idx="6434">
                  <c:v>4.85722479948831E-9</c:v>
                </c:pt>
                <c:pt idx="6435">
                  <c:v>4.2959575915522101E-9</c:v>
                </c:pt>
                <c:pt idx="6436">
                  <c:v>4.3884308233027699E-9</c:v>
                </c:pt>
                <c:pt idx="6437">
                  <c:v>4.4195561088028197E-9</c:v>
                </c:pt>
                <c:pt idx="6438">
                  <c:v>4.3988318378895501E-9</c:v>
                </c:pt>
                <c:pt idx="6439">
                  <c:v>5.1328317881485496E-9</c:v>
                </c:pt>
                <c:pt idx="6440">
                  <c:v>5.0257989468095597E-9</c:v>
                </c:pt>
                <c:pt idx="6441">
                  <c:v>5.0229065188156604E-9</c:v>
                </c:pt>
                <c:pt idx="6442">
                  <c:v>5.3092556223703198E-9</c:v>
                </c:pt>
                <c:pt idx="6443">
                  <c:v>6.0793174729302196E-9</c:v>
                </c:pt>
                <c:pt idx="6444">
                  <c:v>6.8734934393934301E-9</c:v>
                </c:pt>
                <c:pt idx="6445">
                  <c:v>7.4760837963443105E-9</c:v>
                </c:pt>
                <c:pt idx="6446">
                  <c:v>8.1072734538820692E-9</c:v>
                </c:pt>
                <c:pt idx="6447">
                  <c:v>8.0466837202656397E-9</c:v>
                </c:pt>
                <c:pt idx="6448">
                  <c:v>7.6279546382848099E-9</c:v>
                </c:pt>
                <c:pt idx="6449">
                  <c:v>8.0265835526760502E-9</c:v>
                </c:pt>
                <c:pt idx="6450">
                  <c:v>8.3357074857796506E-9</c:v>
                </c:pt>
                <c:pt idx="6451">
                  <c:v>8.2700105848060395E-9</c:v>
                </c:pt>
                <c:pt idx="6452">
                  <c:v>8.1599995083868006E-9</c:v>
                </c:pt>
                <c:pt idx="6453">
                  <c:v>8.7769144602767693E-9</c:v>
                </c:pt>
                <c:pt idx="6454">
                  <c:v>8.9808250659166896E-9</c:v>
                </c:pt>
                <c:pt idx="6455">
                  <c:v>8.5874051461556205E-9</c:v>
                </c:pt>
                <c:pt idx="6456">
                  <c:v>8.0661284705894003E-9</c:v>
                </c:pt>
                <c:pt idx="6457">
                  <c:v>7.7012835342394408E-9</c:v>
                </c:pt>
                <c:pt idx="6458">
                  <c:v>7.0261860996767801E-9</c:v>
                </c:pt>
                <c:pt idx="6459">
                  <c:v>6.0277727341578102E-9</c:v>
                </c:pt>
                <c:pt idx="6460">
                  <c:v>5.4265722639786804E-9</c:v>
                </c:pt>
                <c:pt idx="6461">
                  <c:v>4.84908367462557E-9</c:v>
                </c:pt>
                <c:pt idx="6462">
                  <c:v>4.4662229590793999E-9</c:v>
                </c:pt>
                <c:pt idx="6463">
                  <c:v>3.8813309565304898E-9</c:v>
                </c:pt>
                <c:pt idx="6464">
                  <c:v>3.5833490868248101E-9</c:v>
                </c:pt>
                <c:pt idx="6465">
                  <c:v>3.5004684888571198E-9</c:v>
                </c:pt>
                <c:pt idx="6466">
                  <c:v>3.5790811122805698E-9</c:v>
                </c:pt>
                <c:pt idx="6467">
                  <c:v>3.6147851759692801E-9</c:v>
                </c:pt>
                <c:pt idx="6468">
                  <c:v>3.4997255547662301E-9</c:v>
                </c:pt>
                <c:pt idx="6469">
                  <c:v>3.8653856437666001E-9</c:v>
                </c:pt>
                <c:pt idx="6470">
                  <c:v>3.9595479762892898E-9</c:v>
                </c:pt>
                <c:pt idx="6471">
                  <c:v>3.3962888117095701E-9</c:v>
                </c:pt>
                <c:pt idx="6472">
                  <c:v>2.9394808630597001E-9</c:v>
                </c:pt>
                <c:pt idx="6473">
                  <c:v>2.7882429396014E-9</c:v>
                </c:pt>
                <c:pt idx="6474">
                  <c:v>2.6503333747796202E-9</c:v>
                </c:pt>
                <c:pt idx="6475">
                  <c:v>2.5383668825629302E-9</c:v>
                </c:pt>
                <c:pt idx="6476">
                  <c:v>2.3981774807678399E-9</c:v>
                </c:pt>
                <c:pt idx="6477">
                  <c:v>2.2909507176279001E-9</c:v>
                </c:pt>
                <c:pt idx="6478">
                  <c:v>2.2714372016448099E-9</c:v>
                </c:pt>
                <c:pt idx="6479">
                  <c:v>2.24172263971843E-9</c:v>
                </c:pt>
                <c:pt idx="6480">
                  <c:v>2.1607079413540901E-9</c:v>
                </c:pt>
                <c:pt idx="6481">
                  <c:v>2.2161001932365899E-9</c:v>
                </c:pt>
                <c:pt idx="6482">
                  <c:v>2.3240819192815001E-9</c:v>
                </c:pt>
                <c:pt idx="6483">
                  <c:v>2.3137499471458701E-9</c:v>
                </c:pt>
                <c:pt idx="6484">
                  <c:v>2.1578621530399199E-9</c:v>
                </c:pt>
                <c:pt idx="6485">
                  <c:v>1.96801318065369E-9</c:v>
                </c:pt>
                <c:pt idx="6486">
                  <c:v>1.8926412285445398E-9</c:v>
                </c:pt>
                <c:pt idx="6487">
                  <c:v>3.20692457339339E-9</c:v>
                </c:pt>
                <c:pt idx="6488">
                  <c:v>1.94724195049829E-8</c:v>
                </c:pt>
                <c:pt idx="6489">
                  <c:v>2.96022510797533E-8</c:v>
                </c:pt>
                <c:pt idx="6490">
                  <c:v>3.8778717584457298E-8</c:v>
                </c:pt>
                <c:pt idx="6491">
                  <c:v>4.2419964046800503E-8</c:v>
                </c:pt>
                <c:pt idx="6492">
                  <c:v>2.4733076405889902E-8</c:v>
                </c:pt>
                <c:pt idx="6493">
                  <c:v>2.7162737486982901E-8</c:v>
                </c:pt>
                <c:pt idx="6494">
                  <c:v>2.83743689922196E-8</c:v>
                </c:pt>
                <c:pt idx="6495">
                  <c:v>2.8481174817833999E-8</c:v>
                </c:pt>
                <c:pt idx="6496">
                  <c:v>2.8836370156903301E-8</c:v>
                </c:pt>
                <c:pt idx="6497">
                  <c:v>3.1531807698126198E-8</c:v>
                </c:pt>
                <c:pt idx="6498">
                  <c:v>2.7333191641889299E-8</c:v>
                </c:pt>
                <c:pt idx="6499">
                  <c:v>2.6539481149166199E-8</c:v>
                </c:pt>
                <c:pt idx="6500">
                  <c:v>3.5453579944407202E-8</c:v>
                </c:pt>
                <c:pt idx="6501">
                  <c:v>2.84032858850756E-8</c:v>
                </c:pt>
                <c:pt idx="6502">
                  <c:v>1.6212707740716899E-8</c:v>
                </c:pt>
                <c:pt idx="6503">
                  <c:v>3.58754939791597E-9</c:v>
                </c:pt>
                <c:pt idx="6504">
                  <c:v>1.38631329646859E-8</c:v>
                </c:pt>
                <c:pt idx="6505">
                  <c:v>3.7519409932409502E-8</c:v>
                </c:pt>
                <c:pt idx="6506">
                  <c:v>3.1567123469051499E-8</c:v>
                </c:pt>
                <c:pt idx="6507">
                  <c:v>2.87036910897627E-8</c:v>
                </c:pt>
                <c:pt idx="6508">
                  <c:v>3.3299281636553498E-8</c:v>
                </c:pt>
                <c:pt idx="6509">
                  <c:v>5.7290997401036202E-8</c:v>
                </c:pt>
                <c:pt idx="6510">
                  <c:v>4.6328628244557898E-8</c:v>
                </c:pt>
                <c:pt idx="6511">
                  <c:v>4.2060564079874799E-8</c:v>
                </c:pt>
                <c:pt idx="6512">
                  <c:v>3.13974854149677E-8</c:v>
                </c:pt>
                <c:pt idx="6513">
                  <c:v>1.04291272990226E-8</c:v>
                </c:pt>
                <c:pt idx="6514">
                  <c:v>4.2406630694396401E-9</c:v>
                </c:pt>
                <c:pt idx="6515">
                  <c:v>2.1713526092227701E-9</c:v>
                </c:pt>
                <c:pt idx="6516">
                  <c:v>1.73692273346604E-9</c:v>
                </c:pt>
                <c:pt idx="6517">
                  <c:v>1.8385525903411601E-9</c:v>
                </c:pt>
                <c:pt idx="6518">
                  <c:v>1.9034658667309002E-9</c:v>
                </c:pt>
                <c:pt idx="6519">
                  <c:v>1.7724766638338201E-9</c:v>
                </c:pt>
                <c:pt idx="6520">
                  <c:v>1.8122109401198001E-9</c:v>
                </c:pt>
                <c:pt idx="6521">
                  <c:v>2.6428153534816999E-9</c:v>
                </c:pt>
                <c:pt idx="6522">
                  <c:v>3.7199522388443102E-9</c:v>
                </c:pt>
                <c:pt idx="6523">
                  <c:v>2.3171907641576E-9</c:v>
                </c:pt>
                <c:pt idx="6524">
                  <c:v>3.0859048624177E-9</c:v>
                </c:pt>
                <c:pt idx="6525">
                  <c:v>3.1117298412450099E-9</c:v>
                </c:pt>
                <c:pt idx="6526">
                  <c:v>2.4618008758189901E-9</c:v>
                </c:pt>
                <c:pt idx="6527">
                  <c:v>2.00779290989974E-9</c:v>
                </c:pt>
                <c:pt idx="6528">
                  <c:v>2.0259127829667301E-9</c:v>
                </c:pt>
                <c:pt idx="6529">
                  <c:v>2.2935748117405602E-9</c:v>
                </c:pt>
                <c:pt idx="6530">
                  <c:v>2.76210519475255E-9</c:v>
                </c:pt>
                <c:pt idx="6531">
                  <c:v>2.5357570146302201E-9</c:v>
                </c:pt>
                <c:pt idx="6532">
                  <c:v>2.46754243213098E-9</c:v>
                </c:pt>
                <c:pt idx="6533">
                  <c:v>2.40778402329738E-9</c:v>
                </c:pt>
                <c:pt idx="6534">
                  <c:v>2.9669922833297098E-9</c:v>
                </c:pt>
                <c:pt idx="6535">
                  <c:v>3.4539462980166601E-9</c:v>
                </c:pt>
                <c:pt idx="6536">
                  <c:v>3.0273508703887499E-9</c:v>
                </c:pt>
                <c:pt idx="6537">
                  <c:v>2.4087541168876801E-9</c:v>
                </c:pt>
                <c:pt idx="6538">
                  <c:v>2.5574083915226999E-9</c:v>
                </c:pt>
                <c:pt idx="6539">
                  <c:v>3.1124740734642901E-9</c:v>
                </c:pt>
                <c:pt idx="6540">
                  <c:v>3.3563575765999098E-9</c:v>
                </c:pt>
                <c:pt idx="6541">
                  <c:v>2.80427748822503E-9</c:v>
                </c:pt>
                <c:pt idx="6542">
                  <c:v>2.3406160059423498E-9</c:v>
                </c:pt>
                <c:pt idx="6543">
                  <c:v>2.0428059665755599E-9</c:v>
                </c:pt>
                <c:pt idx="6544">
                  <c:v>1.7868890947415001E-9</c:v>
                </c:pt>
                <c:pt idx="6545">
                  <c:v>1.8143672897723199E-9</c:v>
                </c:pt>
                <c:pt idx="6546">
                  <c:v>2.1283932171555498E-9</c:v>
                </c:pt>
                <c:pt idx="6547">
                  <c:v>2.50351817583615E-9</c:v>
                </c:pt>
                <c:pt idx="6548">
                  <c:v>2.81359539129448E-9</c:v>
                </c:pt>
                <c:pt idx="6549">
                  <c:v>2.88477863469127E-9</c:v>
                </c:pt>
                <c:pt idx="6550">
                  <c:v>2.7958521466954501E-9</c:v>
                </c:pt>
                <c:pt idx="6551">
                  <c:v>3.2569407510711199E-9</c:v>
                </c:pt>
                <c:pt idx="6552">
                  <c:v>3.6520758401323598E-9</c:v>
                </c:pt>
                <c:pt idx="6553">
                  <c:v>3.9841740213802898E-9</c:v>
                </c:pt>
                <c:pt idx="6554">
                  <c:v>4.2627709346292203E-9</c:v>
                </c:pt>
                <c:pt idx="6555">
                  <c:v>4.53136861572004E-9</c:v>
                </c:pt>
                <c:pt idx="6556">
                  <c:v>4.4948376467083301E-9</c:v>
                </c:pt>
                <c:pt idx="6557">
                  <c:v>4.4329400879442097E-9</c:v>
                </c:pt>
                <c:pt idx="6558">
                  <c:v>4.8391630681066802E-9</c:v>
                </c:pt>
                <c:pt idx="6559">
                  <c:v>5.6520480829812804E-9</c:v>
                </c:pt>
                <c:pt idx="6560">
                  <c:v>6.1211138971260104E-9</c:v>
                </c:pt>
                <c:pt idx="6561">
                  <c:v>7.1654667923556202E-9</c:v>
                </c:pt>
                <c:pt idx="6562">
                  <c:v>8.6388735135825503E-9</c:v>
                </c:pt>
                <c:pt idx="6563">
                  <c:v>1.03211361776273E-8</c:v>
                </c:pt>
                <c:pt idx="6564">
                  <c:v>1.13092440881479E-8</c:v>
                </c:pt>
                <c:pt idx="6565">
                  <c:v>1.2273119491802099E-8</c:v>
                </c:pt>
                <c:pt idx="6566">
                  <c:v>1.36654737228531E-8</c:v>
                </c:pt>
                <c:pt idx="6567">
                  <c:v>1.5062700366380301E-8</c:v>
                </c:pt>
                <c:pt idx="6568">
                  <c:v>1.5614779657139999E-8</c:v>
                </c:pt>
                <c:pt idx="6569">
                  <c:v>1.4990480293337599E-8</c:v>
                </c:pt>
                <c:pt idx="6570">
                  <c:v>1.5329195774291601E-8</c:v>
                </c:pt>
                <c:pt idx="6571">
                  <c:v>1.45890985686943E-8</c:v>
                </c:pt>
                <c:pt idx="6572">
                  <c:v>1.3281362577340901E-8</c:v>
                </c:pt>
                <c:pt idx="6573">
                  <c:v>1.2970806346958E-8</c:v>
                </c:pt>
                <c:pt idx="6574">
                  <c:v>1.2545521405504099E-8</c:v>
                </c:pt>
                <c:pt idx="6575">
                  <c:v>1.26225401570237E-8</c:v>
                </c:pt>
                <c:pt idx="6576">
                  <c:v>1.2623167755552699E-8</c:v>
                </c:pt>
                <c:pt idx="6577">
                  <c:v>1.25701950012161E-8</c:v>
                </c:pt>
                <c:pt idx="6578">
                  <c:v>1.22569129185956E-8</c:v>
                </c:pt>
                <c:pt idx="6579">
                  <c:v>1.1709221161254999E-8</c:v>
                </c:pt>
                <c:pt idx="6580">
                  <c:v>1.71052736693795E-8</c:v>
                </c:pt>
                <c:pt idx="6581">
                  <c:v>2.35890548756069E-8</c:v>
                </c:pt>
                <c:pt idx="6582">
                  <c:v>3.60467751913186E-8</c:v>
                </c:pt>
                <c:pt idx="6583">
                  <c:v>5.1762107537340399E-8</c:v>
                </c:pt>
                <c:pt idx="6584">
                  <c:v>3.7084703819985503E-8</c:v>
                </c:pt>
                <c:pt idx="6585">
                  <c:v>1.7281688472151202E-8</c:v>
                </c:pt>
                <c:pt idx="6586">
                  <c:v>3.0156552775000299E-8</c:v>
                </c:pt>
                <c:pt idx="6587">
                  <c:v>2.9868695454283999E-8</c:v>
                </c:pt>
                <c:pt idx="6588">
                  <c:v>1.3037753967959799E-8</c:v>
                </c:pt>
                <c:pt idx="6589">
                  <c:v>1.25284574055312E-8</c:v>
                </c:pt>
                <c:pt idx="6590">
                  <c:v>1.29842777138905E-8</c:v>
                </c:pt>
                <c:pt idx="6591">
                  <c:v>1.39259635332779E-8</c:v>
                </c:pt>
                <c:pt idx="6592">
                  <c:v>1.41790020490641E-8</c:v>
                </c:pt>
                <c:pt idx="6593">
                  <c:v>1.3527311576689901E-8</c:v>
                </c:pt>
                <c:pt idx="6594">
                  <c:v>1.33747572785209E-8</c:v>
                </c:pt>
                <c:pt idx="6595">
                  <c:v>1.3891595915019199E-8</c:v>
                </c:pt>
                <c:pt idx="6596">
                  <c:v>1.36296546442806E-8</c:v>
                </c:pt>
                <c:pt idx="6597">
                  <c:v>1.5669770946934399E-8</c:v>
                </c:pt>
                <c:pt idx="6598">
                  <c:v>2.2594765703430902E-8</c:v>
                </c:pt>
                <c:pt idx="6599">
                  <c:v>2.2511023747327001E-8</c:v>
                </c:pt>
                <c:pt idx="6600">
                  <c:v>1.6169864028312799E-8</c:v>
                </c:pt>
                <c:pt idx="6601">
                  <c:v>1.7455895235174E-8</c:v>
                </c:pt>
                <c:pt idx="6602">
                  <c:v>1.8039219799042E-8</c:v>
                </c:pt>
                <c:pt idx="6603">
                  <c:v>1.8088733495625498E-8</c:v>
                </c:pt>
                <c:pt idx="6604">
                  <c:v>1.8091946205631601E-8</c:v>
                </c:pt>
                <c:pt idx="6605">
                  <c:v>1.85820972566973E-8</c:v>
                </c:pt>
                <c:pt idx="6606">
                  <c:v>1.8614139979978499E-8</c:v>
                </c:pt>
                <c:pt idx="6607">
                  <c:v>1.8387115794326601E-8</c:v>
                </c:pt>
                <c:pt idx="6608">
                  <c:v>1.91378538569438E-8</c:v>
                </c:pt>
                <c:pt idx="6609">
                  <c:v>2.0926572914048601E-8</c:v>
                </c:pt>
                <c:pt idx="6610">
                  <c:v>2.1640191073792301E-8</c:v>
                </c:pt>
                <c:pt idx="6611">
                  <c:v>2.4031856006584401E-8</c:v>
                </c:pt>
                <c:pt idx="6612">
                  <c:v>2.5796779277916799E-8</c:v>
                </c:pt>
                <c:pt idx="6613">
                  <c:v>2.59231277424659E-8</c:v>
                </c:pt>
                <c:pt idx="6614">
                  <c:v>2.6302240726737302E-8</c:v>
                </c:pt>
                <c:pt idx="6615">
                  <c:v>2.6099662449088501E-8</c:v>
                </c:pt>
                <c:pt idx="6616">
                  <c:v>2.7749547401892899E-8</c:v>
                </c:pt>
                <c:pt idx="6617">
                  <c:v>3.2251287420501497E-8</c:v>
                </c:pt>
                <c:pt idx="6618">
                  <c:v>3.4237783333692698E-8</c:v>
                </c:pt>
                <c:pt idx="6619">
                  <c:v>3.5720816572662803E-8</c:v>
                </c:pt>
                <c:pt idx="6620">
                  <c:v>3.6946753398035298E-8</c:v>
                </c:pt>
                <c:pt idx="6621">
                  <c:v>3.8525705791788902E-8</c:v>
                </c:pt>
                <c:pt idx="6622">
                  <c:v>4.0379395486725299E-8</c:v>
                </c:pt>
                <c:pt idx="6623">
                  <c:v>4.3260279882593003E-8</c:v>
                </c:pt>
                <c:pt idx="6624">
                  <c:v>4.4902401237652801E-8</c:v>
                </c:pt>
                <c:pt idx="6625">
                  <c:v>4.7652646927648901E-8</c:v>
                </c:pt>
                <c:pt idx="6626">
                  <c:v>5.1160298742052397E-8</c:v>
                </c:pt>
                <c:pt idx="6627">
                  <c:v>5.1960602591488801E-8</c:v>
                </c:pt>
                <c:pt idx="6628">
                  <c:v>5.4303193489641403E-8</c:v>
                </c:pt>
                <c:pt idx="6629">
                  <c:v>5.2835680630687697E-8</c:v>
                </c:pt>
                <c:pt idx="6630">
                  <c:v>5.0589192832175102E-8</c:v>
                </c:pt>
                <c:pt idx="6631">
                  <c:v>5.2869940372139998E-8</c:v>
                </c:pt>
                <c:pt idx="6632">
                  <c:v>5.5085863472480497E-8</c:v>
                </c:pt>
                <c:pt idx="6633">
                  <c:v>5.8518408781104303E-8</c:v>
                </c:pt>
                <c:pt idx="6634">
                  <c:v>6.1376318444484703E-8</c:v>
                </c:pt>
                <c:pt idx="6635">
                  <c:v>5.9193820005574499E-8</c:v>
                </c:pt>
                <c:pt idx="6636">
                  <c:v>5.7884079823418601E-8</c:v>
                </c:pt>
                <c:pt idx="6637">
                  <c:v>5.5402487504541503E-8</c:v>
                </c:pt>
                <c:pt idx="6638">
                  <c:v>5.1229487322456597E-8</c:v>
                </c:pt>
                <c:pt idx="6639">
                  <c:v>5.0742473447425197E-8</c:v>
                </c:pt>
                <c:pt idx="6640">
                  <c:v>4.9470514449222597E-8</c:v>
                </c:pt>
                <c:pt idx="6641">
                  <c:v>4.8780748052360398E-8</c:v>
                </c:pt>
                <c:pt idx="6642">
                  <c:v>4.4269920986375498E-8</c:v>
                </c:pt>
                <c:pt idx="6643">
                  <c:v>4.23289095464052E-8</c:v>
                </c:pt>
                <c:pt idx="6644">
                  <c:v>4.0590843145811099E-8</c:v>
                </c:pt>
                <c:pt idx="6645">
                  <c:v>3.9737821026076499E-8</c:v>
                </c:pt>
                <c:pt idx="6646">
                  <c:v>4.1005622617744803E-8</c:v>
                </c:pt>
                <c:pt idx="6647">
                  <c:v>4.1340086616860002E-8</c:v>
                </c:pt>
                <c:pt idx="6648">
                  <c:v>3.8026018300193802E-8</c:v>
                </c:pt>
                <c:pt idx="6649">
                  <c:v>3.6979012271649303E-8</c:v>
                </c:pt>
                <c:pt idx="6650">
                  <c:v>3.55613275681842E-8</c:v>
                </c:pt>
                <c:pt idx="6651">
                  <c:v>3.5470330977519099E-8</c:v>
                </c:pt>
                <c:pt idx="6652">
                  <c:v>3.3991429507705901E-8</c:v>
                </c:pt>
                <c:pt idx="6653">
                  <c:v>3.3602465128567602E-8</c:v>
                </c:pt>
                <c:pt idx="6654">
                  <c:v>3.3655654375837898E-8</c:v>
                </c:pt>
                <c:pt idx="6655">
                  <c:v>3.1897269768455898E-8</c:v>
                </c:pt>
                <c:pt idx="6656">
                  <c:v>3.2227821729591301E-8</c:v>
                </c:pt>
                <c:pt idx="6657">
                  <c:v>3.2674890562382898E-8</c:v>
                </c:pt>
                <c:pt idx="6658">
                  <c:v>3.1029656860480002E-8</c:v>
                </c:pt>
                <c:pt idx="6659">
                  <c:v>3.2065566409613703E-8</c:v>
                </c:pt>
                <c:pt idx="6660">
                  <c:v>3.1347672467526597E-8</c:v>
                </c:pt>
                <c:pt idx="6661">
                  <c:v>3.0393762287771501E-8</c:v>
                </c:pt>
                <c:pt idx="6662">
                  <c:v>2.9275004349583299E-8</c:v>
                </c:pt>
                <c:pt idx="6663">
                  <c:v>2.7963961015530599E-8</c:v>
                </c:pt>
                <c:pt idx="6664">
                  <c:v>2.82592932062666E-8</c:v>
                </c:pt>
                <c:pt idx="6665">
                  <c:v>2.8583648742541001E-8</c:v>
                </c:pt>
                <c:pt idx="6666">
                  <c:v>2.7418191007958201E-8</c:v>
                </c:pt>
                <c:pt idx="6667">
                  <c:v>2.67266601588877E-8</c:v>
                </c:pt>
                <c:pt idx="6668">
                  <c:v>2.6415674641684899E-8</c:v>
                </c:pt>
                <c:pt idx="6669">
                  <c:v>2.6290555451462801E-8</c:v>
                </c:pt>
                <c:pt idx="6670">
                  <c:v>2.87429988059447E-8</c:v>
                </c:pt>
                <c:pt idx="6671">
                  <c:v>2.9011132156352898E-8</c:v>
                </c:pt>
                <c:pt idx="6672">
                  <c:v>3.0286199542284897E-8</c:v>
                </c:pt>
                <c:pt idx="6673">
                  <c:v>2.7452090334375599E-8</c:v>
                </c:pt>
                <c:pt idx="6674">
                  <c:v>2.7147227231584301E-8</c:v>
                </c:pt>
                <c:pt idx="6675">
                  <c:v>2.7956332695359901E-8</c:v>
                </c:pt>
                <c:pt idx="6676">
                  <c:v>2.81731972775373E-8</c:v>
                </c:pt>
                <c:pt idx="6677">
                  <c:v>2.8033730739054998E-8</c:v>
                </c:pt>
                <c:pt idx="6678">
                  <c:v>2.5524082999377398E-8</c:v>
                </c:pt>
                <c:pt idx="6679">
                  <c:v>2.5197676112725501E-8</c:v>
                </c:pt>
                <c:pt idx="6680">
                  <c:v>2.3676657672802201E-8</c:v>
                </c:pt>
                <c:pt idx="6681">
                  <c:v>2.2318776774979899E-8</c:v>
                </c:pt>
                <c:pt idx="6682">
                  <c:v>2.19552722385149E-8</c:v>
                </c:pt>
                <c:pt idx="6683">
                  <c:v>2.0391445838546901E-8</c:v>
                </c:pt>
                <c:pt idx="6684">
                  <c:v>1.9294872733419998E-8</c:v>
                </c:pt>
                <c:pt idx="6685">
                  <c:v>1.73351752808843E-8</c:v>
                </c:pt>
                <c:pt idx="6686">
                  <c:v>1.5777586194290499E-8</c:v>
                </c:pt>
                <c:pt idx="6687">
                  <c:v>1.48649611687102E-8</c:v>
                </c:pt>
                <c:pt idx="6688">
                  <c:v>1.4569690507666799E-8</c:v>
                </c:pt>
                <c:pt idx="6689">
                  <c:v>1.33266391136585E-8</c:v>
                </c:pt>
                <c:pt idx="6690">
                  <c:v>1.26001549218374E-8</c:v>
                </c:pt>
                <c:pt idx="6691">
                  <c:v>1.16123475427436E-8</c:v>
                </c:pt>
                <c:pt idx="6692">
                  <c:v>1.0780274784434201E-8</c:v>
                </c:pt>
                <c:pt idx="6693">
                  <c:v>1.08119868973836E-8</c:v>
                </c:pt>
                <c:pt idx="6694">
                  <c:v>1.0973936923822401E-8</c:v>
                </c:pt>
                <c:pt idx="6695">
                  <c:v>1.19756905231237E-8</c:v>
                </c:pt>
                <c:pt idx="6696">
                  <c:v>1.4036826781816201E-8</c:v>
                </c:pt>
                <c:pt idx="6697">
                  <c:v>1.5534135575111699E-8</c:v>
                </c:pt>
                <c:pt idx="6698">
                  <c:v>1.7144952843535201E-8</c:v>
                </c:pt>
                <c:pt idx="6699">
                  <c:v>1.7022704998667301E-8</c:v>
                </c:pt>
                <c:pt idx="6700">
                  <c:v>1.68098585153952E-8</c:v>
                </c:pt>
                <c:pt idx="6701">
                  <c:v>1.5882178300223301E-8</c:v>
                </c:pt>
                <c:pt idx="6702">
                  <c:v>1.4862956514252701E-8</c:v>
                </c:pt>
                <c:pt idx="6703">
                  <c:v>1.4221330187749099E-8</c:v>
                </c:pt>
                <c:pt idx="6704">
                  <c:v>1.3636004122761699E-8</c:v>
                </c:pt>
                <c:pt idx="6705">
                  <c:v>1.18994925009486E-8</c:v>
                </c:pt>
                <c:pt idx="6706">
                  <c:v>1.053802974034E-8</c:v>
                </c:pt>
                <c:pt idx="6707">
                  <c:v>1.0574576016380999E-8</c:v>
                </c:pt>
                <c:pt idx="6708">
                  <c:v>1.22018390213395E-8</c:v>
                </c:pt>
                <c:pt idx="6709">
                  <c:v>1.11719316316083E-8</c:v>
                </c:pt>
                <c:pt idx="6710">
                  <c:v>1.1238951562302699E-8</c:v>
                </c:pt>
                <c:pt idx="6711">
                  <c:v>1.17232646947918E-8</c:v>
                </c:pt>
                <c:pt idx="6712">
                  <c:v>1.34446407703528E-8</c:v>
                </c:pt>
                <c:pt idx="6713">
                  <c:v>1.47565305149266E-8</c:v>
                </c:pt>
                <c:pt idx="6714">
                  <c:v>1.60313637886733E-8</c:v>
                </c:pt>
                <c:pt idx="6715">
                  <c:v>1.71561433752159E-8</c:v>
                </c:pt>
                <c:pt idx="6716">
                  <c:v>1.7711810103149299E-8</c:v>
                </c:pt>
                <c:pt idx="6717">
                  <c:v>1.81030042071654E-8</c:v>
                </c:pt>
                <c:pt idx="6718">
                  <c:v>1.79175182076355E-8</c:v>
                </c:pt>
                <c:pt idx="6719">
                  <c:v>1.70874309653107E-8</c:v>
                </c:pt>
                <c:pt idx="6720">
                  <c:v>1.5772336697190501E-8</c:v>
                </c:pt>
                <c:pt idx="6721">
                  <c:v>1.3977437902968901E-8</c:v>
                </c:pt>
                <c:pt idx="6722">
                  <c:v>1.3471876271461801E-8</c:v>
                </c:pt>
                <c:pt idx="6723">
                  <c:v>1.19647317108531E-8</c:v>
                </c:pt>
                <c:pt idx="6724">
                  <c:v>1.12439053113089E-8</c:v>
                </c:pt>
                <c:pt idx="6725">
                  <c:v>1.0889555102568501E-8</c:v>
                </c:pt>
                <c:pt idx="6726">
                  <c:v>1.07929457240118E-8</c:v>
                </c:pt>
                <c:pt idx="6727">
                  <c:v>1.09324147504448E-8</c:v>
                </c:pt>
                <c:pt idx="6728">
                  <c:v>1.0727360913663E-8</c:v>
                </c:pt>
                <c:pt idx="6729">
                  <c:v>9.82746429468351E-9</c:v>
                </c:pt>
                <c:pt idx="6730">
                  <c:v>9.5463747386561008E-9</c:v>
                </c:pt>
                <c:pt idx="6731">
                  <c:v>9.8648793053868604E-9</c:v>
                </c:pt>
                <c:pt idx="6732">
                  <c:v>1.05710066103125E-8</c:v>
                </c:pt>
                <c:pt idx="6733">
                  <c:v>1.1074055362873001E-8</c:v>
                </c:pt>
                <c:pt idx="6734">
                  <c:v>1.1829631722955201E-8</c:v>
                </c:pt>
                <c:pt idx="6735">
                  <c:v>1.1667202542702199E-8</c:v>
                </c:pt>
                <c:pt idx="6736">
                  <c:v>1.04839613497286E-8</c:v>
                </c:pt>
                <c:pt idx="6737">
                  <c:v>9.1125299157205205E-9</c:v>
                </c:pt>
                <c:pt idx="6738">
                  <c:v>8.3386075248898002E-9</c:v>
                </c:pt>
                <c:pt idx="6739">
                  <c:v>7.6050525073433897E-9</c:v>
                </c:pt>
                <c:pt idx="6740">
                  <c:v>7.1101787952628197E-9</c:v>
                </c:pt>
                <c:pt idx="6741">
                  <c:v>7.1580519165062604E-9</c:v>
                </c:pt>
                <c:pt idx="6742">
                  <c:v>7.3161027035656204E-9</c:v>
                </c:pt>
                <c:pt idx="6743">
                  <c:v>7.5260825066876697E-9</c:v>
                </c:pt>
                <c:pt idx="6744">
                  <c:v>7.5629588196801998E-9</c:v>
                </c:pt>
                <c:pt idx="6745">
                  <c:v>7.5033109090125605E-9</c:v>
                </c:pt>
                <c:pt idx="6746">
                  <c:v>7.1750549560891303E-9</c:v>
                </c:pt>
                <c:pt idx="6747">
                  <c:v>7.2894440961766001E-9</c:v>
                </c:pt>
                <c:pt idx="6748">
                  <c:v>7.2458040710400201E-9</c:v>
                </c:pt>
                <c:pt idx="6749">
                  <c:v>6.8010016566285602E-9</c:v>
                </c:pt>
                <c:pt idx="6750">
                  <c:v>6.7151425741409403E-9</c:v>
                </c:pt>
                <c:pt idx="6751">
                  <c:v>7.0808166095420604E-9</c:v>
                </c:pt>
                <c:pt idx="6752">
                  <c:v>7.6984383371585608E-9</c:v>
                </c:pt>
                <c:pt idx="6753">
                  <c:v>8.4131480085979103E-9</c:v>
                </c:pt>
                <c:pt idx="6754">
                  <c:v>8.6914030311777303E-9</c:v>
                </c:pt>
                <c:pt idx="6755">
                  <c:v>8.8997234113291498E-9</c:v>
                </c:pt>
                <c:pt idx="6756">
                  <c:v>8.9146140146291905E-9</c:v>
                </c:pt>
                <c:pt idx="6757">
                  <c:v>8.3275608939726004E-9</c:v>
                </c:pt>
                <c:pt idx="6758">
                  <c:v>7.78075981063407E-9</c:v>
                </c:pt>
                <c:pt idx="6759">
                  <c:v>7.8487596443539497E-9</c:v>
                </c:pt>
                <c:pt idx="6760">
                  <c:v>8.45767504708601E-9</c:v>
                </c:pt>
                <c:pt idx="6761">
                  <c:v>9.4075654272605703E-9</c:v>
                </c:pt>
                <c:pt idx="6762">
                  <c:v>9.9849253460787006E-9</c:v>
                </c:pt>
                <c:pt idx="6763">
                  <c:v>9.5811851717306503E-9</c:v>
                </c:pt>
                <c:pt idx="6764">
                  <c:v>9.0571608402846798E-9</c:v>
                </c:pt>
                <c:pt idx="6765">
                  <c:v>8.5029654669731008E-9</c:v>
                </c:pt>
                <c:pt idx="6766">
                  <c:v>8.4881437193718097E-9</c:v>
                </c:pt>
                <c:pt idx="6767">
                  <c:v>8.5575190374317195E-9</c:v>
                </c:pt>
                <c:pt idx="6768">
                  <c:v>8.4047534393795103E-9</c:v>
                </c:pt>
                <c:pt idx="6769">
                  <c:v>8.4263076341320406E-9</c:v>
                </c:pt>
                <c:pt idx="6770">
                  <c:v>8.5335512856557995E-9</c:v>
                </c:pt>
                <c:pt idx="6771">
                  <c:v>8.5966791426758404E-9</c:v>
                </c:pt>
                <c:pt idx="6772">
                  <c:v>8.0607887232149304E-9</c:v>
                </c:pt>
                <c:pt idx="6773">
                  <c:v>8.1444563382688607E-9</c:v>
                </c:pt>
                <c:pt idx="6774">
                  <c:v>8.6025210432046101E-9</c:v>
                </c:pt>
                <c:pt idx="6775">
                  <c:v>9.6865038677052592E-9</c:v>
                </c:pt>
                <c:pt idx="6776">
                  <c:v>1.0431349604303E-8</c:v>
                </c:pt>
                <c:pt idx="6777">
                  <c:v>1.08581189139282E-8</c:v>
                </c:pt>
                <c:pt idx="6778">
                  <c:v>1.0731327645614099E-8</c:v>
                </c:pt>
                <c:pt idx="6779">
                  <c:v>1.2115283358899701E-8</c:v>
                </c:pt>
                <c:pt idx="6780">
                  <c:v>1.22035652582216E-8</c:v>
                </c:pt>
                <c:pt idx="6781">
                  <c:v>1.2426570651001E-8</c:v>
                </c:pt>
                <c:pt idx="6782">
                  <c:v>1.25806213611635E-8</c:v>
                </c:pt>
                <c:pt idx="6783">
                  <c:v>1.19733927002884E-8</c:v>
                </c:pt>
                <c:pt idx="6784">
                  <c:v>1.13089311287082E-8</c:v>
                </c:pt>
                <c:pt idx="6785">
                  <c:v>9.7774447223765904E-9</c:v>
                </c:pt>
                <c:pt idx="6786">
                  <c:v>8.7286826180644695E-9</c:v>
                </c:pt>
                <c:pt idx="6787">
                  <c:v>8.0355301573746195E-9</c:v>
                </c:pt>
                <c:pt idx="6788">
                  <c:v>7.2534985876768698E-9</c:v>
                </c:pt>
                <c:pt idx="6789">
                  <c:v>7.7548040275854802E-9</c:v>
                </c:pt>
                <c:pt idx="6790">
                  <c:v>8.3013253222897006E-9</c:v>
                </c:pt>
                <c:pt idx="6791">
                  <c:v>7.1528402415819202E-9</c:v>
                </c:pt>
                <c:pt idx="6792">
                  <c:v>6.7720149000916698E-9</c:v>
                </c:pt>
                <c:pt idx="6793">
                  <c:v>6.7845960648044802E-9</c:v>
                </c:pt>
                <c:pt idx="6794">
                  <c:v>6.2023542303084803E-9</c:v>
                </c:pt>
                <c:pt idx="6795">
                  <c:v>5.5258108680221904E-9</c:v>
                </c:pt>
                <c:pt idx="6796">
                  <c:v>5.7003400272548598E-9</c:v>
                </c:pt>
                <c:pt idx="6797">
                  <c:v>6.0302020675430796E-9</c:v>
                </c:pt>
                <c:pt idx="6798">
                  <c:v>5.74787851561321E-9</c:v>
                </c:pt>
                <c:pt idx="6799">
                  <c:v>5.7518619206209896E-9</c:v>
                </c:pt>
                <c:pt idx="6800">
                  <c:v>6.1172515664307404E-9</c:v>
                </c:pt>
                <c:pt idx="6801">
                  <c:v>5.7790154588844797E-9</c:v>
                </c:pt>
                <c:pt idx="6802">
                  <c:v>5.5242400247148001E-9</c:v>
                </c:pt>
                <c:pt idx="6803">
                  <c:v>5.9032804435897697E-9</c:v>
                </c:pt>
                <c:pt idx="6804">
                  <c:v>7.1059711682638501E-9</c:v>
                </c:pt>
                <c:pt idx="6805">
                  <c:v>7.7430309213602504E-9</c:v>
                </c:pt>
                <c:pt idx="6806">
                  <c:v>8.1015924450310503E-9</c:v>
                </c:pt>
                <c:pt idx="6807">
                  <c:v>9.1926149358973701E-9</c:v>
                </c:pt>
                <c:pt idx="6808">
                  <c:v>7.8072269366584093E-9</c:v>
                </c:pt>
                <c:pt idx="6809">
                  <c:v>8.0735459782853005E-9</c:v>
                </c:pt>
                <c:pt idx="6810">
                  <c:v>8.9461250046663902E-9</c:v>
                </c:pt>
                <c:pt idx="6811">
                  <c:v>1.0646315303428499E-8</c:v>
                </c:pt>
                <c:pt idx="6812">
                  <c:v>1.24728038384454E-8</c:v>
                </c:pt>
                <c:pt idx="6813">
                  <c:v>9.5909332344225007E-9</c:v>
                </c:pt>
                <c:pt idx="6814">
                  <c:v>7.2849590214124996E-9</c:v>
                </c:pt>
                <c:pt idx="6815">
                  <c:v>6.96385899190764E-9</c:v>
                </c:pt>
                <c:pt idx="6816">
                  <c:v>6.5966370862352898E-9</c:v>
                </c:pt>
                <c:pt idx="6817">
                  <c:v>6.2545643798176299E-9</c:v>
                </c:pt>
                <c:pt idx="6818">
                  <c:v>5.2910589140428101E-9</c:v>
                </c:pt>
                <c:pt idx="6819">
                  <c:v>4.7741483055472001E-9</c:v>
                </c:pt>
                <c:pt idx="6820">
                  <c:v>4.5518047286955297E-9</c:v>
                </c:pt>
                <c:pt idx="6821">
                  <c:v>4.27351743609427E-9</c:v>
                </c:pt>
                <c:pt idx="6822">
                  <c:v>3.8959102432059803E-9</c:v>
                </c:pt>
                <c:pt idx="6823">
                  <c:v>5.88199283379919E-9</c:v>
                </c:pt>
                <c:pt idx="6824">
                  <c:v>6.2324418392231099E-9</c:v>
                </c:pt>
                <c:pt idx="6825">
                  <c:v>5.7235993530540403E-9</c:v>
                </c:pt>
                <c:pt idx="6826">
                  <c:v>3.03619160252539E-9</c:v>
                </c:pt>
                <c:pt idx="6827">
                  <c:v>2.9743003486057098E-9</c:v>
                </c:pt>
                <c:pt idx="6828">
                  <c:v>3.0913595151457798E-9</c:v>
                </c:pt>
                <c:pt idx="6829">
                  <c:v>3.31898965840144E-9</c:v>
                </c:pt>
                <c:pt idx="6830">
                  <c:v>3.9719358795321E-9</c:v>
                </c:pt>
                <c:pt idx="6831">
                  <c:v>4.84860269049634E-9</c:v>
                </c:pt>
                <c:pt idx="6832">
                  <c:v>6.2132811078020298E-9</c:v>
                </c:pt>
                <c:pt idx="6833">
                  <c:v>8.48099492272665E-9</c:v>
                </c:pt>
                <c:pt idx="6834">
                  <c:v>9.5905969925762494E-9</c:v>
                </c:pt>
                <c:pt idx="6835">
                  <c:v>9.7176936941055801E-9</c:v>
                </c:pt>
                <c:pt idx="6836">
                  <c:v>1.0040833414154E-8</c:v>
                </c:pt>
                <c:pt idx="6837">
                  <c:v>1.0671799229966001E-8</c:v>
                </c:pt>
                <c:pt idx="6838">
                  <c:v>1.20574204097813E-8</c:v>
                </c:pt>
                <c:pt idx="6839">
                  <c:v>1.3035300998753501E-8</c:v>
                </c:pt>
                <c:pt idx="6840">
                  <c:v>1.24337113976457E-8</c:v>
                </c:pt>
                <c:pt idx="6841">
                  <c:v>1.23203199923399E-8</c:v>
                </c:pt>
                <c:pt idx="6842">
                  <c:v>1.27821247681932E-8</c:v>
                </c:pt>
                <c:pt idx="6843">
                  <c:v>1.24693368259042E-8</c:v>
                </c:pt>
                <c:pt idx="6844">
                  <c:v>1.2517436501539601E-8</c:v>
                </c:pt>
                <c:pt idx="6845">
                  <c:v>1.24211183203704E-8</c:v>
                </c:pt>
                <c:pt idx="6846">
                  <c:v>1.1624311433279801E-8</c:v>
                </c:pt>
                <c:pt idx="6847">
                  <c:v>1.1173104373883801E-8</c:v>
                </c:pt>
                <c:pt idx="6848">
                  <c:v>1.0924473079073299E-8</c:v>
                </c:pt>
                <c:pt idx="6849">
                  <c:v>1.06763800932785E-8</c:v>
                </c:pt>
                <c:pt idx="6850">
                  <c:v>1.05808150511168E-8</c:v>
                </c:pt>
                <c:pt idx="6851">
                  <c:v>1.0271641614511799E-8</c:v>
                </c:pt>
                <c:pt idx="6852">
                  <c:v>9.8185171731435896E-9</c:v>
                </c:pt>
                <c:pt idx="6853">
                  <c:v>9.6597227314259094E-9</c:v>
                </c:pt>
                <c:pt idx="6854">
                  <c:v>9.5008861407910192E-9</c:v>
                </c:pt>
                <c:pt idx="6855">
                  <c:v>9.2697580977904801E-9</c:v>
                </c:pt>
                <c:pt idx="6856">
                  <c:v>8.6683572793394304E-9</c:v>
                </c:pt>
                <c:pt idx="6857">
                  <c:v>7.8793075094006092E-9</c:v>
                </c:pt>
                <c:pt idx="6858">
                  <c:v>7.3040224957037101E-9</c:v>
                </c:pt>
                <c:pt idx="6859">
                  <c:v>6.6667458544776001E-9</c:v>
                </c:pt>
                <c:pt idx="6860">
                  <c:v>6.1520970121787296E-9</c:v>
                </c:pt>
                <c:pt idx="6861">
                  <c:v>5.6863263165640099E-9</c:v>
                </c:pt>
                <c:pt idx="6862">
                  <c:v>5.33420667428535E-9</c:v>
                </c:pt>
                <c:pt idx="6863">
                  <c:v>5.0730677489506803E-9</c:v>
                </c:pt>
                <c:pt idx="6864">
                  <c:v>4.9631220661775198E-9</c:v>
                </c:pt>
                <c:pt idx="6865">
                  <c:v>4.9890654622554999E-9</c:v>
                </c:pt>
                <c:pt idx="6866">
                  <c:v>4.9028774306943803E-9</c:v>
                </c:pt>
                <c:pt idx="6867">
                  <c:v>4.9152814905517396E-9</c:v>
                </c:pt>
                <c:pt idx="6868">
                  <c:v>5.0793239437478102E-9</c:v>
                </c:pt>
                <c:pt idx="6869">
                  <c:v>4.9319791025572602E-9</c:v>
                </c:pt>
                <c:pt idx="6870">
                  <c:v>4.6790450472332202E-9</c:v>
                </c:pt>
                <c:pt idx="6871">
                  <c:v>4.5326268724298098E-9</c:v>
                </c:pt>
                <c:pt idx="6872">
                  <c:v>4.3379470146875904E-9</c:v>
                </c:pt>
                <c:pt idx="6873">
                  <c:v>4.2737104096118596E-9</c:v>
                </c:pt>
                <c:pt idx="6874">
                  <c:v>1.7985043733904801E-8</c:v>
                </c:pt>
                <c:pt idx="6875">
                  <c:v>3.8535314935891198E-8</c:v>
                </c:pt>
                <c:pt idx="6876">
                  <c:v>4.9640629284786901E-8</c:v>
                </c:pt>
                <c:pt idx="6877">
                  <c:v>4.8256541197629101E-8</c:v>
                </c:pt>
                <c:pt idx="6878">
                  <c:v>4.3764896229992502E-8</c:v>
                </c:pt>
                <c:pt idx="6879">
                  <c:v>2.8904175569925601E-8</c:v>
                </c:pt>
                <c:pt idx="6880">
                  <c:v>3.4740131706656802E-8</c:v>
                </c:pt>
                <c:pt idx="6881">
                  <c:v>3.6147701654473302E-8</c:v>
                </c:pt>
                <c:pt idx="6882">
                  <c:v>3.8943099239830697E-8</c:v>
                </c:pt>
                <c:pt idx="6883">
                  <c:v>2.95171860084822E-8</c:v>
                </c:pt>
                <c:pt idx="6884">
                  <c:v>2.8025201470471E-8</c:v>
                </c:pt>
                <c:pt idx="6885">
                  <c:v>2.9870867479762503E-8</c:v>
                </c:pt>
                <c:pt idx="6886">
                  <c:v>7.25693781473255E-9</c:v>
                </c:pt>
                <c:pt idx="6887">
                  <c:v>6.5673725599401002E-9</c:v>
                </c:pt>
                <c:pt idx="6888">
                  <c:v>2.4404587929612102E-8</c:v>
                </c:pt>
                <c:pt idx="6889">
                  <c:v>3.2549011978253501E-8</c:v>
                </c:pt>
                <c:pt idx="6890">
                  <c:v>3.7078286384280797E-8</c:v>
                </c:pt>
                <c:pt idx="6891">
                  <c:v>4.1282506051635103E-8</c:v>
                </c:pt>
                <c:pt idx="6892">
                  <c:v>4.7242740513217301E-8</c:v>
                </c:pt>
                <c:pt idx="6893">
                  <c:v>4.4632983862143298E-8</c:v>
                </c:pt>
                <c:pt idx="6894">
                  <c:v>1.7043062469590201E-8</c:v>
                </c:pt>
                <c:pt idx="6895">
                  <c:v>2.0210638019576098E-9</c:v>
                </c:pt>
                <c:pt idx="6896">
                  <c:v>3.4679410537180299E-9</c:v>
                </c:pt>
                <c:pt idx="6897">
                  <c:v>2.49753844345035E-9</c:v>
                </c:pt>
                <c:pt idx="6898">
                  <c:v>1.79184605273092E-9</c:v>
                </c:pt>
                <c:pt idx="6899">
                  <c:v>1.5869102473583201E-9</c:v>
                </c:pt>
                <c:pt idx="6900">
                  <c:v>1.54795810750526E-9</c:v>
                </c:pt>
                <c:pt idx="6901">
                  <c:v>1.6932366029215401E-9</c:v>
                </c:pt>
                <c:pt idx="6902">
                  <c:v>1.5647532750167E-9</c:v>
                </c:pt>
                <c:pt idx="6903">
                  <c:v>5.7010509000659302E-9</c:v>
                </c:pt>
                <c:pt idx="6904">
                  <c:v>6.4633760488972397E-9</c:v>
                </c:pt>
                <c:pt idx="6905">
                  <c:v>2.4029571850210802E-9</c:v>
                </c:pt>
                <c:pt idx="6906">
                  <c:v>1.6326990052501301E-9</c:v>
                </c:pt>
                <c:pt idx="6907">
                  <c:v>1.3953379787914299E-9</c:v>
                </c:pt>
                <c:pt idx="6908">
                  <c:v>1.40531577787402E-9</c:v>
                </c:pt>
                <c:pt idx="6909">
                  <c:v>6.4349719120851802E-9</c:v>
                </c:pt>
                <c:pt idx="6910">
                  <c:v>7.1846358766781597E-9</c:v>
                </c:pt>
                <c:pt idx="6911">
                  <c:v>1.4171785815451299E-9</c:v>
                </c:pt>
                <c:pt idx="6912">
                  <c:v>1.1806437989842699E-9</c:v>
                </c:pt>
                <c:pt idx="6913">
                  <c:v>1.13326016785076E-9</c:v>
                </c:pt>
                <c:pt idx="6914">
                  <c:v>1.1072669139269199E-9</c:v>
                </c:pt>
                <c:pt idx="6915">
                  <c:v>1.0434197956810599E-9</c:v>
                </c:pt>
                <c:pt idx="6916">
                  <c:v>1.03602082995934E-9</c:v>
                </c:pt>
                <c:pt idx="6917">
                  <c:v>1.05643158579317E-9</c:v>
                </c:pt>
                <c:pt idx="6918">
                  <c:v>1.0599506837300101E-9</c:v>
                </c:pt>
                <c:pt idx="6919">
                  <c:v>1.07381411515041E-9</c:v>
                </c:pt>
                <c:pt idx="6920">
                  <c:v>1.0812236764774501E-9</c:v>
                </c:pt>
                <c:pt idx="6921">
                  <c:v>1.1094035936653401E-9</c:v>
                </c:pt>
                <c:pt idx="6922">
                  <c:v>1.2088944104096101E-9</c:v>
                </c:pt>
                <c:pt idx="6923">
                  <c:v>1.19982823149212E-9</c:v>
                </c:pt>
                <c:pt idx="6924">
                  <c:v>1.1042539219121999E-9</c:v>
                </c:pt>
                <c:pt idx="6925">
                  <c:v>1.0830701724655799E-9</c:v>
                </c:pt>
                <c:pt idx="6926">
                  <c:v>1.0260304396222801E-9</c:v>
                </c:pt>
                <c:pt idx="6927">
                  <c:v>1.0004788265239501E-9</c:v>
                </c:pt>
                <c:pt idx="6928">
                  <c:v>1.02124410228735E-9</c:v>
                </c:pt>
                <c:pt idx="6929">
                  <c:v>1.05744713102671E-9</c:v>
                </c:pt>
                <c:pt idx="6930">
                  <c:v>1.1017072808232099E-9</c:v>
                </c:pt>
                <c:pt idx="6931">
                  <c:v>1.1297851046304601E-9</c:v>
                </c:pt>
                <c:pt idx="6932">
                  <c:v>1.16791731934808E-9</c:v>
                </c:pt>
                <c:pt idx="6933">
                  <c:v>1.19106090187427E-9</c:v>
                </c:pt>
                <c:pt idx="6934">
                  <c:v>1.22860638216419E-9</c:v>
                </c:pt>
                <c:pt idx="6935">
                  <c:v>1.26510171067967E-9</c:v>
                </c:pt>
                <c:pt idx="6936">
                  <c:v>1.2850570335380499E-9</c:v>
                </c:pt>
                <c:pt idx="6937">
                  <c:v>1.22580517351636E-9</c:v>
                </c:pt>
                <c:pt idx="6938">
                  <c:v>1.1157641454390601E-9</c:v>
                </c:pt>
                <c:pt idx="6939">
                  <c:v>1.05536832830929E-9</c:v>
                </c:pt>
                <c:pt idx="6940">
                  <c:v>1.0343451347245501E-9</c:v>
                </c:pt>
                <c:pt idx="6941">
                  <c:v>9.8936139732607706E-10</c:v>
                </c:pt>
                <c:pt idx="6942">
                  <c:v>9.9113390792685699E-10</c:v>
                </c:pt>
                <c:pt idx="6943">
                  <c:v>9.6149390796268993E-10</c:v>
                </c:pt>
                <c:pt idx="6944">
                  <c:v>9.6799695112273992E-10</c:v>
                </c:pt>
                <c:pt idx="6945">
                  <c:v>9.2641037146982695E-10</c:v>
                </c:pt>
                <c:pt idx="6946">
                  <c:v>8.9818416989176596E-10</c:v>
                </c:pt>
                <c:pt idx="6947">
                  <c:v>8.5133449489576497E-10</c:v>
                </c:pt>
                <c:pt idx="6948">
                  <c:v>8.2883832063435795E-10</c:v>
                </c:pt>
                <c:pt idx="6949">
                  <c:v>9.5793039557143707E-10</c:v>
                </c:pt>
                <c:pt idx="6950">
                  <c:v>1.01616443035485E-9</c:v>
                </c:pt>
                <c:pt idx="6951">
                  <c:v>9.843410814448891E-10</c:v>
                </c:pt>
                <c:pt idx="6952">
                  <c:v>9.7160727990100199E-10</c:v>
                </c:pt>
                <c:pt idx="6953">
                  <c:v>9.4955547138881191E-10</c:v>
                </c:pt>
                <c:pt idx="6954">
                  <c:v>9.1994661261579698E-10</c:v>
                </c:pt>
                <c:pt idx="6955">
                  <c:v>8.9320043308070198E-10</c:v>
                </c:pt>
                <c:pt idx="6956">
                  <c:v>9.9420810998731899E-10</c:v>
                </c:pt>
                <c:pt idx="6957">
                  <c:v>1.1311909680280999E-9</c:v>
                </c:pt>
                <c:pt idx="6958">
                  <c:v>1.2087229423774201E-9</c:v>
                </c:pt>
                <c:pt idx="6959">
                  <c:v>1.2791013998081701E-9</c:v>
                </c:pt>
                <c:pt idx="6960">
                  <c:v>1.3527013222178801E-9</c:v>
                </c:pt>
                <c:pt idx="6961">
                  <c:v>1.43671562047737E-9</c:v>
                </c:pt>
                <c:pt idx="6962">
                  <c:v>1.44850102106695E-9</c:v>
                </c:pt>
                <c:pt idx="6963">
                  <c:v>1.4687520108337399E-9</c:v>
                </c:pt>
                <c:pt idx="6964">
                  <c:v>1.53606455920728E-9</c:v>
                </c:pt>
                <c:pt idx="6965">
                  <c:v>1.6472512498571999E-9</c:v>
                </c:pt>
                <c:pt idx="6966">
                  <c:v>1.8128118025431E-9</c:v>
                </c:pt>
                <c:pt idx="6967">
                  <c:v>2.9867717657593E-9</c:v>
                </c:pt>
                <c:pt idx="6968">
                  <c:v>4.8847513987707299E-9</c:v>
                </c:pt>
                <c:pt idx="6969">
                  <c:v>1.9172805822386199E-9</c:v>
                </c:pt>
                <c:pt idx="6970">
                  <c:v>1.86991294612048E-8</c:v>
                </c:pt>
                <c:pt idx="6971">
                  <c:v>2.3028447542585099E-8</c:v>
                </c:pt>
                <c:pt idx="6972">
                  <c:v>5.5021307184636801E-9</c:v>
                </c:pt>
                <c:pt idx="6973">
                  <c:v>5.1677483655397702E-9</c:v>
                </c:pt>
                <c:pt idx="6974">
                  <c:v>1.8954388514861999E-8</c:v>
                </c:pt>
                <c:pt idx="6975">
                  <c:v>1.22714059951978E-8</c:v>
                </c:pt>
                <c:pt idx="6976">
                  <c:v>6.6873330513247497E-9</c:v>
                </c:pt>
                <c:pt idx="6977">
                  <c:v>1.8990528764777299E-8</c:v>
                </c:pt>
                <c:pt idx="6978">
                  <c:v>9.7661169244736708E-9</c:v>
                </c:pt>
                <c:pt idx="6979">
                  <c:v>7.9792416811587405E-9</c:v>
                </c:pt>
                <c:pt idx="6980">
                  <c:v>1.81358366962406E-8</c:v>
                </c:pt>
                <c:pt idx="6981">
                  <c:v>9.6613914415949296E-9</c:v>
                </c:pt>
                <c:pt idx="6982">
                  <c:v>3.9692385755648297E-9</c:v>
                </c:pt>
                <c:pt idx="6983">
                  <c:v>4.7756712256906097E-9</c:v>
                </c:pt>
                <c:pt idx="6984">
                  <c:v>4.6832161993825104E-9</c:v>
                </c:pt>
                <c:pt idx="6985">
                  <c:v>2.0370827313265E-8</c:v>
                </c:pt>
                <c:pt idx="6986">
                  <c:v>2.3849463217899099E-8</c:v>
                </c:pt>
                <c:pt idx="6987">
                  <c:v>1.4241245635418801E-8</c:v>
                </c:pt>
                <c:pt idx="6988">
                  <c:v>7.8609550418958896E-9</c:v>
                </c:pt>
                <c:pt idx="6989">
                  <c:v>1.0765793351841899E-8</c:v>
                </c:pt>
                <c:pt idx="6990">
                  <c:v>2.8072064595633501E-8</c:v>
                </c:pt>
                <c:pt idx="6991">
                  <c:v>2.43123785932745E-8</c:v>
                </c:pt>
                <c:pt idx="6992">
                  <c:v>7.3931973214674897E-9</c:v>
                </c:pt>
                <c:pt idx="6993">
                  <c:v>7.2556378127840996E-9</c:v>
                </c:pt>
                <c:pt idx="6994">
                  <c:v>7.30639789162716E-9</c:v>
                </c:pt>
                <c:pt idx="6995">
                  <c:v>6.9385303459690804E-9</c:v>
                </c:pt>
                <c:pt idx="6996">
                  <c:v>6.9900227242169597E-9</c:v>
                </c:pt>
                <c:pt idx="6997">
                  <c:v>7.0960999845886598E-9</c:v>
                </c:pt>
                <c:pt idx="6998">
                  <c:v>6.6950475174695499E-9</c:v>
                </c:pt>
                <c:pt idx="6999">
                  <c:v>6.2968499696931002E-9</c:v>
                </c:pt>
                <c:pt idx="7000">
                  <c:v>6.5221338802472397E-9</c:v>
                </c:pt>
                <c:pt idx="7001">
                  <c:v>6.3661627691810598E-9</c:v>
                </c:pt>
                <c:pt idx="7002">
                  <c:v>6.0096198008964596E-9</c:v>
                </c:pt>
                <c:pt idx="7003">
                  <c:v>5.57168693576317E-9</c:v>
                </c:pt>
                <c:pt idx="7004">
                  <c:v>5.4787759739983198E-9</c:v>
                </c:pt>
                <c:pt idx="7005">
                  <c:v>5.42632525374727E-9</c:v>
                </c:pt>
                <c:pt idx="7006">
                  <c:v>5.1159753062268499E-9</c:v>
                </c:pt>
                <c:pt idx="7007">
                  <c:v>4.4750857093681302E-9</c:v>
                </c:pt>
                <c:pt idx="7008">
                  <c:v>4.6578513700025896E-9</c:v>
                </c:pt>
                <c:pt idx="7009">
                  <c:v>4.6285805725532803E-9</c:v>
                </c:pt>
                <c:pt idx="7010">
                  <c:v>4.5013420147703197E-9</c:v>
                </c:pt>
                <c:pt idx="7011">
                  <c:v>4.0586084806762902E-9</c:v>
                </c:pt>
                <c:pt idx="7012">
                  <c:v>3.8564669719954702E-9</c:v>
                </c:pt>
                <c:pt idx="7013">
                  <c:v>3.6027041106887799E-9</c:v>
                </c:pt>
                <c:pt idx="7014">
                  <c:v>3.61098524458519E-9</c:v>
                </c:pt>
                <c:pt idx="7015">
                  <c:v>3.5627166349468399E-9</c:v>
                </c:pt>
                <c:pt idx="7016">
                  <c:v>3.6095665918480099E-9</c:v>
                </c:pt>
                <c:pt idx="7017">
                  <c:v>3.6004826810659598E-9</c:v>
                </c:pt>
                <c:pt idx="7018">
                  <c:v>3.8171529395748098E-9</c:v>
                </c:pt>
                <c:pt idx="7019">
                  <c:v>3.4634112640404001E-9</c:v>
                </c:pt>
                <c:pt idx="7020">
                  <c:v>3.05307988857236E-9</c:v>
                </c:pt>
                <c:pt idx="7021">
                  <c:v>3.25403467655969E-9</c:v>
                </c:pt>
                <c:pt idx="7022">
                  <c:v>3.0068858602675701E-9</c:v>
                </c:pt>
                <c:pt idx="7023">
                  <c:v>2.8712108636832299E-9</c:v>
                </c:pt>
                <c:pt idx="7024">
                  <c:v>2.6308141295698801E-9</c:v>
                </c:pt>
                <c:pt idx="7025">
                  <c:v>2.6064114196600102E-9</c:v>
                </c:pt>
                <c:pt idx="7026">
                  <c:v>2.43458467654578E-9</c:v>
                </c:pt>
                <c:pt idx="7027">
                  <c:v>2.38040612992902E-9</c:v>
                </c:pt>
                <c:pt idx="7028">
                  <c:v>2.2396754832134201E-9</c:v>
                </c:pt>
                <c:pt idx="7029">
                  <c:v>2.0720123180055201E-9</c:v>
                </c:pt>
                <c:pt idx="7030">
                  <c:v>2.15387420976294E-9</c:v>
                </c:pt>
                <c:pt idx="7031">
                  <c:v>2.2374410695365498E-9</c:v>
                </c:pt>
                <c:pt idx="7032">
                  <c:v>2.3537900188665099E-9</c:v>
                </c:pt>
                <c:pt idx="7033">
                  <c:v>2.6189615432647198E-9</c:v>
                </c:pt>
                <c:pt idx="7034">
                  <c:v>2.7394781101247101E-9</c:v>
                </c:pt>
                <c:pt idx="7035">
                  <c:v>2.7980310103054599E-9</c:v>
                </c:pt>
                <c:pt idx="7036">
                  <c:v>2.8280102263893401E-9</c:v>
                </c:pt>
                <c:pt idx="7037">
                  <c:v>2.8986532674559601E-9</c:v>
                </c:pt>
                <c:pt idx="7038">
                  <c:v>3.3448801681524998E-9</c:v>
                </c:pt>
                <c:pt idx="7039">
                  <c:v>3.7575307971294697E-9</c:v>
                </c:pt>
                <c:pt idx="7040">
                  <c:v>4.0132000076767003E-9</c:v>
                </c:pt>
                <c:pt idx="7041">
                  <c:v>4.1727129096791396E-9</c:v>
                </c:pt>
                <c:pt idx="7042">
                  <c:v>4.8737169967223798E-9</c:v>
                </c:pt>
                <c:pt idx="7043">
                  <c:v>5.4535636202217704E-9</c:v>
                </c:pt>
                <c:pt idx="7044">
                  <c:v>5.5938280514792298E-9</c:v>
                </c:pt>
                <c:pt idx="7045">
                  <c:v>5.7933139733272404E-9</c:v>
                </c:pt>
                <c:pt idx="7046">
                  <c:v>6.2382665128449601E-9</c:v>
                </c:pt>
                <c:pt idx="7047">
                  <c:v>7.0904714222557103E-9</c:v>
                </c:pt>
                <c:pt idx="7048">
                  <c:v>7.7246460528715908E-9</c:v>
                </c:pt>
                <c:pt idx="7049">
                  <c:v>8.2814555681418694E-9</c:v>
                </c:pt>
                <c:pt idx="7050">
                  <c:v>9.2382787582486104E-9</c:v>
                </c:pt>
                <c:pt idx="7051">
                  <c:v>1.08881797273892E-8</c:v>
                </c:pt>
                <c:pt idx="7052">
                  <c:v>1.2296133375945301E-8</c:v>
                </c:pt>
                <c:pt idx="7053">
                  <c:v>1.2046350267675199E-8</c:v>
                </c:pt>
                <c:pt idx="7054">
                  <c:v>1.27415289787546E-8</c:v>
                </c:pt>
                <c:pt idx="7055">
                  <c:v>1.3643597337552299E-8</c:v>
                </c:pt>
                <c:pt idx="7056">
                  <c:v>1.4034176489552199E-8</c:v>
                </c:pt>
                <c:pt idx="7057">
                  <c:v>1.40570418021797E-8</c:v>
                </c:pt>
                <c:pt idx="7058">
                  <c:v>1.43334102253411E-8</c:v>
                </c:pt>
                <c:pt idx="7059">
                  <c:v>1.4475222808295901E-8</c:v>
                </c:pt>
                <c:pt idx="7060">
                  <c:v>1.37464217435877E-8</c:v>
                </c:pt>
                <c:pt idx="7061">
                  <c:v>2.2053699173898799E-8</c:v>
                </c:pt>
                <c:pt idx="7062">
                  <c:v>2.8467560278132499E-8</c:v>
                </c:pt>
                <c:pt idx="7063">
                  <c:v>1.9052389206228299E-8</c:v>
                </c:pt>
                <c:pt idx="7064">
                  <c:v>1.375303484051E-8</c:v>
                </c:pt>
                <c:pt idx="7065">
                  <c:v>1.5620808365804201E-8</c:v>
                </c:pt>
                <c:pt idx="7066">
                  <c:v>1.66676946956832E-8</c:v>
                </c:pt>
                <c:pt idx="7067">
                  <c:v>1.7814570918954299E-8</c:v>
                </c:pt>
                <c:pt idx="7068">
                  <c:v>1.9038486601330799E-8</c:v>
                </c:pt>
                <c:pt idx="7069">
                  <c:v>2.0374207945300099E-8</c:v>
                </c:pt>
                <c:pt idx="7070">
                  <c:v>2.3382175243378301E-8</c:v>
                </c:pt>
                <c:pt idx="7071">
                  <c:v>2.3872365032027299E-8</c:v>
                </c:pt>
                <c:pt idx="7072">
                  <c:v>2.4493695720474601E-8</c:v>
                </c:pt>
                <c:pt idx="7073">
                  <c:v>2.4097703391221999E-8</c:v>
                </c:pt>
                <c:pt idx="7074">
                  <c:v>2.3446125410761101E-8</c:v>
                </c:pt>
                <c:pt idx="7075">
                  <c:v>2.3297387805900099E-8</c:v>
                </c:pt>
                <c:pt idx="7076">
                  <c:v>2.5047916894070699E-8</c:v>
                </c:pt>
                <c:pt idx="7077">
                  <c:v>2.72996976617842E-8</c:v>
                </c:pt>
                <c:pt idx="7078">
                  <c:v>2.3840948867293401E-8</c:v>
                </c:pt>
                <c:pt idx="7079">
                  <c:v>2.5588423678345899E-8</c:v>
                </c:pt>
                <c:pt idx="7080">
                  <c:v>3.1872317043379298E-8</c:v>
                </c:pt>
                <c:pt idx="7081">
                  <c:v>2.6701181736642899E-8</c:v>
                </c:pt>
                <c:pt idx="7082">
                  <c:v>2.5764681352782099E-8</c:v>
                </c:pt>
                <c:pt idx="7083">
                  <c:v>2.9663273167337099E-8</c:v>
                </c:pt>
                <c:pt idx="7084">
                  <c:v>2.80539254144973E-8</c:v>
                </c:pt>
                <c:pt idx="7085">
                  <c:v>2.7241077352159401E-8</c:v>
                </c:pt>
                <c:pt idx="7086">
                  <c:v>2.8528184602182002E-8</c:v>
                </c:pt>
                <c:pt idx="7087">
                  <c:v>3.6906577168275703E-8</c:v>
                </c:pt>
                <c:pt idx="7088">
                  <c:v>3.8661467444996698E-8</c:v>
                </c:pt>
                <c:pt idx="7089">
                  <c:v>3.2945881283486801E-8</c:v>
                </c:pt>
                <c:pt idx="7090">
                  <c:v>3.64232968285719E-8</c:v>
                </c:pt>
                <c:pt idx="7091">
                  <c:v>3.6904014345763099E-8</c:v>
                </c:pt>
                <c:pt idx="7092">
                  <c:v>3.7700510014791198E-8</c:v>
                </c:pt>
                <c:pt idx="7093">
                  <c:v>3.6082862877081602E-8</c:v>
                </c:pt>
                <c:pt idx="7094">
                  <c:v>3.3470942932913899E-8</c:v>
                </c:pt>
                <c:pt idx="7095">
                  <c:v>3.4004520589236198E-8</c:v>
                </c:pt>
                <c:pt idx="7096">
                  <c:v>3.2365746577382899E-8</c:v>
                </c:pt>
                <c:pt idx="7097">
                  <c:v>4.0712729132655198E-8</c:v>
                </c:pt>
                <c:pt idx="7098">
                  <c:v>4.7577345303947599E-8</c:v>
                </c:pt>
                <c:pt idx="7099">
                  <c:v>4.8698142880981302E-8</c:v>
                </c:pt>
                <c:pt idx="7100">
                  <c:v>4.4971695682950601E-8</c:v>
                </c:pt>
                <c:pt idx="7101">
                  <c:v>4.6087733923562301E-8</c:v>
                </c:pt>
                <c:pt idx="7102">
                  <c:v>4.7121338589041102E-8</c:v>
                </c:pt>
                <c:pt idx="7103">
                  <c:v>5.3562617389114E-8</c:v>
                </c:pt>
                <c:pt idx="7104">
                  <c:v>5.3123599410705002E-8</c:v>
                </c:pt>
                <c:pt idx="7105">
                  <c:v>4.89703704004267E-8</c:v>
                </c:pt>
                <c:pt idx="7106">
                  <c:v>4.57839298446375E-8</c:v>
                </c:pt>
                <c:pt idx="7107">
                  <c:v>5.5750196991891201E-8</c:v>
                </c:pt>
                <c:pt idx="7108">
                  <c:v>7.7047127582736895E-8</c:v>
                </c:pt>
                <c:pt idx="7109">
                  <c:v>7.2773830845393402E-8</c:v>
                </c:pt>
                <c:pt idx="7110">
                  <c:v>5.4659536875249102E-8</c:v>
                </c:pt>
                <c:pt idx="7111">
                  <c:v>6.7569430829758504E-8</c:v>
                </c:pt>
                <c:pt idx="7112">
                  <c:v>5.9718394249723106E-8</c:v>
                </c:pt>
                <c:pt idx="7113">
                  <c:v>5.7424612556665601E-8</c:v>
                </c:pt>
                <c:pt idx="7114">
                  <c:v>5.6235491266566498E-8</c:v>
                </c:pt>
                <c:pt idx="7115">
                  <c:v>5.0158585393172302E-8</c:v>
                </c:pt>
                <c:pt idx="7116">
                  <c:v>4.26558601515097E-8</c:v>
                </c:pt>
                <c:pt idx="7117">
                  <c:v>3.7931146658450601E-8</c:v>
                </c:pt>
                <c:pt idx="7118">
                  <c:v>4.15976453346278E-8</c:v>
                </c:pt>
                <c:pt idx="7119">
                  <c:v>4.2040313247786401E-8</c:v>
                </c:pt>
                <c:pt idx="7120">
                  <c:v>3.89623199262407E-8</c:v>
                </c:pt>
                <c:pt idx="7121">
                  <c:v>3.6940627384297998E-8</c:v>
                </c:pt>
                <c:pt idx="7122">
                  <c:v>3.9792446062662002E-8</c:v>
                </c:pt>
                <c:pt idx="7123">
                  <c:v>3.0518401167037499E-8</c:v>
                </c:pt>
                <c:pt idx="7124">
                  <c:v>2.6399864970516101E-8</c:v>
                </c:pt>
                <c:pt idx="7125">
                  <c:v>2.6960211089704901E-8</c:v>
                </c:pt>
                <c:pt idx="7126">
                  <c:v>2.68932549398244E-8</c:v>
                </c:pt>
                <c:pt idx="7127">
                  <c:v>2.4426078212160301E-8</c:v>
                </c:pt>
                <c:pt idx="7128">
                  <c:v>2.3067199251062899E-8</c:v>
                </c:pt>
                <c:pt idx="7129">
                  <c:v>2.0700222503443599E-8</c:v>
                </c:pt>
                <c:pt idx="7130">
                  <c:v>2.2087655593288801E-8</c:v>
                </c:pt>
                <c:pt idx="7131">
                  <c:v>2.1526835685463998E-8</c:v>
                </c:pt>
                <c:pt idx="7132">
                  <c:v>1.5571004752867202E-8</c:v>
                </c:pt>
                <c:pt idx="7133">
                  <c:v>1.5433875176456899E-8</c:v>
                </c:pt>
                <c:pt idx="7134">
                  <c:v>1.6133849155833001E-8</c:v>
                </c:pt>
                <c:pt idx="7135">
                  <c:v>1.3970236942788101E-8</c:v>
                </c:pt>
                <c:pt idx="7136">
                  <c:v>1.3299823911332201E-8</c:v>
                </c:pt>
                <c:pt idx="7137">
                  <c:v>1.32875033235385E-8</c:v>
                </c:pt>
                <c:pt idx="7138">
                  <c:v>1.1298927504237601E-8</c:v>
                </c:pt>
                <c:pt idx="7139">
                  <c:v>1.0961127948301701E-8</c:v>
                </c:pt>
                <c:pt idx="7140">
                  <c:v>9.8302907631212106E-9</c:v>
                </c:pt>
                <c:pt idx="7141">
                  <c:v>8.7698843271210599E-9</c:v>
                </c:pt>
                <c:pt idx="7142">
                  <c:v>7.7388251124161708E-9</c:v>
                </c:pt>
                <c:pt idx="7143">
                  <c:v>8.2568937326454207E-9</c:v>
                </c:pt>
                <c:pt idx="7144">
                  <c:v>8.9351900876000693E-9</c:v>
                </c:pt>
                <c:pt idx="7145">
                  <c:v>8.9544822307470397E-9</c:v>
                </c:pt>
                <c:pt idx="7146">
                  <c:v>9.0806888721772297E-9</c:v>
                </c:pt>
                <c:pt idx="7147">
                  <c:v>9.0934364699655692E-9</c:v>
                </c:pt>
                <c:pt idx="7148">
                  <c:v>9.8757209004166101E-9</c:v>
                </c:pt>
                <c:pt idx="7149">
                  <c:v>1.02687395346978E-8</c:v>
                </c:pt>
                <c:pt idx="7150">
                  <c:v>1.03757402846678E-8</c:v>
                </c:pt>
                <c:pt idx="7151">
                  <c:v>1.0939001021784299E-8</c:v>
                </c:pt>
                <c:pt idx="7152">
                  <c:v>1.19206820107292E-8</c:v>
                </c:pt>
                <c:pt idx="7153">
                  <c:v>1.19267514602595E-8</c:v>
                </c:pt>
                <c:pt idx="7154">
                  <c:v>1.0732054708587001E-8</c:v>
                </c:pt>
                <c:pt idx="7155">
                  <c:v>1.0362196252519001E-8</c:v>
                </c:pt>
                <c:pt idx="7156">
                  <c:v>1.05366522816374E-8</c:v>
                </c:pt>
                <c:pt idx="7157">
                  <c:v>1.2131923926842001E-8</c:v>
                </c:pt>
                <c:pt idx="7158">
                  <c:v>1.3122928969238299E-8</c:v>
                </c:pt>
                <c:pt idx="7159">
                  <c:v>1.4003463279219499E-8</c:v>
                </c:pt>
                <c:pt idx="7160">
                  <c:v>1.4396141645209499E-8</c:v>
                </c:pt>
                <c:pt idx="7161">
                  <c:v>1.6393344564122001E-8</c:v>
                </c:pt>
                <c:pt idx="7162">
                  <c:v>1.8780639363037301E-8</c:v>
                </c:pt>
                <c:pt idx="7163">
                  <c:v>3.0608724038600897E-8</c:v>
                </c:pt>
                <c:pt idx="7164">
                  <c:v>3.82930959742126E-8</c:v>
                </c:pt>
                <c:pt idx="7165">
                  <c:v>2.9402977252283699E-8</c:v>
                </c:pt>
                <c:pt idx="7166">
                  <c:v>2.9796532715105099E-8</c:v>
                </c:pt>
                <c:pt idx="7167">
                  <c:v>4.3177810631730099E-8</c:v>
                </c:pt>
                <c:pt idx="7168">
                  <c:v>5.9929052986678806E-8</c:v>
                </c:pt>
                <c:pt idx="7169">
                  <c:v>5.04546579881182E-8</c:v>
                </c:pt>
                <c:pt idx="7170">
                  <c:v>4.25140738382467E-8</c:v>
                </c:pt>
                <c:pt idx="7171">
                  <c:v>4.6994027848952902E-8</c:v>
                </c:pt>
                <c:pt idx="7172">
                  <c:v>5.6529647714157301E-8</c:v>
                </c:pt>
                <c:pt idx="7173">
                  <c:v>5.8520700579355702E-8</c:v>
                </c:pt>
                <c:pt idx="7174">
                  <c:v>5.25955647989733E-8</c:v>
                </c:pt>
                <c:pt idx="7175">
                  <c:v>6.1671372716340696E-8</c:v>
                </c:pt>
                <c:pt idx="7176">
                  <c:v>6.7956420388145004E-8</c:v>
                </c:pt>
                <c:pt idx="7177">
                  <c:v>6.5373458520357095E-8</c:v>
                </c:pt>
                <c:pt idx="7178">
                  <c:v>6.1162951755762299E-8</c:v>
                </c:pt>
                <c:pt idx="7179">
                  <c:v>6.5838290375606097E-8</c:v>
                </c:pt>
                <c:pt idx="7180">
                  <c:v>5.2772438194021299E-8</c:v>
                </c:pt>
                <c:pt idx="7181">
                  <c:v>5.5353949663587701E-8</c:v>
                </c:pt>
                <c:pt idx="7182">
                  <c:v>5.7302379131900299E-8</c:v>
                </c:pt>
                <c:pt idx="7183">
                  <c:v>5.3626521590745001E-8</c:v>
                </c:pt>
                <c:pt idx="7184">
                  <c:v>5.2045470655066302E-8</c:v>
                </c:pt>
                <c:pt idx="7185">
                  <c:v>5.0967515648585302E-8</c:v>
                </c:pt>
                <c:pt idx="7186">
                  <c:v>6.1682301054194004E-8</c:v>
                </c:pt>
                <c:pt idx="7187">
                  <c:v>6.9652280320500502E-8</c:v>
                </c:pt>
                <c:pt idx="7188">
                  <c:v>7.1206693179240796E-8</c:v>
                </c:pt>
                <c:pt idx="7189">
                  <c:v>7.5101054775425195E-8</c:v>
                </c:pt>
                <c:pt idx="7190">
                  <c:v>7.2297998344170499E-8</c:v>
                </c:pt>
                <c:pt idx="7191">
                  <c:v>7.0524531088089002E-8</c:v>
                </c:pt>
                <c:pt idx="7192">
                  <c:v>6.6366868557861205E-8</c:v>
                </c:pt>
                <c:pt idx="7193">
                  <c:v>6.6876892511643902E-8</c:v>
                </c:pt>
                <c:pt idx="7194">
                  <c:v>6.9258477662898196E-8</c:v>
                </c:pt>
                <c:pt idx="7195">
                  <c:v>6.7902629257761907E-8</c:v>
                </c:pt>
                <c:pt idx="7196">
                  <c:v>6.7545359610715803E-8</c:v>
                </c:pt>
                <c:pt idx="7197">
                  <c:v>6.8784100011278701E-8</c:v>
                </c:pt>
                <c:pt idx="7198">
                  <c:v>6.7839555805453401E-8</c:v>
                </c:pt>
                <c:pt idx="7199">
                  <c:v>7.3924444323367894E-8</c:v>
                </c:pt>
                <c:pt idx="7200">
                  <c:v>6.76006829656985E-8</c:v>
                </c:pt>
                <c:pt idx="7201">
                  <c:v>6.9998849778568503E-8</c:v>
                </c:pt>
                <c:pt idx="7202">
                  <c:v>7.4301756495789495E-8</c:v>
                </c:pt>
                <c:pt idx="7203">
                  <c:v>7.4264500998049005E-8</c:v>
                </c:pt>
                <c:pt idx="7204">
                  <c:v>7.4644561762479194E-8</c:v>
                </c:pt>
                <c:pt idx="7205">
                  <c:v>7.40511168288426E-8</c:v>
                </c:pt>
                <c:pt idx="7206">
                  <c:v>7.5070732073022901E-8</c:v>
                </c:pt>
                <c:pt idx="7207">
                  <c:v>6.9795497158592997E-8</c:v>
                </c:pt>
                <c:pt idx="7208">
                  <c:v>6.8265481651221595E-8</c:v>
                </c:pt>
                <c:pt idx="7209">
                  <c:v>6.7103948597806195E-8</c:v>
                </c:pt>
                <c:pt idx="7210">
                  <c:v>6.4856172592737097E-8</c:v>
                </c:pt>
                <c:pt idx="7211">
                  <c:v>6.23799159651268E-8</c:v>
                </c:pt>
                <c:pt idx="7212">
                  <c:v>5.7757947567757502E-8</c:v>
                </c:pt>
                <c:pt idx="7213">
                  <c:v>5.6860249240061298E-8</c:v>
                </c:pt>
                <c:pt idx="7214">
                  <c:v>5.5388996202370603E-8</c:v>
                </c:pt>
                <c:pt idx="7215">
                  <c:v>5.5121854080256202E-8</c:v>
                </c:pt>
                <c:pt idx="7216">
                  <c:v>5.69718757108481E-8</c:v>
                </c:pt>
                <c:pt idx="7217">
                  <c:v>5.7373888965959601E-8</c:v>
                </c:pt>
                <c:pt idx="7218">
                  <c:v>5.8251434249648498E-8</c:v>
                </c:pt>
                <c:pt idx="7219">
                  <c:v>5.6716232991366201E-8</c:v>
                </c:pt>
                <c:pt idx="7220">
                  <c:v>5.5117697140576602E-8</c:v>
                </c:pt>
                <c:pt idx="7221">
                  <c:v>5.5629473013963599E-8</c:v>
                </c:pt>
                <c:pt idx="7222">
                  <c:v>5.4539900949894701E-8</c:v>
                </c:pt>
                <c:pt idx="7223">
                  <c:v>5.2098773877682602E-8</c:v>
                </c:pt>
                <c:pt idx="7224">
                  <c:v>5.0881953075527599E-8</c:v>
                </c:pt>
                <c:pt idx="7225">
                  <c:v>4.9255031620383302E-8</c:v>
                </c:pt>
                <c:pt idx="7226">
                  <c:v>5.1901001752776001E-8</c:v>
                </c:pt>
                <c:pt idx="7227">
                  <c:v>5.4798235490856702E-8</c:v>
                </c:pt>
                <c:pt idx="7228">
                  <c:v>5.2585303143237002E-8</c:v>
                </c:pt>
                <c:pt idx="7229">
                  <c:v>4.6381407406479198E-8</c:v>
                </c:pt>
                <c:pt idx="7230">
                  <c:v>4.5946859979353899E-8</c:v>
                </c:pt>
                <c:pt idx="7231">
                  <c:v>4.6073633622462402E-8</c:v>
                </c:pt>
                <c:pt idx="7232">
                  <c:v>5.0657824299546597E-8</c:v>
                </c:pt>
                <c:pt idx="7233">
                  <c:v>5.1758448464709297E-8</c:v>
                </c:pt>
                <c:pt idx="7234">
                  <c:v>4.8473007797827598E-8</c:v>
                </c:pt>
                <c:pt idx="7235">
                  <c:v>5.5375018316384703E-8</c:v>
                </c:pt>
                <c:pt idx="7236">
                  <c:v>5.7604523979606702E-8</c:v>
                </c:pt>
                <c:pt idx="7237">
                  <c:v>5.5272756874102502E-8</c:v>
                </c:pt>
                <c:pt idx="7238">
                  <c:v>5.7376120337181498E-8</c:v>
                </c:pt>
                <c:pt idx="7239">
                  <c:v>5.9365425154051797E-8</c:v>
                </c:pt>
                <c:pt idx="7240">
                  <c:v>5.7168978005547901E-8</c:v>
                </c:pt>
                <c:pt idx="7241">
                  <c:v>5.9844386055405603E-8</c:v>
                </c:pt>
                <c:pt idx="7242">
                  <c:v>5.9673487216673305E-8</c:v>
                </c:pt>
                <c:pt idx="7243">
                  <c:v>5.9732507866181101E-8</c:v>
                </c:pt>
                <c:pt idx="7244">
                  <c:v>5.9364182439228101E-8</c:v>
                </c:pt>
                <c:pt idx="7245">
                  <c:v>5.6234595925829802E-8</c:v>
                </c:pt>
                <c:pt idx="7246">
                  <c:v>5.5342610455320697E-8</c:v>
                </c:pt>
                <c:pt idx="7247">
                  <c:v>5.6418092434410997E-8</c:v>
                </c:pt>
                <c:pt idx="7248">
                  <c:v>5.6911815120115298E-8</c:v>
                </c:pt>
                <c:pt idx="7249">
                  <c:v>6.1004612965977805E-8</c:v>
                </c:pt>
                <c:pt idx="7250">
                  <c:v>6.1549864681273405E-8</c:v>
                </c:pt>
                <c:pt idx="7251">
                  <c:v>5.6085017773318599E-8</c:v>
                </c:pt>
                <c:pt idx="7252">
                  <c:v>5.7128062754964602E-8</c:v>
                </c:pt>
                <c:pt idx="7253">
                  <c:v>5.8073163748410402E-8</c:v>
                </c:pt>
                <c:pt idx="7254">
                  <c:v>5.8504434008672703E-8</c:v>
                </c:pt>
                <c:pt idx="7255">
                  <c:v>5.8287965848947398E-8</c:v>
                </c:pt>
                <c:pt idx="7256">
                  <c:v>5.9141048491775301E-8</c:v>
                </c:pt>
                <c:pt idx="7257">
                  <c:v>5.9677417067660995E-8</c:v>
                </c:pt>
                <c:pt idx="7258">
                  <c:v>6.2289957754765304E-8</c:v>
                </c:pt>
                <c:pt idx="7259">
                  <c:v>6.5737555123138794E-8</c:v>
                </c:pt>
                <c:pt idx="7260">
                  <c:v>6.0850009907918296E-8</c:v>
                </c:pt>
                <c:pt idx="7261">
                  <c:v>5.7047747531340199E-8</c:v>
                </c:pt>
                <c:pt idx="7262">
                  <c:v>5.9706602422217104E-8</c:v>
                </c:pt>
                <c:pt idx="7263">
                  <c:v>5.8591691009175501E-8</c:v>
                </c:pt>
                <c:pt idx="7264">
                  <c:v>5.7351760674219597E-8</c:v>
                </c:pt>
                <c:pt idx="7265">
                  <c:v>6.1975296039081993E-8</c:v>
                </c:pt>
                <c:pt idx="7266">
                  <c:v>6.0055368534775498E-8</c:v>
                </c:pt>
                <c:pt idx="7267">
                  <c:v>5.64162622374583E-8</c:v>
                </c:pt>
                <c:pt idx="7268">
                  <c:v>5.65988235050663E-8</c:v>
                </c:pt>
                <c:pt idx="7269">
                  <c:v>5.9896961218593106E-8</c:v>
                </c:pt>
                <c:pt idx="7270">
                  <c:v>6.0088171223071897E-8</c:v>
                </c:pt>
                <c:pt idx="7271">
                  <c:v>5.6270802467039698E-8</c:v>
                </c:pt>
                <c:pt idx="7272">
                  <c:v>5.7669704676443097E-8</c:v>
                </c:pt>
                <c:pt idx="7273">
                  <c:v>6.3414739704961297E-8</c:v>
                </c:pt>
                <c:pt idx="7274">
                  <c:v>6.2624259885582295E-8</c:v>
                </c:pt>
                <c:pt idx="7275">
                  <c:v>5.9691224292234804E-8</c:v>
                </c:pt>
                <c:pt idx="7276">
                  <c:v>6.1474741364185296E-8</c:v>
                </c:pt>
                <c:pt idx="7277">
                  <c:v>6.1710211150464695E-8</c:v>
                </c:pt>
                <c:pt idx="7278">
                  <c:v>6.3903432013228794E-8</c:v>
                </c:pt>
                <c:pt idx="7279">
                  <c:v>6.53768496923624E-8</c:v>
                </c:pt>
                <c:pt idx="7280">
                  <c:v>6.2160583691437898E-8</c:v>
                </c:pt>
                <c:pt idx="7281">
                  <c:v>5.7947891187705398E-8</c:v>
                </c:pt>
                <c:pt idx="7282">
                  <c:v>5.9687035244685801E-8</c:v>
                </c:pt>
                <c:pt idx="7283">
                  <c:v>6.4367360188763905E-8</c:v>
                </c:pt>
                <c:pt idx="7284">
                  <c:v>5.9368344445649898E-8</c:v>
                </c:pt>
                <c:pt idx="7285">
                  <c:v>5.3589408785665101E-8</c:v>
                </c:pt>
                <c:pt idx="7286">
                  <c:v>5.4504327868010199E-8</c:v>
                </c:pt>
                <c:pt idx="7287">
                  <c:v>5.25534495415563E-8</c:v>
                </c:pt>
                <c:pt idx="7288">
                  <c:v>4.9888235195230303E-8</c:v>
                </c:pt>
                <c:pt idx="7289">
                  <c:v>4.9638327216647502E-8</c:v>
                </c:pt>
                <c:pt idx="7290">
                  <c:v>5.6176340087222201E-8</c:v>
                </c:pt>
                <c:pt idx="7291">
                  <c:v>5.7050267599415597E-8</c:v>
                </c:pt>
                <c:pt idx="7292">
                  <c:v>5.3715691905449898E-8</c:v>
                </c:pt>
                <c:pt idx="7293">
                  <c:v>5.3035659265204897E-8</c:v>
                </c:pt>
                <c:pt idx="7294">
                  <c:v>5.5942797756439099E-8</c:v>
                </c:pt>
                <c:pt idx="7295">
                  <c:v>5.6592839765113301E-8</c:v>
                </c:pt>
                <c:pt idx="7296">
                  <c:v>5.4224516449072902E-8</c:v>
                </c:pt>
                <c:pt idx="7297">
                  <c:v>4.9692703030516302E-8</c:v>
                </c:pt>
                <c:pt idx="7298">
                  <c:v>4.6481407077908501E-8</c:v>
                </c:pt>
                <c:pt idx="7299">
                  <c:v>4.5076726752205702E-8</c:v>
                </c:pt>
                <c:pt idx="7300">
                  <c:v>4.0272132411697301E-8</c:v>
                </c:pt>
                <c:pt idx="7301">
                  <c:v>3.9263154360826303E-8</c:v>
                </c:pt>
                <c:pt idx="7302">
                  <c:v>3.7816041755154498E-8</c:v>
                </c:pt>
                <c:pt idx="7303">
                  <c:v>3.01445400173082E-8</c:v>
                </c:pt>
                <c:pt idx="7304">
                  <c:v>2.49281028920946E-8</c:v>
                </c:pt>
                <c:pt idx="7305">
                  <c:v>2.27607622021203E-8</c:v>
                </c:pt>
                <c:pt idx="7306">
                  <c:v>2.0139781773967601E-8</c:v>
                </c:pt>
                <c:pt idx="7307">
                  <c:v>1.79139003766845E-8</c:v>
                </c:pt>
                <c:pt idx="7308">
                  <c:v>1.5767684542525901E-8</c:v>
                </c:pt>
                <c:pt idx="7309">
                  <c:v>1.44883091514106E-8</c:v>
                </c:pt>
                <c:pt idx="7310">
                  <c:v>1.28804445267731E-8</c:v>
                </c:pt>
                <c:pt idx="7311">
                  <c:v>1.13216649958175E-8</c:v>
                </c:pt>
                <c:pt idx="7312">
                  <c:v>9.9263068774188205E-9</c:v>
                </c:pt>
                <c:pt idx="7313">
                  <c:v>8.5025406983543995E-9</c:v>
                </c:pt>
                <c:pt idx="7314">
                  <c:v>7.8788912840711706E-9</c:v>
                </c:pt>
                <c:pt idx="7315">
                  <c:v>6.6676883178378699E-9</c:v>
                </c:pt>
                <c:pt idx="7316">
                  <c:v>5.7393814186087201E-9</c:v>
                </c:pt>
                <c:pt idx="7317">
                  <c:v>4.7872079855022803E-9</c:v>
                </c:pt>
                <c:pt idx="7318">
                  <c:v>4.4380609354288803E-9</c:v>
                </c:pt>
                <c:pt idx="7319">
                  <c:v>3.67512567818657E-9</c:v>
                </c:pt>
                <c:pt idx="7320">
                  <c:v>2.7772694296412402E-9</c:v>
                </c:pt>
                <c:pt idx="7321">
                  <c:v>2.2404262621671799E-9</c:v>
                </c:pt>
                <c:pt idx="7322">
                  <c:v>1.93435192622026E-9</c:v>
                </c:pt>
                <c:pt idx="7323">
                  <c:v>2.0746646514377501E-9</c:v>
                </c:pt>
                <c:pt idx="7324">
                  <c:v>1.6897321002539701E-9</c:v>
                </c:pt>
                <c:pt idx="7325">
                  <c:v>1.62643543788168E-9</c:v>
                </c:pt>
                <c:pt idx="7326">
                  <c:v>1.41955516321068E-9</c:v>
                </c:pt>
                <c:pt idx="7327">
                  <c:v>1.4463418175296301E-9</c:v>
                </c:pt>
                <c:pt idx="7328">
                  <c:v>1.1254313831547201E-9</c:v>
                </c:pt>
                <c:pt idx="7329">
                  <c:v>1.01122996308801E-9</c:v>
                </c:pt>
                <c:pt idx="7330">
                  <c:v>9.7628687322118799E-10</c:v>
                </c:pt>
                <c:pt idx="7331">
                  <c:v>9.8303264834573998E-10</c:v>
                </c:pt>
                <c:pt idx="7332">
                  <c:v>1.0412701058459299E-9</c:v>
                </c:pt>
                <c:pt idx="7333">
                  <c:v>1.2731641019548499E-9</c:v>
                </c:pt>
                <c:pt idx="7334">
                  <c:v>1.4131352769015299E-9</c:v>
                </c:pt>
                <c:pt idx="7335">
                  <c:v>1.48927613349934E-9</c:v>
                </c:pt>
                <c:pt idx="7336">
                  <c:v>1.64009244574569E-9</c:v>
                </c:pt>
                <c:pt idx="7337">
                  <c:v>1.5721360424547001E-9</c:v>
                </c:pt>
                <c:pt idx="7338">
                  <c:v>1.55141029470684E-9</c:v>
                </c:pt>
                <c:pt idx="7339">
                  <c:v>1.4153133469024499E-9</c:v>
                </c:pt>
                <c:pt idx="7340">
                  <c:v>1.48825475050969E-9</c:v>
                </c:pt>
                <c:pt idx="7341">
                  <c:v>1.4979130577151799E-9</c:v>
                </c:pt>
                <c:pt idx="7342">
                  <c:v>1.41524857998979E-9</c:v>
                </c:pt>
                <c:pt idx="7343">
                  <c:v>1.36054889529814E-9</c:v>
                </c:pt>
                <c:pt idx="7344">
                  <c:v>1.33730907853717E-9</c:v>
                </c:pt>
                <c:pt idx="7345">
                  <c:v>1.3283117763075199E-9</c:v>
                </c:pt>
                <c:pt idx="7346">
                  <c:v>1.2217082557837899E-9</c:v>
                </c:pt>
                <c:pt idx="7347">
                  <c:v>1.1655710342804601E-9</c:v>
                </c:pt>
                <c:pt idx="7348">
                  <c:v>1.22357207997543E-9</c:v>
                </c:pt>
                <c:pt idx="7349">
                  <c:v>1.3765035717969001E-9</c:v>
                </c:pt>
                <c:pt idx="7350">
                  <c:v>1.22511053904166E-9</c:v>
                </c:pt>
                <c:pt idx="7351">
                  <c:v>1.2500177336056499E-9</c:v>
                </c:pt>
                <c:pt idx="7352">
                  <c:v>1.4435334506422099E-9</c:v>
                </c:pt>
                <c:pt idx="7353">
                  <c:v>1.38097837903506E-9</c:v>
                </c:pt>
                <c:pt idx="7354">
                  <c:v>1.4449262276080499E-9</c:v>
                </c:pt>
                <c:pt idx="7355">
                  <c:v>1.55923170480562E-9</c:v>
                </c:pt>
                <c:pt idx="7356">
                  <c:v>2.1733331498688498E-9</c:v>
                </c:pt>
                <c:pt idx="7357">
                  <c:v>2.1885764594728798E-9</c:v>
                </c:pt>
                <c:pt idx="7358">
                  <c:v>1.7516357769555901E-9</c:v>
                </c:pt>
                <c:pt idx="7359">
                  <c:v>1.8663544483812502E-9</c:v>
                </c:pt>
                <c:pt idx="7360">
                  <c:v>1.6692851655660399E-9</c:v>
                </c:pt>
                <c:pt idx="7361">
                  <c:v>1.5875143623796601E-9</c:v>
                </c:pt>
                <c:pt idx="7362">
                  <c:v>1.6792749856172499E-9</c:v>
                </c:pt>
                <c:pt idx="7363">
                  <c:v>1.8047256865366399E-9</c:v>
                </c:pt>
                <c:pt idx="7364">
                  <c:v>1.68578152547192E-9</c:v>
                </c:pt>
                <c:pt idx="7365">
                  <c:v>1.65957903180205E-9</c:v>
                </c:pt>
                <c:pt idx="7366">
                  <c:v>2.0029219856049101E-9</c:v>
                </c:pt>
                <c:pt idx="7367">
                  <c:v>2.4695923492337498E-9</c:v>
                </c:pt>
                <c:pt idx="7368">
                  <c:v>2.4750123786074402E-9</c:v>
                </c:pt>
                <c:pt idx="7369">
                  <c:v>2.7662410468219999E-9</c:v>
                </c:pt>
                <c:pt idx="7370">
                  <c:v>3.1971057488355901E-9</c:v>
                </c:pt>
                <c:pt idx="7371">
                  <c:v>3.6837538154466502E-9</c:v>
                </c:pt>
                <c:pt idx="7372">
                  <c:v>5.2116828586644204E-9</c:v>
                </c:pt>
                <c:pt idx="7373">
                  <c:v>5.2529382238742598E-9</c:v>
                </c:pt>
                <c:pt idx="7374">
                  <c:v>4.3389420909465402E-9</c:v>
                </c:pt>
                <c:pt idx="7375">
                  <c:v>3.9327387316213999E-9</c:v>
                </c:pt>
                <c:pt idx="7376">
                  <c:v>3.9449329925616603E-9</c:v>
                </c:pt>
                <c:pt idx="7377">
                  <c:v>3.7319252542617802E-9</c:v>
                </c:pt>
                <c:pt idx="7378">
                  <c:v>3.22404515896175E-9</c:v>
                </c:pt>
                <c:pt idx="7379">
                  <c:v>3.3054775666752499E-9</c:v>
                </c:pt>
                <c:pt idx="7380">
                  <c:v>3.9170690633982796E-9</c:v>
                </c:pt>
                <c:pt idx="7381">
                  <c:v>4.3520661228376902E-9</c:v>
                </c:pt>
                <c:pt idx="7382">
                  <c:v>4.7075889178221402E-9</c:v>
                </c:pt>
                <c:pt idx="7383">
                  <c:v>4.1700461026194702E-9</c:v>
                </c:pt>
                <c:pt idx="7384">
                  <c:v>4.4624914957730897E-9</c:v>
                </c:pt>
                <c:pt idx="7385">
                  <c:v>5.1443899660046799E-9</c:v>
                </c:pt>
                <c:pt idx="7386">
                  <c:v>4.79016519727218E-9</c:v>
                </c:pt>
                <c:pt idx="7387">
                  <c:v>4.2567161449841002E-9</c:v>
                </c:pt>
                <c:pt idx="7388">
                  <c:v>4.2106034417788899E-9</c:v>
                </c:pt>
                <c:pt idx="7389">
                  <c:v>4.3131570245228503E-9</c:v>
                </c:pt>
                <c:pt idx="7390">
                  <c:v>4.4576770244763096E-9</c:v>
                </c:pt>
                <c:pt idx="7391">
                  <c:v>4.5350563101155201E-9</c:v>
                </c:pt>
                <c:pt idx="7392">
                  <c:v>4.5040289304669697E-9</c:v>
                </c:pt>
                <c:pt idx="7393">
                  <c:v>4.7719539316686601E-9</c:v>
                </c:pt>
                <c:pt idx="7394">
                  <c:v>5.1830009803251703E-9</c:v>
                </c:pt>
                <c:pt idx="7395">
                  <c:v>5.4772947960584204E-9</c:v>
                </c:pt>
                <c:pt idx="7396">
                  <c:v>5.4220550859861103E-9</c:v>
                </c:pt>
                <c:pt idx="7397">
                  <c:v>5.7470165468266899E-9</c:v>
                </c:pt>
                <c:pt idx="7398">
                  <c:v>5.9314842730864802E-9</c:v>
                </c:pt>
                <c:pt idx="7399">
                  <c:v>5.6721835959741401E-9</c:v>
                </c:pt>
                <c:pt idx="7400">
                  <c:v>5.1408558275770997E-9</c:v>
                </c:pt>
                <c:pt idx="7401">
                  <c:v>4.9883457082804402E-9</c:v>
                </c:pt>
                <c:pt idx="7402">
                  <c:v>4.8995974142117098E-9</c:v>
                </c:pt>
                <c:pt idx="7403">
                  <c:v>4.5422261950212598E-9</c:v>
                </c:pt>
                <c:pt idx="7404">
                  <c:v>4.4541862175401502E-9</c:v>
                </c:pt>
                <c:pt idx="7405">
                  <c:v>4.4892428862450396E-9</c:v>
                </c:pt>
                <c:pt idx="7406">
                  <c:v>4.2951725375155501E-9</c:v>
                </c:pt>
                <c:pt idx="7407">
                  <c:v>4.0662635688137502E-9</c:v>
                </c:pt>
                <c:pt idx="7408">
                  <c:v>4.1434984484280701E-9</c:v>
                </c:pt>
                <c:pt idx="7409">
                  <c:v>4.1211714566682596E-9</c:v>
                </c:pt>
                <c:pt idx="7410">
                  <c:v>3.9756718758085396E-9</c:v>
                </c:pt>
                <c:pt idx="7411">
                  <c:v>3.9069711536495802E-9</c:v>
                </c:pt>
                <c:pt idx="7412">
                  <c:v>3.9521671195560501E-9</c:v>
                </c:pt>
                <c:pt idx="7413">
                  <c:v>3.8683825685931398E-9</c:v>
                </c:pt>
                <c:pt idx="7414">
                  <c:v>3.9237486111366198E-9</c:v>
                </c:pt>
                <c:pt idx="7415">
                  <c:v>3.7498723970963598E-9</c:v>
                </c:pt>
                <c:pt idx="7416">
                  <c:v>3.4177803275340801E-9</c:v>
                </c:pt>
                <c:pt idx="7417">
                  <c:v>3.1357787418987301E-9</c:v>
                </c:pt>
                <c:pt idx="7418">
                  <c:v>2.94556677932784E-9</c:v>
                </c:pt>
                <c:pt idx="7419">
                  <c:v>2.7252201195604701E-9</c:v>
                </c:pt>
                <c:pt idx="7420">
                  <c:v>2.5629392378242401E-9</c:v>
                </c:pt>
                <c:pt idx="7421">
                  <c:v>2.6461068565268702E-9</c:v>
                </c:pt>
                <c:pt idx="7422">
                  <c:v>2.7182213171720501E-9</c:v>
                </c:pt>
                <c:pt idx="7423">
                  <c:v>2.53585394089816E-9</c:v>
                </c:pt>
                <c:pt idx="7424">
                  <c:v>2.33944598106428E-9</c:v>
                </c:pt>
                <c:pt idx="7425">
                  <c:v>2.0583010770361598E-9</c:v>
                </c:pt>
                <c:pt idx="7426">
                  <c:v>1.9313525949285701E-9</c:v>
                </c:pt>
                <c:pt idx="7427">
                  <c:v>1.8044493086144E-9</c:v>
                </c:pt>
                <c:pt idx="7428">
                  <c:v>2.02314645057609E-9</c:v>
                </c:pt>
                <c:pt idx="7429">
                  <c:v>2.2436473801113101E-9</c:v>
                </c:pt>
                <c:pt idx="7430">
                  <c:v>2.0467504348543002E-9</c:v>
                </c:pt>
                <c:pt idx="7431">
                  <c:v>1.8646717717443901E-9</c:v>
                </c:pt>
                <c:pt idx="7432">
                  <c:v>1.86240222680812E-9</c:v>
                </c:pt>
                <c:pt idx="7433">
                  <c:v>1.8185336145334399E-9</c:v>
                </c:pt>
                <c:pt idx="7434">
                  <c:v>1.8839271188459698E-9</c:v>
                </c:pt>
                <c:pt idx="7435">
                  <c:v>1.8060885483367799E-9</c:v>
                </c:pt>
                <c:pt idx="7436">
                  <c:v>1.7209039864170601E-9</c:v>
                </c:pt>
                <c:pt idx="7437">
                  <c:v>1.69664344837887E-9</c:v>
                </c:pt>
                <c:pt idx="7438">
                  <c:v>1.5878543912626599E-9</c:v>
                </c:pt>
                <c:pt idx="7439">
                  <c:v>1.6267286815883E-9</c:v>
                </c:pt>
                <c:pt idx="7440">
                  <c:v>1.66410250661422E-9</c:v>
                </c:pt>
                <c:pt idx="7441">
                  <c:v>1.6681337352529399E-9</c:v>
                </c:pt>
                <c:pt idx="7442">
                  <c:v>1.7077779030094101E-9</c:v>
                </c:pt>
                <c:pt idx="7443">
                  <c:v>1.7064930039671099E-9</c:v>
                </c:pt>
                <c:pt idx="7444">
                  <c:v>1.8843816275981798E-9</c:v>
                </c:pt>
                <c:pt idx="7445">
                  <c:v>1.99020189273688E-9</c:v>
                </c:pt>
                <c:pt idx="7446">
                  <c:v>1.8846114124071701E-9</c:v>
                </c:pt>
                <c:pt idx="7447">
                  <c:v>1.84762430996219E-9</c:v>
                </c:pt>
                <c:pt idx="7448">
                  <c:v>1.8810775422972002E-9</c:v>
                </c:pt>
                <c:pt idx="7449">
                  <c:v>1.8197429836354801E-9</c:v>
                </c:pt>
                <c:pt idx="7450">
                  <c:v>1.8388196790232199E-9</c:v>
                </c:pt>
                <c:pt idx="7451">
                  <c:v>2.49379310709662E-9</c:v>
                </c:pt>
                <c:pt idx="7452">
                  <c:v>2.4924072823529901E-9</c:v>
                </c:pt>
                <c:pt idx="7453">
                  <c:v>1.80042318055134E-9</c:v>
                </c:pt>
                <c:pt idx="7454">
                  <c:v>1.8117832968568199E-9</c:v>
                </c:pt>
                <c:pt idx="7455">
                  <c:v>1.956230584852E-9</c:v>
                </c:pt>
                <c:pt idx="7456">
                  <c:v>1.8344814859823499E-9</c:v>
                </c:pt>
                <c:pt idx="7457">
                  <c:v>2.2586481546320701E-9</c:v>
                </c:pt>
                <c:pt idx="7458">
                  <c:v>2.4260635744651E-9</c:v>
                </c:pt>
                <c:pt idx="7459">
                  <c:v>2.4339355150658398E-9</c:v>
                </c:pt>
                <c:pt idx="7460">
                  <c:v>3.7421819800839399E-9</c:v>
                </c:pt>
                <c:pt idx="7461">
                  <c:v>2.8951017857790801E-9</c:v>
                </c:pt>
                <c:pt idx="7462">
                  <c:v>2.5904258822728098E-9</c:v>
                </c:pt>
                <c:pt idx="7463">
                  <c:v>2.6538828435153801E-9</c:v>
                </c:pt>
                <c:pt idx="7464">
                  <c:v>3.6781473261822402E-9</c:v>
                </c:pt>
                <c:pt idx="7465">
                  <c:v>4.1590580271775101E-9</c:v>
                </c:pt>
                <c:pt idx="7466">
                  <c:v>4.2289503038262704E-9</c:v>
                </c:pt>
                <c:pt idx="7467">
                  <c:v>3.8714051154845304E-9</c:v>
                </c:pt>
                <c:pt idx="7468">
                  <c:v>3.7381652317703801E-9</c:v>
                </c:pt>
                <c:pt idx="7469">
                  <c:v>3.8332232467490002E-9</c:v>
                </c:pt>
                <c:pt idx="7470">
                  <c:v>3.66561635922448E-9</c:v>
                </c:pt>
                <c:pt idx="7471">
                  <c:v>3.7623207688117602E-9</c:v>
                </c:pt>
                <c:pt idx="7472">
                  <c:v>4.1737101863869399E-9</c:v>
                </c:pt>
                <c:pt idx="7473">
                  <c:v>4.2589672063006701E-9</c:v>
                </c:pt>
                <c:pt idx="7474">
                  <c:v>4.8655982143092201E-9</c:v>
                </c:pt>
                <c:pt idx="7475">
                  <c:v>5.6024065245099497E-9</c:v>
                </c:pt>
                <c:pt idx="7476">
                  <c:v>6.36030590622289E-9</c:v>
                </c:pt>
                <c:pt idx="7477">
                  <c:v>6.7825563136204398E-9</c:v>
                </c:pt>
                <c:pt idx="7478">
                  <c:v>7.90414072689111E-9</c:v>
                </c:pt>
                <c:pt idx="7479">
                  <c:v>7.8707053269468992E-9</c:v>
                </c:pt>
                <c:pt idx="7480">
                  <c:v>8.4781693524098204E-9</c:v>
                </c:pt>
                <c:pt idx="7481">
                  <c:v>1.05788007793575E-8</c:v>
                </c:pt>
                <c:pt idx="7482">
                  <c:v>1.0120124609368E-8</c:v>
                </c:pt>
                <c:pt idx="7483">
                  <c:v>8.2886856353272392E-9</c:v>
                </c:pt>
                <c:pt idx="7484">
                  <c:v>7.70604344337376E-9</c:v>
                </c:pt>
                <c:pt idx="7485">
                  <c:v>7.1327858595175596E-9</c:v>
                </c:pt>
                <c:pt idx="7486">
                  <c:v>6.48905516102605E-9</c:v>
                </c:pt>
                <c:pt idx="7487">
                  <c:v>5.8705275667353602E-9</c:v>
                </c:pt>
                <c:pt idx="7488">
                  <c:v>5.5318990647485596E-9</c:v>
                </c:pt>
                <c:pt idx="7489">
                  <c:v>5.1109518528799498E-9</c:v>
                </c:pt>
                <c:pt idx="7490">
                  <c:v>4.6825816789734902E-9</c:v>
                </c:pt>
                <c:pt idx="7491">
                  <c:v>4.3733756651551601E-9</c:v>
                </c:pt>
                <c:pt idx="7492">
                  <c:v>4.1238562476299901E-9</c:v>
                </c:pt>
                <c:pt idx="7493">
                  <c:v>4.1374350021814496E-9</c:v>
                </c:pt>
                <c:pt idx="7494">
                  <c:v>4.1521633493845897E-9</c:v>
                </c:pt>
                <c:pt idx="7495">
                  <c:v>4.1356675990375196E-9</c:v>
                </c:pt>
                <c:pt idx="7496">
                  <c:v>4.2608058133006004E-9</c:v>
                </c:pt>
                <c:pt idx="7497">
                  <c:v>4.49375496035189E-9</c:v>
                </c:pt>
                <c:pt idx="7498">
                  <c:v>4.8257942060199503E-9</c:v>
                </c:pt>
                <c:pt idx="7499">
                  <c:v>4.9444690150991498E-9</c:v>
                </c:pt>
                <c:pt idx="7500">
                  <c:v>4.9324724859476597E-9</c:v>
                </c:pt>
                <c:pt idx="7501">
                  <c:v>4.9039738445866203E-9</c:v>
                </c:pt>
                <c:pt idx="7502">
                  <c:v>5.0298737997304199E-9</c:v>
                </c:pt>
                <c:pt idx="7503">
                  <c:v>5.0187631255855201E-9</c:v>
                </c:pt>
                <c:pt idx="7504">
                  <c:v>5.0727945916797302E-9</c:v>
                </c:pt>
                <c:pt idx="7505">
                  <c:v>4.7665314972233302E-9</c:v>
                </c:pt>
                <c:pt idx="7506">
                  <c:v>4.6738855189084398E-9</c:v>
                </c:pt>
                <c:pt idx="7507">
                  <c:v>4.5754392175583799E-9</c:v>
                </c:pt>
                <c:pt idx="7508">
                  <c:v>4.1823353048328797E-9</c:v>
                </c:pt>
                <c:pt idx="7509">
                  <c:v>4.2954533795357596E-9</c:v>
                </c:pt>
                <c:pt idx="7510">
                  <c:v>4.2745057622157403E-9</c:v>
                </c:pt>
                <c:pt idx="7511">
                  <c:v>4.1486258508924198E-9</c:v>
                </c:pt>
                <c:pt idx="7512">
                  <c:v>4.1535064172743396E-9</c:v>
                </c:pt>
                <c:pt idx="7513">
                  <c:v>4.0030711312680201E-9</c:v>
                </c:pt>
                <c:pt idx="7514">
                  <c:v>3.9238495021453799E-9</c:v>
                </c:pt>
                <c:pt idx="7515">
                  <c:v>3.8154936312011898E-9</c:v>
                </c:pt>
                <c:pt idx="7516">
                  <c:v>3.8137326531072397E-9</c:v>
                </c:pt>
                <c:pt idx="7517">
                  <c:v>3.8147840126273302E-9</c:v>
                </c:pt>
                <c:pt idx="7518">
                  <c:v>3.7102263007616199E-9</c:v>
                </c:pt>
                <c:pt idx="7519">
                  <c:v>3.72419712324083E-9</c:v>
                </c:pt>
                <c:pt idx="7520">
                  <c:v>3.6374154029039299E-9</c:v>
                </c:pt>
                <c:pt idx="7521">
                  <c:v>3.5427758645967901E-9</c:v>
                </c:pt>
                <c:pt idx="7522">
                  <c:v>3.6126982938206899E-9</c:v>
                </c:pt>
                <c:pt idx="7523">
                  <c:v>3.40235843870834E-9</c:v>
                </c:pt>
                <c:pt idx="7524">
                  <c:v>3.2708669356088802E-9</c:v>
                </c:pt>
                <c:pt idx="7525">
                  <c:v>3.12853387212354E-9</c:v>
                </c:pt>
                <c:pt idx="7526">
                  <c:v>2.9557003250967402E-9</c:v>
                </c:pt>
                <c:pt idx="7527">
                  <c:v>3.1342835381100301E-9</c:v>
                </c:pt>
                <c:pt idx="7528">
                  <c:v>3.1650083430260199E-9</c:v>
                </c:pt>
                <c:pt idx="7529">
                  <c:v>3.2241367369582099E-9</c:v>
                </c:pt>
                <c:pt idx="7530">
                  <c:v>3.2688643621715102E-9</c:v>
                </c:pt>
                <c:pt idx="7531">
                  <c:v>3.4167538996056299E-9</c:v>
                </c:pt>
                <c:pt idx="7532">
                  <c:v>3.56560548473853E-9</c:v>
                </c:pt>
                <c:pt idx="7533">
                  <c:v>3.6346299314036802E-9</c:v>
                </c:pt>
                <c:pt idx="7534">
                  <c:v>3.9335884198093802E-9</c:v>
                </c:pt>
                <c:pt idx="7535">
                  <c:v>4.1588698064534597E-9</c:v>
                </c:pt>
                <c:pt idx="7536">
                  <c:v>4.6142067030133599E-9</c:v>
                </c:pt>
                <c:pt idx="7537">
                  <c:v>5.0910300550472E-9</c:v>
                </c:pt>
                <c:pt idx="7538">
                  <c:v>5.5858220624675696E-9</c:v>
                </c:pt>
                <c:pt idx="7539">
                  <c:v>5.44674629999273E-9</c:v>
                </c:pt>
                <c:pt idx="7540">
                  <c:v>5.2237322462035504E-9</c:v>
                </c:pt>
                <c:pt idx="7541">
                  <c:v>4.9666195266298897E-9</c:v>
                </c:pt>
                <c:pt idx="7542">
                  <c:v>4.7019314376084202E-9</c:v>
                </c:pt>
                <c:pt idx="7543">
                  <c:v>4.5831458463072E-9</c:v>
                </c:pt>
                <c:pt idx="7544">
                  <c:v>4.8735238439643897E-9</c:v>
                </c:pt>
                <c:pt idx="7545">
                  <c:v>5.2406952786453102E-9</c:v>
                </c:pt>
                <c:pt idx="7546">
                  <c:v>5.6613302119918098E-9</c:v>
                </c:pt>
                <c:pt idx="7547">
                  <c:v>5.9795612363057697E-9</c:v>
                </c:pt>
                <c:pt idx="7548">
                  <c:v>6.70110565858863E-9</c:v>
                </c:pt>
                <c:pt idx="7549">
                  <c:v>7.5231724519935699E-9</c:v>
                </c:pt>
                <c:pt idx="7550">
                  <c:v>7.9482010431801405E-9</c:v>
                </c:pt>
                <c:pt idx="7551">
                  <c:v>7.7655005432672994E-9</c:v>
                </c:pt>
                <c:pt idx="7552">
                  <c:v>7.1106041418439598E-9</c:v>
                </c:pt>
                <c:pt idx="7553">
                  <c:v>6.8578888034610496E-9</c:v>
                </c:pt>
                <c:pt idx="7554">
                  <c:v>7.7812407049963604E-9</c:v>
                </c:pt>
                <c:pt idx="7555">
                  <c:v>8.4942674596251198E-9</c:v>
                </c:pt>
                <c:pt idx="7556">
                  <c:v>8.8083311507537905E-9</c:v>
                </c:pt>
                <c:pt idx="7557">
                  <c:v>9.1774979408674901E-9</c:v>
                </c:pt>
                <c:pt idx="7558">
                  <c:v>1.0093814696796999E-8</c:v>
                </c:pt>
                <c:pt idx="7559">
                  <c:v>1.13342867023706E-8</c:v>
                </c:pt>
                <c:pt idx="7560">
                  <c:v>1.26230927867915E-8</c:v>
                </c:pt>
                <c:pt idx="7561">
                  <c:v>1.3104040988382899E-8</c:v>
                </c:pt>
                <c:pt idx="7562">
                  <c:v>1.2287470791404899E-8</c:v>
                </c:pt>
                <c:pt idx="7563">
                  <c:v>1.19022745811629E-8</c:v>
                </c:pt>
                <c:pt idx="7564">
                  <c:v>1.1397926653269901E-8</c:v>
                </c:pt>
                <c:pt idx="7565">
                  <c:v>1.1734181471015999E-8</c:v>
                </c:pt>
                <c:pt idx="7566">
                  <c:v>1.17713196478759E-8</c:v>
                </c:pt>
                <c:pt idx="7567">
                  <c:v>1.17971008373322E-8</c:v>
                </c:pt>
                <c:pt idx="7568">
                  <c:v>1.19901855678942E-8</c:v>
                </c:pt>
                <c:pt idx="7569">
                  <c:v>1.1854458906420901E-8</c:v>
                </c:pt>
                <c:pt idx="7570">
                  <c:v>1.18825541750393E-8</c:v>
                </c:pt>
                <c:pt idx="7571">
                  <c:v>1.19180858247707E-8</c:v>
                </c:pt>
                <c:pt idx="7572">
                  <c:v>1.15131441310539E-8</c:v>
                </c:pt>
                <c:pt idx="7573">
                  <c:v>1.09795180860467E-8</c:v>
                </c:pt>
                <c:pt idx="7574">
                  <c:v>1.03558407523023E-8</c:v>
                </c:pt>
                <c:pt idx="7575">
                  <c:v>9.5183660867286701E-9</c:v>
                </c:pt>
                <c:pt idx="7576">
                  <c:v>8.6790596461287297E-9</c:v>
                </c:pt>
                <c:pt idx="7577">
                  <c:v>7.5295814875660601E-9</c:v>
                </c:pt>
                <c:pt idx="7578">
                  <c:v>6.7078231135261098E-9</c:v>
                </c:pt>
                <c:pt idx="7579">
                  <c:v>6.18249140134742E-9</c:v>
                </c:pt>
                <c:pt idx="7580">
                  <c:v>5.3672849448758899E-9</c:v>
                </c:pt>
                <c:pt idx="7581">
                  <c:v>4.6258710075589499E-9</c:v>
                </c:pt>
                <c:pt idx="7582">
                  <c:v>4.0300683963473001E-9</c:v>
                </c:pt>
                <c:pt idx="7583">
                  <c:v>3.7361037074175299E-9</c:v>
                </c:pt>
                <c:pt idx="7584">
                  <c:v>3.5275714593030101E-9</c:v>
                </c:pt>
                <c:pt idx="7585">
                  <c:v>3.2490274562225901E-9</c:v>
                </c:pt>
                <c:pt idx="7586">
                  <c:v>3.0949424190934999E-9</c:v>
                </c:pt>
                <c:pt idx="7587">
                  <c:v>2.8991726507356602E-9</c:v>
                </c:pt>
                <c:pt idx="7588">
                  <c:v>2.68096603548684E-9</c:v>
                </c:pt>
                <c:pt idx="7589">
                  <c:v>2.41322666331964E-9</c:v>
                </c:pt>
                <c:pt idx="7590">
                  <c:v>2.1806111047435701E-9</c:v>
                </c:pt>
                <c:pt idx="7591">
                  <c:v>1.9822270753488101E-9</c:v>
                </c:pt>
                <c:pt idx="7592">
                  <c:v>1.88407255312908E-9</c:v>
                </c:pt>
                <c:pt idx="7593">
                  <c:v>1.88294670416076E-9</c:v>
                </c:pt>
                <c:pt idx="7594">
                  <c:v>1.8702320092984798E-9</c:v>
                </c:pt>
                <c:pt idx="7595">
                  <c:v>1.7206210745772E-9</c:v>
                </c:pt>
                <c:pt idx="7596">
                  <c:v>1.5768282307818201E-9</c:v>
                </c:pt>
                <c:pt idx="7597">
                  <c:v>1.62858943282661E-9</c:v>
                </c:pt>
                <c:pt idx="7598">
                  <c:v>1.6210840360251299E-9</c:v>
                </c:pt>
                <c:pt idx="7599">
                  <c:v>1.9509534253716101E-9</c:v>
                </c:pt>
                <c:pt idx="7600">
                  <c:v>1.65321807918956E-9</c:v>
                </c:pt>
                <c:pt idx="7601">
                  <c:v>1.3025580245648799E-9</c:v>
                </c:pt>
                <c:pt idx="7602">
                  <c:v>1.9191279736362198E-9</c:v>
                </c:pt>
                <c:pt idx="7603">
                  <c:v>1.5824307807645501E-9</c:v>
                </c:pt>
                <c:pt idx="7604">
                  <c:v>1.0082635896047701E-9</c:v>
                </c:pt>
                <c:pt idx="7605">
                  <c:v>1.00536449064188E-9</c:v>
                </c:pt>
                <c:pt idx="7606">
                  <c:v>1.0424978358570799E-9</c:v>
                </c:pt>
                <c:pt idx="7607">
                  <c:v>1.0610878605994099E-9</c:v>
                </c:pt>
                <c:pt idx="7608">
                  <c:v>1.0010381696015299E-9</c:v>
                </c:pt>
                <c:pt idx="7609">
                  <c:v>9.4992923876767705E-10</c:v>
                </c:pt>
                <c:pt idx="7610">
                  <c:v>9.3384241040912801E-10</c:v>
                </c:pt>
                <c:pt idx="7611">
                  <c:v>8.8880437977977903E-10</c:v>
                </c:pt>
                <c:pt idx="7612">
                  <c:v>8.4680013045458101E-10</c:v>
                </c:pt>
                <c:pt idx="7613">
                  <c:v>1.0196499596755499E-9</c:v>
                </c:pt>
                <c:pt idx="7614">
                  <c:v>1.0409857743725099E-9</c:v>
                </c:pt>
                <c:pt idx="7615">
                  <c:v>8.76035671409427E-10</c:v>
                </c:pt>
                <c:pt idx="7616">
                  <c:v>8.6297875902025896E-10</c:v>
                </c:pt>
                <c:pt idx="7617">
                  <c:v>8.6266887260587899E-10</c:v>
                </c:pt>
                <c:pt idx="7618">
                  <c:v>8.9481987060537002E-10</c:v>
                </c:pt>
                <c:pt idx="7619">
                  <c:v>9.6441106843345908E-10</c:v>
                </c:pt>
                <c:pt idx="7620">
                  <c:v>1.0136292300449E-9</c:v>
                </c:pt>
                <c:pt idx="7621">
                  <c:v>1.0523405932806201E-9</c:v>
                </c:pt>
                <c:pt idx="7622">
                  <c:v>1.12661046240156E-9</c:v>
                </c:pt>
                <c:pt idx="7623">
                  <c:v>1.1240260724813199E-9</c:v>
                </c:pt>
                <c:pt idx="7624">
                  <c:v>1.12175771016909E-9</c:v>
                </c:pt>
                <c:pt idx="7625">
                  <c:v>1.1223309758769801E-9</c:v>
                </c:pt>
                <c:pt idx="7626">
                  <c:v>1.1416268181032E-9</c:v>
                </c:pt>
                <c:pt idx="7627">
                  <c:v>1.1860053392371999E-9</c:v>
                </c:pt>
                <c:pt idx="7628">
                  <c:v>1.1960210935083901E-9</c:v>
                </c:pt>
                <c:pt idx="7629">
                  <c:v>1.18716236783971E-9</c:v>
                </c:pt>
                <c:pt idx="7630">
                  <c:v>1.1981948493940301E-9</c:v>
                </c:pt>
                <c:pt idx="7631">
                  <c:v>1.26791569376166E-9</c:v>
                </c:pt>
                <c:pt idx="7632">
                  <c:v>1.3737547040090901E-9</c:v>
                </c:pt>
                <c:pt idx="7633">
                  <c:v>1.4842045185705401E-9</c:v>
                </c:pt>
                <c:pt idx="7634">
                  <c:v>1.6449108601952499E-9</c:v>
                </c:pt>
                <c:pt idx="7635">
                  <c:v>1.76689476426862E-8</c:v>
                </c:pt>
                <c:pt idx="7636">
                  <c:v>1.9320904099691901E-8</c:v>
                </c:pt>
                <c:pt idx="7637">
                  <c:v>2.2157682408781499E-9</c:v>
                </c:pt>
                <c:pt idx="7638">
                  <c:v>3.6478027071984501E-9</c:v>
                </c:pt>
                <c:pt idx="7639">
                  <c:v>3.3480349578225499E-9</c:v>
                </c:pt>
                <c:pt idx="7640">
                  <c:v>2.7773088218252E-9</c:v>
                </c:pt>
                <c:pt idx="7641">
                  <c:v>2.9371884779122901E-9</c:v>
                </c:pt>
                <c:pt idx="7642">
                  <c:v>3.04884432247728E-9</c:v>
                </c:pt>
                <c:pt idx="7643">
                  <c:v>2.93104010179113E-9</c:v>
                </c:pt>
                <c:pt idx="7644">
                  <c:v>2.8820342063767299E-9</c:v>
                </c:pt>
                <c:pt idx="7645">
                  <c:v>2.9435015043483302E-9</c:v>
                </c:pt>
                <c:pt idx="7646">
                  <c:v>2.8899931169561599E-9</c:v>
                </c:pt>
                <c:pt idx="7647">
                  <c:v>2.9250273652082298E-9</c:v>
                </c:pt>
                <c:pt idx="7648">
                  <c:v>2.7606307050426899E-9</c:v>
                </c:pt>
                <c:pt idx="7649">
                  <c:v>2.6128548634776698E-9</c:v>
                </c:pt>
                <c:pt idx="7650">
                  <c:v>2.5402647436568899E-9</c:v>
                </c:pt>
                <c:pt idx="7651">
                  <c:v>2.4138329202012798E-9</c:v>
                </c:pt>
                <c:pt idx="7652">
                  <c:v>2.36127352765292E-9</c:v>
                </c:pt>
                <c:pt idx="7653">
                  <c:v>3.44661687688409E-9</c:v>
                </c:pt>
                <c:pt idx="7654">
                  <c:v>3.45058748099276E-9</c:v>
                </c:pt>
                <c:pt idx="7655">
                  <c:v>3.5674993518977299E-9</c:v>
                </c:pt>
                <c:pt idx="7656">
                  <c:v>4.9191822999276203E-9</c:v>
                </c:pt>
                <c:pt idx="7657">
                  <c:v>8.8708654219655998E-9</c:v>
                </c:pt>
                <c:pt idx="7658">
                  <c:v>2.37758506822078E-9</c:v>
                </c:pt>
                <c:pt idx="7659">
                  <c:v>5.1937908355652702E-9</c:v>
                </c:pt>
                <c:pt idx="7660">
                  <c:v>9.4755002888941502E-9</c:v>
                </c:pt>
                <c:pt idx="7661">
                  <c:v>8.2854378947272894E-9</c:v>
                </c:pt>
                <c:pt idx="7662">
                  <c:v>2.9024191326058101E-9</c:v>
                </c:pt>
                <c:pt idx="7663">
                  <c:v>3.4073606128470301E-9</c:v>
                </c:pt>
                <c:pt idx="7664">
                  <c:v>3.6250289538947E-9</c:v>
                </c:pt>
                <c:pt idx="7665">
                  <c:v>3.4831968940605098E-9</c:v>
                </c:pt>
                <c:pt idx="7666">
                  <c:v>3.4326931502528201E-9</c:v>
                </c:pt>
                <c:pt idx="7667">
                  <c:v>3.32028917697327E-9</c:v>
                </c:pt>
                <c:pt idx="7668">
                  <c:v>3.3986668725494899E-9</c:v>
                </c:pt>
                <c:pt idx="7669">
                  <c:v>3.4373697601800998E-9</c:v>
                </c:pt>
                <c:pt idx="7670">
                  <c:v>3.5356351382155302E-9</c:v>
                </c:pt>
                <c:pt idx="7671">
                  <c:v>3.4515541866595701E-9</c:v>
                </c:pt>
                <c:pt idx="7672">
                  <c:v>3.3653736805523798E-9</c:v>
                </c:pt>
                <c:pt idx="7673">
                  <c:v>3.2231495477289498E-9</c:v>
                </c:pt>
                <c:pt idx="7674">
                  <c:v>3.35857107913097E-9</c:v>
                </c:pt>
                <c:pt idx="7675">
                  <c:v>3.08110681201203E-9</c:v>
                </c:pt>
                <c:pt idx="7676">
                  <c:v>2.8990005331667399E-9</c:v>
                </c:pt>
                <c:pt idx="7677">
                  <c:v>2.855666067337E-9</c:v>
                </c:pt>
                <c:pt idx="7678">
                  <c:v>2.7593402682559301E-9</c:v>
                </c:pt>
                <c:pt idx="7679">
                  <c:v>2.57664432655784E-9</c:v>
                </c:pt>
                <c:pt idx="7680">
                  <c:v>2.4681038765097202E-9</c:v>
                </c:pt>
                <c:pt idx="7681">
                  <c:v>2.4960672852596502E-9</c:v>
                </c:pt>
                <c:pt idx="7682">
                  <c:v>2.5002609256861199E-9</c:v>
                </c:pt>
                <c:pt idx="7683">
                  <c:v>2.5130005516744101E-9</c:v>
                </c:pt>
                <c:pt idx="7684">
                  <c:v>2.6281289371378698E-9</c:v>
                </c:pt>
                <c:pt idx="7685">
                  <c:v>2.54304413573308E-9</c:v>
                </c:pt>
                <c:pt idx="7686">
                  <c:v>2.4429977073480299E-9</c:v>
                </c:pt>
                <c:pt idx="7687">
                  <c:v>2.5129115042040299E-9</c:v>
                </c:pt>
                <c:pt idx="7688">
                  <c:v>2.5886016427510801E-9</c:v>
                </c:pt>
                <c:pt idx="7689">
                  <c:v>2.5368655122360799E-9</c:v>
                </c:pt>
                <c:pt idx="7690">
                  <c:v>2.4720740091934001E-9</c:v>
                </c:pt>
                <c:pt idx="7691">
                  <c:v>2.3875721407185899E-9</c:v>
                </c:pt>
                <c:pt idx="7692">
                  <c:v>2.3708868454043798E-9</c:v>
                </c:pt>
                <c:pt idx="7693">
                  <c:v>2.5665294423784898E-9</c:v>
                </c:pt>
                <c:pt idx="7694">
                  <c:v>2.6902949234134301E-9</c:v>
                </c:pt>
                <c:pt idx="7695">
                  <c:v>2.7001205130328399E-9</c:v>
                </c:pt>
                <c:pt idx="7696">
                  <c:v>2.6705747801758499E-9</c:v>
                </c:pt>
                <c:pt idx="7697">
                  <c:v>2.5097938689305299E-9</c:v>
                </c:pt>
                <c:pt idx="7698">
                  <c:v>2.5895822244021101E-9</c:v>
                </c:pt>
                <c:pt idx="7699">
                  <c:v>3.5432486067061299E-9</c:v>
                </c:pt>
                <c:pt idx="7700">
                  <c:v>4.7958419446276303E-9</c:v>
                </c:pt>
                <c:pt idx="7701">
                  <c:v>5.0170463819521204E-9</c:v>
                </c:pt>
                <c:pt idx="7702">
                  <c:v>5.2163921027842497E-9</c:v>
                </c:pt>
                <c:pt idx="7703">
                  <c:v>6.8895594157207704E-9</c:v>
                </c:pt>
                <c:pt idx="7704">
                  <c:v>8.0027311253264697E-9</c:v>
                </c:pt>
                <c:pt idx="7705">
                  <c:v>8.7994192214253803E-9</c:v>
                </c:pt>
                <c:pt idx="7706">
                  <c:v>9.17968452928679E-9</c:v>
                </c:pt>
                <c:pt idx="7707">
                  <c:v>9.2404836571118903E-9</c:v>
                </c:pt>
                <c:pt idx="7708">
                  <c:v>9.7513470324088708E-9</c:v>
                </c:pt>
                <c:pt idx="7709">
                  <c:v>1.0560725809603001E-8</c:v>
                </c:pt>
                <c:pt idx="7710">
                  <c:v>1.0921421988463201E-8</c:v>
                </c:pt>
                <c:pt idx="7711">
                  <c:v>1.0103017720512299E-8</c:v>
                </c:pt>
                <c:pt idx="7712">
                  <c:v>9.2524486712035299E-9</c:v>
                </c:pt>
                <c:pt idx="7713">
                  <c:v>9.0174634784617201E-9</c:v>
                </c:pt>
                <c:pt idx="7714">
                  <c:v>9.1010140086384699E-9</c:v>
                </c:pt>
                <c:pt idx="7715">
                  <c:v>9.7624031628733807E-9</c:v>
                </c:pt>
                <c:pt idx="7716">
                  <c:v>1.04919115905517E-8</c:v>
                </c:pt>
                <c:pt idx="7717">
                  <c:v>1.1143393180057799E-8</c:v>
                </c:pt>
                <c:pt idx="7718">
                  <c:v>1.13939308292893E-8</c:v>
                </c:pt>
                <c:pt idx="7719">
                  <c:v>1.1337649541785801E-8</c:v>
                </c:pt>
                <c:pt idx="7720">
                  <c:v>1.11099994539424E-8</c:v>
                </c:pt>
                <c:pt idx="7721">
                  <c:v>1.08786566245103E-8</c:v>
                </c:pt>
                <c:pt idx="7722">
                  <c:v>1.09022109592743E-8</c:v>
                </c:pt>
                <c:pt idx="7723">
                  <c:v>1.1162595489664299E-8</c:v>
                </c:pt>
                <c:pt idx="7724">
                  <c:v>1.10422410379712E-8</c:v>
                </c:pt>
                <c:pt idx="7725">
                  <c:v>1.06215599839678E-8</c:v>
                </c:pt>
                <c:pt idx="7726">
                  <c:v>1.06695643147687E-8</c:v>
                </c:pt>
                <c:pt idx="7727">
                  <c:v>1.11098130938563E-8</c:v>
                </c:pt>
                <c:pt idx="7728">
                  <c:v>1.1787241274314E-8</c:v>
                </c:pt>
                <c:pt idx="7729">
                  <c:v>1.2164968309171899E-8</c:v>
                </c:pt>
                <c:pt idx="7730">
                  <c:v>1.18223616109305E-8</c:v>
                </c:pt>
                <c:pt idx="7731">
                  <c:v>1.1474508119672299E-8</c:v>
                </c:pt>
                <c:pt idx="7732">
                  <c:v>1.15622337434747E-8</c:v>
                </c:pt>
                <c:pt idx="7733">
                  <c:v>1.2125348606897999E-8</c:v>
                </c:pt>
                <c:pt idx="7734">
                  <c:v>1.20824025300971E-8</c:v>
                </c:pt>
                <c:pt idx="7735">
                  <c:v>1.17199255403693E-8</c:v>
                </c:pt>
                <c:pt idx="7736">
                  <c:v>1.10977080936061E-8</c:v>
                </c:pt>
                <c:pt idx="7737">
                  <c:v>1.06989814131725E-8</c:v>
                </c:pt>
                <c:pt idx="7738">
                  <c:v>1.02160265728467E-8</c:v>
                </c:pt>
                <c:pt idx="7739">
                  <c:v>9.3040443913383695E-9</c:v>
                </c:pt>
                <c:pt idx="7740">
                  <c:v>8.2283762468911303E-9</c:v>
                </c:pt>
                <c:pt idx="7741">
                  <c:v>8.3015736064487201E-9</c:v>
                </c:pt>
                <c:pt idx="7742">
                  <c:v>1.43036817609331E-8</c:v>
                </c:pt>
                <c:pt idx="7743">
                  <c:v>2.4424215873545201E-8</c:v>
                </c:pt>
                <c:pt idx="7744">
                  <c:v>2.4292435653631701E-8</c:v>
                </c:pt>
                <c:pt idx="7745">
                  <c:v>5.9425202130328004E-9</c:v>
                </c:pt>
                <c:pt idx="7746">
                  <c:v>5.9693359144592998E-9</c:v>
                </c:pt>
                <c:pt idx="7747">
                  <c:v>5.7207476549499896E-9</c:v>
                </c:pt>
                <c:pt idx="7748">
                  <c:v>5.5420090635220097E-9</c:v>
                </c:pt>
                <c:pt idx="7749">
                  <c:v>5.5937306990659903E-9</c:v>
                </c:pt>
                <c:pt idx="7750">
                  <c:v>5.9032364168735201E-9</c:v>
                </c:pt>
                <c:pt idx="7751">
                  <c:v>6.5064825385635601E-9</c:v>
                </c:pt>
                <c:pt idx="7752">
                  <c:v>1.49520494990595E-8</c:v>
                </c:pt>
                <c:pt idx="7753">
                  <c:v>1.9486341724848199E-8</c:v>
                </c:pt>
                <c:pt idx="7754">
                  <c:v>2.3592075392496199E-8</c:v>
                </c:pt>
                <c:pt idx="7755">
                  <c:v>2.97295550312624E-8</c:v>
                </c:pt>
                <c:pt idx="7756">
                  <c:v>3.5589816488251401E-8</c:v>
                </c:pt>
                <c:pt idx="7757">
                  <c:v>2.8760814813317001E-8</c:v>
                </c:pt>
                <c:pt idx="7758">
                  <c:v>1.9387142649539998E-8</c:v>
                </c:pt>
                <c:pt idx="7759">
                  <c:v>8.4763675695770902E-9</c:v>
                </c:pt>
                <c:pt idx="7760">
                  <c:v>8.2679631696061796E-9</c:v>
                </c:pt>
                <c:pt idx="7761">
                  <c:v>7.95312063981961E-9</c:v>
                </c:pt>
                <c:pt idx="7762">
                  <c:v>8.3302179182688901E-9</c:v>
                </c:pt>
                <c:pt idx="7763">
                  <c:v>9.6307928631765401E-9</c:v>
                </c:pt>
                <c:pt idx="7764">
                  <c:v>9.3443485284582401E-9</c:v>
                </c:pt>
                <c:pt idx="7765">
                  <c:v>9.2051863948181901E-9</c:v>
                </c:pt>
                <c:pt idx="7766">
                  <c:v>9.3423719658764304E-9</c:v>
                </c:pt>
                <c:pt idx="7767">
                  <c:v>7.9904781496688797E-9</c:v>
                </c:pt>
                <c:pt idx="7768">
                  <c:v>7.1209453547760702E-9</c:v>
                </c:pt>
                <c:pt idx="7769">
                  <c:v>6.8888421452232204E-9</c:v>
                </c:pt>
                <c:pt idx="7770">
                  <c:v>6.9279911256574698E-9</c:v>
                </c:pt>
                <c:pt idx="7771">
                  <c:v>6.7736403777605398E-9</c:v>
                </c:pt>
                <c:pt idx="7772">
                  <c:v>6.4180734447344199E-9</c:v>
                </c:pt>
                <c:pt idx="7773">
                  <c:v>5.9197816881987202E-9</c:v>
                </c:pt>
                <c:pt idx="7774">
                  <c:v>5.8697368006127897E-9</c:v>
                </c:pt>
                <c:pt idx="7775">
                  <c:v>5.2604836642444703E-9</c:v>
                </c:pt>
                <c:pt idx="7776">
                  <c:v>4.9194085044736397E-9</c:v>
                </c:pt>
                <c:pt idx="7777">
                  <c:v>4.8410024886764302E-9</c:v>
                </c:pt>
                <c:pt idx="7778">
                  <c:v>4.3760418684560396E-9</c:v>
                </c:pt>
                <c:pt idx="7779">
                  <c:v>3.7220203759862401E-9</c:v>
                </c:pt>
                <c:pt idx="7780">
                  <c:v>3.2251957276447101E-9</c:v>
                </c:pt>
                <c:pt idx="7781">
                  <c:v>3.17551838063457E-9</c:v>
                </c:pt>
                <c:pt idx="7782">
                  <c:v>3.2411745417899699E-9</c:v>
                </c:pt>
                <c:pt idx="7783">
                  <c:v>3.1835468347724202E-9</c:v>
                </c:pt>
                <c:pt idx="7784">
                  <c:v>3.1329573263444198E-9</c:v>
                </c:pt>
                <c:pt idx="7785">
                  <c:v>2.9541320591826799E-9</c:v>
                </c:pt>
                <c:pt idx="7786">
                  <c:v>2.85150448575466E-9</c:v>
                </c:pt>
                <c:pt idx="7787">
                  <c:v>2.7109743719763301E-9</c:v>
                </c:pt>
                <c:pt idx="7788">
                  <c:v>2.87707008202371E-9</c:v>
                </c:pt>
                <c:pt idx="7789">
                  <c:v>3.2392086487667602E-9</c:v>
                </c:pt>
                <c:pt idx="7790">
                  <c:v>3.8500414927508602E-9</c:v>
                </c:pt>
                <c:pt idx="7791">
                  <c:v>4.3869330166597798E-9</c:v>
                </c:pt>
                <c:pt idx="7792">
                  <c:v>4.3376761347272299E-9</c:v>
                </c:pt>
                <c:pt idx="7793">
                  <c:v>4.6886359345244603E-9</c:v>
                </c:pt>
                <c:pt idx="7794">
                  <c:v>5.1762577528996798E-9</c:v>
                </c:pt>
                <c:pt idx="7795">
                  <c:v>6.0283730524484299E-9</c:v>
                </c:pt>
                <c:pt idx="7796">
                  <c:v>5.3651683436066303E-9</c:v>
                </c:pt>
                <c:pt idx="7797">
                  <c:v>4.2204817891204603E-9</c:v>
                </c:pt>
                <c:pt idx="7798">
                  <c:v>3.63268268433375E-9</c:v>
                </c:pt>
                <c:pt idx="7799">
                  <c:v>3.9598676160916999E-9</c:v>
                </c:pt>
                <c:pt idx="7800">
                  <c:v>4.5453742919166601E-9</c:v>
                </c:pt>
                <c:pt idx="7801">
                  <c:v>4.3897546803719399E-9</c:v>
                </c:pt>
                <c:pt idx="7802">
                  <c:v>4.0120753938903901E-9</c:v>
                </c:pt>
                <c:pt idx="7803">
                  <c:v>3.9024613844749E-9</c:v>
                </c:pt>
                <c:pt idx="7804">
                  <c:v>3.4533283828966599E-9</c:v>
                </c:pt>
                <c:pt idx="7805">
                  <c:v>3.2137761279400398E-9</c:v>
                </c:pt>
                <c:pt idx="7806">
                  <c:v>3.3539994129461E-9</c:v>
                </c:pt>
                <c:pt idx="7807">
                  <c:v>3.1721022454344098E-9</c:v>
                </c:pt>
                <c:pt idx="7808">
                  <c:v>3.1111456623917101E-9</c:v>
                </c:pt>
                <c:pt idx="7809">
                  <c:v>2.4722077864524101E-9</c:v>
                </c:pt>
                <c:pt idx="7810">
                  <c:v>2.0823894404526401E-9</c:v>
                </c:pt>
                <c:pt idx="7811">
                  <c:v>2.0210877947689799E-9</c:v>
                </c:pt>
                <c:pt idx="7812">
                  <c:v>2.0625857450235999E-9</c:v>
                </c:pt>
                <c:pt idx="7813">
                  <c:v>2.1831652641161099E-9</c:v>
                </c:pt>
                <c:pt idx="7814">
                  <c:v>2.2210743135804799E-9</c:v>
                </c:pt>
                <c:pt idx="7815">
                  <c:v>1.9460056220584699E-9</c:v>
                </c:pt>
                <c:pt idx="7816">
                  <c:v>1.72569789484656E-9</c:v>
                </c:pt>
                <c:pt idx="7817">
                  <c:v>1.6291104826930501E-9</c:v>
                </c:pt>
                <c:pt idx="7818">
                  <c:v>1.6379079842062801E-9</c:v>
                </c:pt>
                <c:pt idx="7819">
                  <c:v>1.59604320765392E-9</c:v>
                </c:pt>
                <c:pt idx="7820">
                  <c:v>1.5497619312926101E-9</c:v>
                </c:pt>
                <c:pt idx="7821">
                  <c:v>1.6793580867190101E-9</c:v>
                </c:pt>
                <c:pt idx="7822">
                  <c:v>1.5964434178725E-9</c:v>
                </c:pt>
                <c:pt idx="7823">
                  <c:v>1.61573853968966E-9</c:v>
                </c:pt>
                <c:pt idx="7824">
                  <c:v>1.72138397091589E-9</c:v>
                </c:pt>
                <c:pt idx="7825">
                  <c:v>1.88358332344312E-9</c:v>
                </c:pt>
                <c:pt idx="7826">
                  <c:v>2.0015306764169799E-9</c:v>
                </c:pt>
                <c:pt idx="7827">
                  <c:v>2.0422482019020401E-9</c:v>
                </c:pt>
                <c:pt idx="7828">
                  <c:v>2.0412350719859999E-9</c:v>
                </c:pt>
                <c:pt idx="7829">
                  <c:v>2.03772277884316E-9</c:v>
                </c:pt>
                <c:pt idx="7830">
                  <c:v>2.0482999475856902E-9</c:v>
                </c:pt>
                <c:pt idx="7831">
                  <c:v>1.99064854585364E-9</c:v>
                </c:pt>
                <c:pt idx="7832">
                  <c:v>2.03185451847942E-9</c:v>
                </c:pt>
                <c:pt idx="7833">
                  <c:v>2.1329421908407901E-9</c:v>
                </c:pt>
                <c:pt idx="7834">
                  <c:v>2.1945190312149199E-9</c:v>
                </c:pt>
                <c:pt idx="7835">
                  <c:v>2.18147350559302E-9</c:v>
                </c:pt>
                <c:pt idx="7836">
                  <c:v>2.22635725702884E-9</c:v>
                </c:pt>
                <c:pt idx="7837">
                  <c:v>2.1965090332491501E-9</c:v>
                </c:pt>
                <c:pt idx="7838">
                  <c:v>2.2558861866748799E-9</c:v>
                </c:pt>
                <c:pt idx="7839">
                  <c:v>2.4588579306096201E-9</c:v>
                </c:pt>
                <c:pt idx="7840">
                  <c:v>3.24735595881726E-9</c:v>
                </c:pt>
                <c:pt idx="7841">
                  <c:v>3.57280488389165E-9</c:v>
                </c:pt>
                <c:pt idx="7842">
                  <c:v>3.7140061448387901E-9</c:v>
                </c:pt>
                <c:pt idx="7843">
                  <c:v>5.2943348766405603E-9</c:v>
                </c:pt>
                <c:pt idx="7844">
                  <c:v>1.1630392583987501E-8</c:v>
                </c:pt>
                <c:pt idx="7845">
                  <c:v>9.3262972956604607E-9</c:v>
                </c:pt>
                <c:pt idx="7846">
                  <c:v>5.0530030478175104E-9</c:v>
                </c:pt>
                <c:pt idx="7847">
                  <c:v>3.47779686404358E-9</c:v>
                </c:pt>
                <c:pt idx="7848">
                  <c:v>3.22732420925977E-9</c:v>
                </c:pt>
                <c:pt idx="7849">
                  <c:v>3.0549563146315301E-9</c:v>
                </c:pt>
                <c:pt idx="7850">
                  <c:v>2.99791470718957E-9</c:v>
                </c:pt>
                <c:pt idx="7851">
                  <c:v>3.0303790699804999E-9</c:v>
                </c:pt>
                <c:pt idx="7852">
                  <c:v>3.30849478999233E-9</c:v>
                </c:pt>
                <c:pt idx="7853">
                  <c:v>4.50089179827213E-9</c:v>
                </c:pt>
                <c:pt idx="7854">
                  <c:v>4.3435749926624498E-9</c:v>
                </c:pt>
                <c:pt idx="7855">
                  <c:v>3.3089226354959399E-9</c:v>
                </c:pt>
                <c:pt idx="7856">
                  <c:v>2.63226783786747E-9</c:v>
                </c:pt>
                <c:pt idx="7857">
                  <c:v>3.1135153320239599E-9</c:v>
                </c:pt>
                <c:pt idx="7858">
                  <c:v>3.2669510811528598E-9</c:v>
                </c:pt>
                <c:pt idx="7859">
                  <c:v>3.4640593869479001E-9</c:v>
                </c:pt>
                <c:pt idx="7860">
                  <c:v>3.5701074868974101E-9</c:v>
                </c:pt>
                <c:pt idx="7861">
                  <c:v>2.3172224299546199E-9</c:v>
                </c:pt>
                <c:pt idx="7862">
                  <c:v>3.7055138936443801E-9</c:v>
                </c:pt>
                <c:pt idx="7863">
                  <c:v>3.7064586821761401E-9</c:v>
                </c:pt>
                <c:pt idx="7864">
                  <c:v>1.7665950254535199E-9</c:v>
                </c:pt>
                <c:pt idx="7865">
                  <c:v>1.7432165924181201E-9</c:v>
                </c:pt>
                <c:pt idx="7866">
                  <c:v>1.6898375000424199E-9</c:v>
                </c:pt>
                <c:pt idx="7867">
                  <c:v>1.68946857614809E-9</c:v>
                </c:pt>
                <c:pt idx="7868">
                  <c:v>1.49085788553507E-9</c:v>
                </c:pt>
                <c:pt idx="7869">
                  <c:v>1.3200319327016599E-9</c:v>
                </c:pt>
                <c:pt idx="7870">
                  <c:v>1.6659430952904901E-9</c:v>
                </c:pt>
                <c:pt idx="7871">
                  <c:v>1.78708657123727E-9</c:v>
                </c:pt>
                <c:pt idx="7872">
                  <c:v>1.20481175362136E-9</c:v>
                </c:pt>
                <c:pt idx="7873">
                  <c:v>1.16928885141677E-9</c:v>
                </c:pt>
                <c:pt idx="7874">
                  <c:v>1.1858887891771701E-9</c:v>
                </c:pt>
                <c:pt idx="7875">
                  <c:v>1.17291014581182E-9</c:v>
                </c:pt>
                <c:pt idx="7876">
                  <c:v>1.1932094771956499E-9</c:v>
                </c:pt>
                <c:pt idx="7877">
                  <c:v>1.25233986116547E-9</c:v>
                </c:pt>
                <c:pt idx="7878">
                  <c:v>1.3439609627603701E-9</c:v>
                </c:pt>
                <c:pt idx="7879">
                  <c:v>1.3618467101464999E-9</c:v>
                </c:pt>
                <c:pt idx="7880">
                  <c:v>1.5560947346849801E-9</c:v>
                </c:pt>
                <c:pt idx="7881">
                  <c:v>1.90575397220658E-9</c:v>
                </c:pt>
                <c:pt idx="7882">
                  <c:v>2.5909968660088198E-9</c:v>
                </c:pt>
                <c:pt idx="7883">
                  <c:v>3.7159150287994099E-9</c:v>
                </c:pt>
                <c:pt idx="7884">
                  <c:v>5.1747381630289798E-9</c:v>
                </c:pt>
                <c:pt idx="7885">
                  <c:v>7.4007388483581696E-9</c:v>
                </c:pt>
                <c:pt idx="7886">
                  <c:v>9.9604914497486908E-9</c:v>
                </c:pt>
                <c:pt idx="7887">
                  <c:v>1.24219778836129E-8</c:v>
                </c:pt>
                <c:pt idx="7888">
                  <c:v>1.4530880412559999E-8</c:v>
                </c:pt>
                <c:pt idx="7889">
                  <c:v>1.6677933681058E-8</c:v>
                </c:pt>
                <c:pt idx="7890">
                  <c:v>1.90529143848549E-8</c:v>
                </c:pt>
                <c:pt idx="7891">
                  <c:v>2.0411989754235499E-8</c:v>
                </c:pt>
                <c:pt idx="7892">
                  <c:v>2.0305337913078399E-8</c:v>
                </c:pt>
                <c:pt idx="7893">
                  <c:v>1.9949361262036202E-8</c:v>
                </c:pt>
                <c:pt idx="7894">
                  <c:v>1.9534129052338198E-8</c:v>
                </c:pt>
                <c:pt idx="7895">
                  <c:v>1.9774567775550001E-8</c:v>
                </c:pt>
                <c:pt idx="7896">
                  <c:v>2.1390071175660301E-8</c:v>
                </c:pt>
                <c:pt idx="7897">
                  <c:v>2.23423336315771E-8</c:v>
                </c:pt>
                <c:pt idx="7898">
                  <c:v>2.4266377029344899E-8</c:v>
                </c:pt>
                <c:pt idx="7899">
                  <c:v>2.2985272097508399E-8</c:v>
                </c:pt>
                <c:pt idx="7900">
                  <c:v>2.2446909455819901E-8</c:v>
                </c:pt>
                <c:pt idx="7901">
                  <c:v>2.3183756035559299E-8</c:v>
                </c:pt>
                <c:pt idx="7902">
                  <c:v>2.2843841760664301E-8</c:v>
                </c:pt>
                <c:pt idx="7903">
                  <c:v>2.3892333721285801E-8</c:v>
                </c:pt>
                <c:pt idx="7904">
                  <c:v>2.6239885554390401E-8</c:v>
                </c:pt>
                <c:pt idx="7905">
                  <c:v>2.46313877593824E-8</c:v>
                </c:pt>
                <c:pt idx="7906">
                  <c:v>2.3368414550424999E-8</c:v>
                </c:pt>
                <c:pt idx="7907">
                  <c:v>2.22987090544142E-8</c:v>
                </c:pt>
                <c:pt idx="7908">
                  <c:v>2.18869521342018E-8</c:v>
                </c:pt>
                <c:pt idx="7909">
                  <c:v>2.04440461991986E-8</c:v>
                </c:pt>
                <c:pt idx="7910">
                  <c:v>2.06741794335693E-8</c:v>
                </c:pt>
                <c:pt idx="7911">
                  <c:v>2.1309874213274101E-8</c:v>
                </c:pt>
                <c:pt idx="7912">
                  <c:v>2.05732223300824E-8</c:v>
                </c:pt>
                <c:pt idx="7913">
                  <c:v>2.0780699387024801E-8</c:v>
                </c:pt>
                <c:pt idx="7914">
                  <c:v>2.0545214508656799E-8</c:v>
                </c:pt>
                <c:pt idx="7915">
                  <c:v>2.0991131929951601E-8</c:v>
                </c:pt>
                <c:pt idx="7916">
                  <c:v>2.2057795072719902E-8</c:v>
                </c:pt>
                <c:pt idx="7917">
                  <c:v>2.27873199718641E-8</c:v>
                </c:pt>
                <c:pt idx="7918">
                  <c:v>2.3152347235711798E-8</c:v>
                </c:pt>
                <c:pt idx="7919">
                  <c:v>2.3743803266384799E-8</c:v>
                </c:pt>
                <c:pt idx="7920">
                  <c:v>2.5956684779171699E-8</c:v>
                </c:pt>
                <c:pt idx="7921">
                  <c:v>2.62892263592899E-8</c:v>
                </c:pt>
                <c:pt idx="7922">
                  <c:v>2.6976599882015701E-8</c:v>
                </c:pt>
                <c:pt idx="7923">
                  <c:v>2.8864367570639702E-8</c:v>
                </c:pt>
                <c:pt idx="7924">
                  <c:v>2.5562063060503899E-8</c:v>
                </c:pt>
                <c:pt idx="7925">
                  <c:v>2.6664239758700401E-8</c:v>
                </c:pt>
                <c:pt idx="7926">
                  <c:v>2.61448353493188E-8</c:v>
                </c:pt>
                <c:pt idx="7927">
                  <c:v>2.6431816697257801E-8</c:v>
                </c:pt>
                <c:pt idx="7928">
                  <c:v>2.8210247326742101E-8</c:v>
                </c:pt>
                <c:pt idx="7929">
                  <c:v>2.7423437320395699E-8</c:v>
                </c:pt>
                <c:pt idx="7930">
                  <c:v>2.51646398771351E-8</c:v>
                </c:pt>
                <c:pt idx="7931">
                  <c:v>2.4893931529860599E-8</c:v>
                </c:pt>
                <c:pt idx="7932">
                  <c:v>2.62127993386867E-8</c:v>
                </c:pt>
                <c:pt idx="7933">
                  <c:v>2.6619788049252701E-8</c:v>
                </c:pt>
                <c:pt idx="7934">
                  <c:v>2.5382582560269498E-8</c:v>
                </c:pt>
                <c:pt idx="7935">
                  <c:v>2.7353221626678498E-8</c:v>
                </c:pt>
                <c:pt idx="7936">
                  <c:v>2.8027163511175201E-8</c:v>
                </c:pt>
                <c:pt idx="7937">
                  <c:v>2.4894638146416301E-8</c:v>
                </c:pt>
                <c:pt idx="7938">
                  <c:v>2.5888278268433899E-8</c:v>
                </c:pt>
                <c:pt idx="7939">
                  <c:v>2.5977916555288201E-8</c:v>
                </c:pt>
                <c:pt idx="7940">
                  <c:v>2.50148275904633E-8</c:v>
                </c:pt>
                <c:pt idx="7941">
                  <c:v>2.4951617254442002E-8</c:v>
                </c:pt>
                <c:pt idx="7942">
                  <c:v>2.5140799664632299E-8</c:v>
                </c:pt>
                <c:pt idx="7943">
                  <c:v>2.4954529375906899E-8</c:v>
                </c:pt>
                <c:pt idx="7944">
                  <c:v>2.26571021050102E-8</c:v>
                </c:pt>
                <c:pt idx="7945">
                  <c:v>2.17328911559487E-8</c:v>
                </c:pt>
                <c:pt idx="7946">
                  <c:v>2.4207259383446501E-8</c:v>
                </c:pt>
                <c:pt idx="7947">
                  <c:v>2.30569789816952E-8</c:v>
                </c:pt>
                <c:pt idx="7948">
                  <c:v>2.20580283195539E-8</c:v>
                </c:pt>
                <c:pt idx="7949">
                  <c:v>2.25246282601391E-8</c:v>
                </c:pt>
                <c:pt idx="7950">
                  <c:v>2.2964153641616299E-8</c:v>
                </c:pt>
                <c:pt idx="7951">
                  <c:v>2.2503523631086402E-8</c:v>
                </c:pt>
                <c:pt idx="7952">
                  <c:v>2.1687255585805799E-8</c:v>
                </c:pt>
                <c:pt idx="7953">
                  <c:v>2.1695632696423402E-8</c:v>
                </c:pt>
                <c:pt idx="7954">
                  <c:v>2.2325870652633899E-8</c:v>
                </c:pt>
                <c:pt idx="7955">
                  <c:v>2.2239747760883401E-8</c:v>
                </c:pt>
                <c:pt idx="7956">
                  <c:v>2.2354769115597001E-8</c:v>
                </c:pt>
                <c:pt idx="7957">
                  <c:v>2.4919178759367899E-8</c:v>
                </c:pt>
                <c:pt idx="7958">
                  <c:v>2.4107227787264101E-8</c:v>
                </c:pt>
                <c:pt idx="7959">
                  <c:v>2.30447017347193E-8</c:v>
                </c:pt>
                <c:pt idx="7960">
                  <c:v>2.2942712242922002E-8</c:v>
                </c:pt>
                <c:pt idx="7961">
                  <c:v>2.18625688815285E-8</c:v>
                </c:pt>
                <c:pt idx="7962">
                  <c:v>2.1823556150911699E-8</c:v>
                </c:pt>
                <c:pt idx="7963">
                  <c:v>2.02796372400206E-8</c:v>
                </c:pt>
                <c:pt idx="7964">
                  <c:v>1.8973558042085599E-8</c:v>
                </c:pt>
                <c:pt idx="7965">
                  <c:v>1.75880964743537E-8</c:v>
                </c:pt>
                <c:pt idx="7966">
                  <c:v>1.86676938628079E-8</c:v>
                </c:pt>
                <c:pt idx="7967">
                  <c:v>2.0462930924940199E-8</c:v>
                </c:pt>
                <c:pt idx="7968">
                  <c:v>1.9582631067442201E-8</c:v>
                </c:pt>
                <c:pt idx="7969">
                  <c:v>1.8758925937579699E-8</c:v>
                </c:pt>
                <c:pt idx="7970">
                  <c:v>1.9672464022664201E-8</c:v>
                </c:pt>
                <c:pt idx="7971">
                  <c:v>2.0181295534317901E-8</c:v>
                </c:pt>
                <c:pt idx="7972">
                  <c:v>2.0189602481236501E-8</c:v>
                </c:pt>
                <c:pt idx="7973">
                  <c:v>2.1200643777312899E-8</c:v>
                </c:pt>
                <c:pt idx="7974">
                  <c:v>2.1585988218085201E-8</c:v>
                </c:pt>
                <c:pt idx="7975">
                  <c:v>2.0222699496958599E-8</c:v>
                </c:pt>
                <c:pt idx="7976">
                  <c:v>2.0927496813586801E-8</c:v>
                </c:pt>
                <c:pt idx="7977">
                  <c:v>1.99558454778703E-8</c:v>
                </c:pt>
                <c:pt idx="7978">
                  <c:v>1.95441553444429E-8</c:v>
                </c:pt>
                <c:pt idx="7979">
                  <c:v>2.2638233608528701E-8</c:v>
                </c:pt>
                <c:pt idx="7980">
                  <c:v>2.3575613984100502E-8</c:v>
                </c:pt>
                <c:pt idx="7981">
                  <c:v>2.32766702352696E-8</c:v>
                </c:pt>
                <c:pt idx="7982">
                  <c:v>2.14632351443122E-8</c:v>
                </c:pt>
                <c:pt idx="7983">
                  <c:v>2.1635383691792102E-8</c:v>
                </c:pt>
                <c:pt idx="7984">
                  <c:v>2.2627311126228699E-8</c:v>
                </c:pt>
                <c:pt idx="7985">
                  <c:v>2.2850865375081099E-8</c:v>
                </c:pt>
                <c:pt idx="7986">
                  <c:v>2.4179747670564701E-8</c:v>
                </c:pt>
                <c:pt idx="7987">
                  <c:v>2.50150302248411E-8</c:v>
                </c:pt>
                <c:pt idx="7988">
                  <c:v>2.2514091895065299E-8</c:v>
                </c:pt>
                <c:pt idx="7989">
                  <c:v>2.2552410053470001E-8</c:v>
                </c:pt>
                <c:pt idx="7990">
                  <c:v>2.07824165358482E-8</c:v>
                </c:pt>
                <c:pt idx="7991">
                  <c:v>2.00010769578032E-8</c:v>
                </c:pt>
                <c:pt idx="7992">
                  <c:v>2.00163286973527E-8</c:v>
                </c:pt>
                <c:pt idx="7993">
                  <c:v>2.1615606392561201E-8</c:v>
                </c:pt>
                <c:pt idx="7994">
                  <c:v>2.24574756529224E-8</c:v>
                </c:pt>
                <c:pt idx="7995">
                  <c:v>2.09469528425898E-8</c:v>
                </c:pt>
                <c:pt idx="7996">
                  <c:v>2.0452108584645501E-8</c:v>
                </c:pt>
                <c:pt idx="7997">
                  <c:v>2.0072686512859199E-8</c:v>
                </c:pt>
                <c:pt idx="7998">
                  <c:v>2.0100098793671201E-8</c:v>
                </c:pt>
                <c:pt idx="7999">
                  <c:v>1.9098740002438999E-8</c:v>
                </c:pt>
                <c:pt idx="8000">
                  <c:v>1.7499028277041401E-8</c:v>
                </c:pt>
                <c:pt idx="8001">
                  <c:v>1.7058421813816601E-8</c:v>
                </c:pt>
                <c:pt idx="8002">
                  <c:v>1.74787247286388E-8</c:v>
                </c:pt>
                <c:pt idx="8003">
                  <c:v>1.7546235044380701E-8</c:v>
                </c:pt>
                <c:pt idx="8004">
                  <c:v>1.5920436368957701E-8</c:v>
                </c:pt>
                <c:pt idx="8005">
                  <c:v>1.65861607868775E-8</c:v>
                </c:pt>
                <c:pt idx="8006">
                  <c:v>1.6389051855857199E-8</c:v>
                </c:pt>
                <c:pt idx="8007">
                  <c:v>1.59205472664443E-8</c:v>
                </c:pt>
                <c:pt idx="8008">
                  <c:v>1.5225418610273299E-8</c:v>
                </c:pt>
                <c:pt idx="8009">
                  <c:v>1.42726597423361E-8</c:v>
                </c:pt>
                <c:pt idx="8010">
                  <c:v>1.3459952921816699E-8</c:v>
                </c:pt>
                <c:pt idx="8011">
                  <c:v>1.3603591769588699E-8</c:v>
                </c:pt>
                <c:pt idx="8012">
                  <c:v>1.35292599887685E-8</c:v>
                </c:pt>
                <c:pt idx="8013">
                  <c:v>1.1533558451382599E-8</c:v>
                </c:pt>
                <c:pt idx="8014">
                  <c:v>1.02774199616488E-8</c:v>
                </c:pt>
                <c:pt idx="8015">
                  <c:v>1.0137490268549701E-8</c:v>
                </c:pt>
                <c:pt idx="8016">
                  <c:v>1.0542223342034899E-8</c:v>
                </c:pt>
                <c:pt idx="8017">
                  <c:v>1.0519011954343799E-8</c:v>
                </c:pt>
                <c:pt idx="8018">
                  <c:v>9.8745068574942496E-9</c:v>
                </c:pt>
                <c:pt idx="8019">
                  <c:v>9.1561988810666695E-9</c:v>
                </c:pt>
                <c:pt idx="8020">
                  <c:v>8.4812796587804401E-9</c:v>
                </c:pt>
                <c:pt idx="8021">
                  <c:v>8.02429353612583E-9</c:v>
                </c:pt>
                <c:pt idx="8022">
                  <c:v>7.9607576466025796E-9</c:v>
                </c:pt>
                <c:pt idx="8023">
                  <c:v>7.7483538425113292E-9</c:v>
                </c:pt>
                <c:pt idx="8024">
                  <c:v>7.3765186569365597E-9</c:v>
                </c:pt>
                <c:pt idx="8025">
                  <c:v>7.1527946635281703E-9</c:v>
                </c:pt>
                <c:pt idx="8026">
                  <c:v>7.5957690607852695E-9</c:v>
                </c:pt>
                <c:pt idx="8027">
                  <c:v>6.6204864646864804E-9</c:v>
                </c:pt>
                <c:pt idx="8028">
                  <c:v>6.0962643281696998E-9</c:v>
                </c:pt>
                <c:pt idx="8029">
                  <c:v>5.9456124920571203E-9</c:v>
                </c:pt>
                <c:pt idx="8030">
                  <c:v>5.9320759425709296E-9</c:v>
                </c:pt>
                <c:pt idx="8031">
                  <c:v>5.4747521699340897E-9</c:v>
                </c:pt>
                <c:pt idx="8032">
                  <c:v>5.0109082066201099E-9</c:v>
                </c:pt>
                <c:pt idx="8033">
                  <c:v>5.5051022082089402E-9</c:v>
                </c:pt>
                <c:pt idx="8034">
                  <c:v>5.8865390779571897E-9</c:v>
                </c:pt>
                <c:pt idx="8035">
                  <c:v>5.1431847438459304E-9</c:v>
                </c:pt>
                <c:pt idx="8036">
                  <c:v>4.1041142235153997E-9</c:v>
                </c:pt>
                <c:pt idx="8037">
                  <c:v>4.2529412322099998E-9</c:v>
                </c:pt>
                <c:pt idx="8038">
                  <c:v>3.7550268242848803E-9</c:v>
                </c:pt>
                <c:pt idx="8039">
                  <c:v>3.7249278142234099E-9</c:v>
                </c:pt>
                <c:pt idx="8040">
                  <c:v>3.7442414033307498E-9</c:v>
                </c:pt>
                <c:pt idx="8041">
                  <c:v>4.03430178804325E-9</c:v>
                </c:pt>
                <c:pt idx="8042">
                  <c:v>6.7441811351397496E-9</c:v>
                </c:pt>
                <c:pt idx="8043">
                  <c:v>6.6917353551446296E-9</c:v>
                </c:pt>
                <c:pt idx="8044">
                  <c:v>3.9447866091995799E-9</c:v>
                </c:pt>
                <c:pt idx="8045">
                  <c:v>3.3835024468732901E-9</c:v>
                </c:pt>
                <c:pt idx="8046">
                  <c:v>4.4931135083703902E-9</c:v>
                </c:pt>
                <c:pt idx="8047">
                  <c:v>4.0508251559721297E-9</c:v>
                </c:pt>
                <c:pt idx="8048">
                  <c:v>4.7494728060729899E-9</c:v>
                </c:pt>
                <c:pt idx="8049">
                  <c:v>4.1069455659740297E-9</c:v>
                </c:pt>
                <c:pt idx="8050">
                  <c:v>5.0790023988828796E-9</c:v>
                </c:pt>
                <c:pt idx="8051">
                  <c:v>6.6258707845487197E-9</c:v>
                </c:pt>
                <c:pt idx="8052">
                  <c:v>5.81146844418758E-9</c:v>
                </c:pt>
                <c:pt idx="8053">
                  <c:v>7.8749126080632007E-9</c:v>
                </c:pt>
                <c:pt idx="8054">
                  <c:v>9.6219192588673199E-9</c:v>
                </c:pt>
                <c:pt idx="8055">
                  <c:v>1.2192363822955899E-8</c:v>
                </c:pt>
                <c:pt idx="8056">
                  <c:v>1.55978496809427E-8</c:v>
                </c:pt>
                <c:pt idx="8057">
                  <c:v>1.5359151440814201E-8</c:v>
                </c:pt>
                <c:pt idx="8058">
                  <c:v>1.4214584724786199E-8</c:v>
                </c:pt>
                <c:pt idx="8059">
                  <c:v>1.36846827458097E-8</c:v>
                </c:pt>
                <c:pt idx="8060">
                  <c:v>1.27771514119876E-8</c:v>
                </c:pt>
                <c:pt idx="8061">
                  <c:v>1.2009101113793501E-8</c:v>
                </c:pt>
                <c:pt idx="8062">
                  <c:v>1.06799682877157E-8</c:v>
                </c:pt>
                <c:pt idx="8063">
                  <c:v>9.5861270194603203E-9</c:v>
                </c:pt>
                <c:pt idx="8064">
                  <c:v>8.7522614705953292E-9</c:v>
                </c:pt>
                <c:pt idx="8065">
                  <c:v>8.2695266998055996E-9</c:v>
                </c:pt>
                <c:pt idx="8066">
                  <c:v>6.7228529163054102E-9</c:v>
                </c:pt>
                <c:pt idx="8067">
                  <c:v>5.1986940777025004E-9</c:v>
                </c:pt>
                <c:pt idx="8068">
                  <c:v>5.2463570929488601E-9</c:v>
                </c:pt>
                <c:pt idx="8069">
                  <c:v>6.0578880498045201E-9</c:v>
                </c:pt>
                <c:pt idx="8070">
                  <c:v>7.15248769141704E-9</c:v>
                </c:pt>
                <c:pt idx="8071">
                  <c:v>8.0969408405324594E-9</c:v>
                </c:pt>
                <c:pt idx="8072">
                  <c:v>9.29732113796854E-9</c:v>
                </c:pt>
                <c:pt idx="8073">
                  <c:v>1.0723897928974599E-8</c:v>
                </c:pt>
                <c:pt idx="8074">
                  <c:v>1.28983785174E-8</c:v>
                </c:pt>
                <c:pt idx="8075">
                  <c:v>1.59670669460721E-8</c:v>
                </c:pt>
                <c:pt idx="8076">
                  <c:v>1.8261599798649201E-8</c:v>
                </c:pt>
                <c:pt idx="8077">
                  <c:v>1.9891287396507701E-8</c:v>
                </c:pt>
                <c:pt idx="8078">
                  <c:v>1.9504962398630801E-8</c:v>
                </c:pt>
                <c:pt idx="8079">
                  <c:v>1.9114926392885399E-8</c:v>
                </c:pt>
                <c:pt idx="8080">
                  <c:v>1.8513966342686801E-8</c:v>
                </c:pt>
                <c:pt idx="8081">
                  <c:v>1.77358182560113E-8</c:v>
                </c:pt>
                <c:pt idx="8082">
                  <c:v>1.6763838585952E-8</c:v>
                </c:pt>
                <c:pt idx="8083">
                  <c:v>1.5977809619548999E-8</c:v>
                </c:pt>
                <c:pt idx="8084">
                  <c:v>1.6381655326842899E-8</c:v>
                </c:pt>
                <c:pt idx="8085">
                  <c:v>1.68150525618709E-8</c:v>
                </c:pt>
                <c:pt idx="8086">
                  <c:v>1.6720694404414001E-8</c:v>
                </c:pt>
                <c:pt idx="8087">
                  <c:v>1.6291283731832901E-8</c:v>
                </c:pt>
                <c:pt idx="8088">
                  <c:v>1.60900537330654E-8</c:v>
                </c:pt>
                <c:pt idx="8089">
                  <c:v>1.6204165032333002E-8</c:v>
                </c:pt>
                <c:pt idx="8090">
                  <c:v>1.6332660055027299E-8</c:v>
                </c:pt>
                <c:pt idx="8091">
                  <c:v>1.5556640141689801E-8</c:v>
                </c:pt>
                <c:pt idx="8092">
                  <c:v>1.5160127512904799E-8</c:v>
                </c:pt>
                <c:pt idx="8093">
                  <c:v>1.4671187348621699E-8</c:v>
                </c:pt>
                <c:pt idx="8094">
                  <c:v>1.3493972827951101E-8</c:v>
                </c:pt>
                <c:pt idx="8095">
                  <c:v>1.24484356679274E-8</c:v>
                </c:pt>
                <c:pt idx="8096">
                  <c:v>1.24891436394634E-8</c:v>
                </c:pt>
                <c:pt idx="8097">
                  <c:v>1.2175743986781901E-8</c:v>
                </c:pt>
                <c:pt idx="8098">
                  <c:v>1.1492480495716199E-8</c:v>
                </c:pt>
                <c:pt idx="8099">
                  <c:v>1.1455974147940201E-8</c:v>
                </c:pt>
                <c:pt idx="8100">
                  <c:v>1.1482807515786601E-8</c:v>
                </c:pt>
                <c:pt idx="8101">
                  <c:v>1.0677299159892799E-8</c:v>
                </c:pt>
                <c:pt idx="8102">
                  <c:v>1.0322506191120099E-8</c:v>
                </c:pt>
                <c:pt idx="8103">
                  <c:v>1.0002236815112699E-8</c:v>
                </c:pt>
                <c:pt idx="8104">
                  <c:v>9.9711715804190605E-9</c:v>
                </c:pt>
                <c:pt idx="8105">
                  <c:v>9.8126341986491106E-9</c:v>
                </c:pt>
                <c:pt idx="8106">
                  <c:v>9.7773560100047708E-9</c:v>
                </c:pt>
                <c:pt idx="8107">
                  <c:v>9.5552199534092596E-9</c:v>
                </c:pt>
                <c:pt idx="8108">
                  <c:v>9.3705613472819407E-9</c:v>
                </c:pt>
                <c:pt idx="8109">
                  <c:v>9.0910150479552897E-9</c:v>
                </c:pt>
                <c:pt idx="8110">
                  <c:v>8.7528398133638597E-9</c:v>
                </c:pt>
                <c:pt idx="8111">
                  <c:v>8.5779574468269398E-9</c:v>
                </c:pt>
                <c:pt idx="8112">
                  <c:v>8.6492477750720005E-9</c:v>
                </c:pt>
                <c:pt idx="8113">
                  <c:v>8.6426738274032797E-9</c:v>
                </c:pt>
                <c:pt idx="8114">
                  <c:v>8.4547564049589697E-9</c:v>
                </c:pt>
                <c:pt idx="8115">
                  <c:v>8.2194738028394194E-9</c:v>
                </c:pt>
                <c:pt idx="8116">
                  <c:v>7.8770189299488295E-9</c:v>
                </c:pt>
                <c:pt idx="8117">
                  <c:v>7.37490254284596E-9</c:v>
                </c:pt>
                <c:pt idx="8118">
                  <c:v>6.8174211488823303E-9</c:v>
                </c:pt>
                <c:pt idx="8119">
                  <c:v>7.0061202255844402E-9</c:v>
                </c:pt>
                <c:pt idx="8120">
                  <c:v>7.6678265514887792E-9</c:v>
                </c:pt>
                <c:pt idx="8121">
                  <c:v>7.6736208059875697E-9</c:v>
                </c:pt>
                <c:pt idx="8122">
                  <c:v>8.0928028168214193E-9</c:v>
                </c:pt>
                <c:pt idx="8123">
                  <c:v>8.7380422368800896E-9</c:v>
                </c:pt>
                <c:pt idx="8124">
                  <c:v>8.3717541342167593E-9</c:v>
                </c:pt>
                <c:pt idx="8125">
                  <c:v>8.9118127391176397E-9</c:v>
                </c:pt>
                <c:pt idx="8126">
                  <c:v>9.2058010839277493E-9</c:v>
                </c:pt>
                <c:pt idx="8127">
                  <c:v>9.4721756991795098E-9</c:v>
                </c:pt>
                <c:pt idx="8128">
                  <c:v>9.5000322814582695E-9</c:v>
                </c:pt>
                <c:pt idx="8129">
                  <c:v>9.7862661806802501E-9</c:v>
                </c:pt>
                <c:pt idx="8130">
                  <c:v>9.4420650433530507E-9</c:v>
                </c:pt>
                <c:pt idx="8131">
                  <c:v>9.6440826074785995E-9</c:v>
                </c:pt>
                <c:pt idx="8132">
                  <c:v>9.5707867195054896E-9</c:v>
                </c:pt>
                <c:pt idx="8133">
                  <c:v>9.4886715895735101E-9</c:v>
                </c:pt>
                <c:pt idx="8134">
                  <c:v>1.0264146898842399E-8</c:v>
                </c:pt>
                <c:pt idx="8135">
                  <c:v>9.9635824307332802E-9</c:v>
                </c:pt>
                <c:pt idx="8136">
                  <c:v>9.1385957610927792E-9</c:v>
                </c:pt>
                <c:pt idx="8137">
                  <c:v>9.2565543109089605E-9</c:v>
                </c:pt>
                <c:pt idx="8138">
                  <c:v>9.4883624115386997E-9</c:v>
                </c:pt>
                <c:pt idx="8139">
                  <c:v>1.2446620299396699E-8</c:v>
                </c:pt>
                <c:pt idx="8140">
                  <c:v>1.2656465859044201E-8</c:v>
                </c:pt>
                <c:pt idx="8141">
                  <c:v>1.20045905987155E-8</c:v>
                </c:pt>
                <c:pt idx="8142">
                  <c:v>1.2781287872635599E-8</c:v>
                </c:pt>
                <c:pt idx="8143">
                  <c:v>1.3943581066785599E-8</c:v>
                </c:pt>
                <c:pt idx="8144">
                  <c:v>1.31141416244114E-8</c:v>
                </c:pt>
                <c:pt idx="8145">
                  <c:v>1.1807945478107399E-8</c:v>
                </c:pt>
                <c:pt idx="8146">
                  <c:v>1.1584899896512299E-8</c:v>
                </c:pt>
                <c:pt idx="8147">
                  <c:v>1.1476640707220099E-8</c:v>
                </c:pt>
                <c:pt idx="8148">
                  <c:v>1.0174237887953499E-8</c:v>
                </c:pt>
                <c:pt idx="8149">
                  <c:v>1.00217654223562E-8</c:v>
                </c:pt>
                <c:pt idx="8150">
                  <c:v>1.10396128129605E-8</c:v>
                </c:pt>
                <c:pt idx="8151">
                  <c:v>1.1142326358034599E-8</c:v>
                </c:pt>
                <c:pt idx="8152">
                  <c:v>1.14154108849847E-8</c:v>
                </c:pt>
                <c:pt idx="8153">
                  <c:v>1.0141411074976499E-8</c:v>
                </c:pt>
                <c:pt idx="8154">
                  <c:v>1.03898249339144E-8</c:v>
                </c:pt>
                <c:pt idx="8155">
                  <c:v>9.7070945416584907E-9</c:v>
                </c:pt>
                <c:pt idx="8156">
                  <c:v>8.6143983191894998E-9</c:v>
                </c:pt>
                <c:pt idx="8157">
                  <c:v>7.4368842991251103E-9</c:v>
                </c:pt>
                <c:pt idx="8158">
                  <c:v>7.2295829398775099E-9</c:v>
                </c:pt>
                <c:pt idx="8159">
                  <c:v>7.4011212678928598E-9</c:v>
                </c:pt>
                <c:pt idx="8160">
                  <c:v>7.1412498663950104E-9</c:v>
                </c:pt>
                <c:pt idx="8161">
                  <c:v>7.35676427759369E-9</c:v>
                </c:pt>
                <c:pt idx="8162">
                  <c:v>7.88287882065822E-9</c:v>
                </c:pt>
                <c:pt idx="8163">
                  <c:v>7.8226524171982099E-9</c:v>
                </c:pt>
                <c:pt idx="8164">
                  <c:v>7.7368088810723394E-9</c:v>
                </c:pt>
                <c:pt idx="8165">
                  <c:v>7.1915384074382199E-9</c:v>
                </c:pt>
                <c:pt idx="8166">
                  <c:v>6.5797143397948502E-9</c:v>
                </c:pt>
                <c:pt idx="8167">
                  <c:v>6.1028178335463601E-9</c:v>
                </c:pt>
                <c:pt idx="8168">
                  <c:v>5.4498292056669897E-9</c:v>
                </c:pt>
                <c:pt idx="8169">
                  <c:v>4.9136290974371904E-9</c:v>
                </c:pt>
                <c:pt idx="8170">
                  <c:v>4.6327859935750496E-9</c:v>
                </c:pt>
                <c:pt idx="8171">
                  <c:v>4.27090468333151E-9</c:v>
                </c:pt>
                <c:pt idx="8172">
                  <c:v>4.0585328256020102E-9</c:v>
                </c:pt>
                <c:pt idx="8173">
                  <c:v>3.7549939063401699E-9</c:v>
                </c:pt>
                <c:pt idx="8174">
                  <c:v>3.67731260480802E-9</c:v>
                </c:pt>
                <c:pt idx="8175">
                  <c:v>3.8470541611456098E-9</c:v>
                </c:pt>
                <c:pt idx="8176">
                  <c:v>3.7365062626504598E-9</c:v>
                </c:pt>
                <c:pt idx="8177">
                  <c:v>3.6115572250418998E-9</c:v>
                </c:pt>
                <c:pt idx="8178">
                  <c:v>3.4546838220101502E-9</c:v>
                </c:pt>
                <c:pt idx="8179">
                  <c:v>3.3730887478665101E-9</c:v>
                </c:pt>
                <c:pt idx="8180">
                  <c:v>3.4731746425009999E-9</c:v>
                </c:pt>
                <c:pt idx="8181">
                  <c:v>3.5858505757123499E-9</c:v>
                </c:pt>
                <c:pt idx="8182">
                  <c:v>3.8453359238803902E-9</c:v>
                </c:pt>
                <c:pt idx="8183">
                  <c:v>4.93432424135582E-9</c:v>
                </c:pt>
                <c:pt idx="8184">
                  <c:v>5.9471014883035201E-9</c:v>
                </c:pt>
                <c:pt idx="8185">
                  <c:v>6.4347068238004597E-9</c:v>
                </c:pt>
                <c:pt idx="8186">
                  <c:v>7.14240680678214E-9</c:v>
                </c:pt>
                <c:pt idx="8187">
                  <c:v>8.0029003969591305E-9</c:v>
                </c:pt>
                <c:pt idx="8188">
                  <c:v>8.7105161955549504E-9</c:v>
                </c:pt>
                <c:pt idx="8189">
                  <c:v>9.2253020996399599E-9</c:v>
                </c:pt>
                <c:pt idx="8190">
                  <c:v>9.7412235498596807E-9</c:v>
                </c:pt>
                <c:pt idx="8191">
                  <c:v>9.7353835391019101E-9</c:v>
                </c:pt>
                <c:pt idx="8192">
                  <c:v>9.8201365904748599E-9</c:v>
                </c:pt>
                <c:pt idx="8193">
                  <c:v>9.9019597423629801E-9</c:v>
                </c:pt>
                <c:pt idx="8194">
                  <c:v>9.3888479541254103E-9</c:v>
                </c:pt>
                <c:pt idx="8195">
                  <c:v>9.0751277880551492E-9</c:v>
                </c:pt>
                <c:pt idx="8196">
                  <c:v>8.9346201393226492E-9</c:v>
                </c:pt>
                <c:pt idx="8197">
                  <c:v>8.0516525759145205E-9</c:v>
                </c:pt>
                <c:pt idx="8198">
                  <c:v>7.1533444454937998E-9</c:v>
                </c:pt>
                <c:pt idx="8199">
                  <c:v>6.3568770932641897E-9</c:v>
                </c:pt>
                <c:pt idx="8200">
                  <c:v>5.9464348399121102E-9</c:v>
                </c:pt>
                <c:pt idx="8201">
                  <c:v>8.8195065439413698E-9</c:v>
                </c:pt>
                <c:pt idx="8202">
                  <c:v>7.2542326729374898E-9</c:v>
                </c:pt>
                <c:pt idx="8203">
                  <c:v>4.9449654559593701E-9</c:v>
                </c:pt>
                <c:pt idx="8204">
                  <c:v>4.8023367692142604E-9</c:v>
                </c:pt>
                <c:pt idx="8205">
                  <c:v>4.67876079707354E-9</c:v>
                </c:pt>
                <c:pt idx="8206">
                  <c:v>4.79395948864801E-9</c:v>
                </c:pt>
                <c:pt idx="8207">
                  <c:v>4.6409357580427799E-9</c:v>
                </c:pt>
                <c:pt idx="8208">
                  <c:v>4.4901894143400899E-9</c:v>
                </c:pt>
                <c:pt idx="8209">
                  <c:v>4.7149676414993701E-9</c:v>
                </c:pt>
                <c:pt idx="8210">
                  <c:v>4.8521292385600798E-9</c:v>
                </c:pt>
                <c:pt idx="8211">
                  <c:v>4.8087774950967104E-9</c:v>
                </c:pt>
                <c:pt idx="8212">
                  <c:v>5.1023038857821202E-9</c:v>
                </c:pt>
                <c:pt idx="8213">
                  <c:v>5.3481980624983802E-9</c:v>
                </c:pt>
                <c:pt idx="8214">
                  <c:v>5.43922542989886E-9</c:v>
                </c:pt>
                <c:pt idx="8215">
                  <c:v>5.2581745444145904E-9</c:v>
                </c:pt>
                <c:pt idx="8216">
                  <c:v>5.1993000700363398E-9</c:v>
                </c:pt>
                <c:pt idx="8217">
                  <c:v>4.9726591835887596E-9</c:v>
                </c:pt>
                <c:pt idx="8218">
                  <c:v>5.19738940904525E-9</c:v>
                </c:pt>
                <c:pt idx="8219">
                  <c:v>5.6716034852957599E-9</c:v>
                </c:pt>
                <c:pt idx="8220">
                  <c:v>6.0421088402428302E-9</c:v>
                </c:pt>
                <c:pt idx="8221">
                  <c:v>6.5409822377096402E-9</c:v>
                </c:pt>
                <c:pt idx="8222">
                  <c:v>6.8769950872278204E-9</c:v>
                </c:pt>
                <c:pt idx="8223">
                  <c:v>6.8726273267392602E-9</c:v>
                </c:pt>
                <c:pt idx="8224">
                  <c:v>6.71866157538513E-9</c:v>
                </c:pt>
                <c:pt idx="8225">
                  <c:v>6.6548372044462597E-9</c:v>
                </c:pt>
                <c:pt idx="8226">
                  <c:v>7.8745781338264995E-9</c:v>
                </c:pt>
                <c:pt idx="8227">
                  <c:v>7.8762438805013699E-9</c:v>
                </c:pt>
                <c:pt idx="8228">
                  <c:v>7.3150795990147197E-9</c:v>
                </c:pt>
                <c:pt idx="8229">
                  <c:v>7.5962610078913902E-9</c:v>
                </c:pt>
                <c:pt idx="8230">
                  <c:v>7.7829645459474507E-9</c:v>
                </c:pt>
                <c:pt idx="8231">
                  <c:v>8.4352522759028706E-9</c:v>
                </c:pt>
                <c:pt idx="8232">
                  <c:v>8.8223337999438494E-9</c:v>
                </c:pt>
                <c:pt idx="8233">
                  <c:v>8.8744907425043497E-9</c:v>
                </c:pt>
                <c:pt idx="8234">
                  <c:v>8.9585282183441193E-9</c:v>
                </c:pt>
                <c:pt idx="8235">
                  <c:v>9.1797505523196899E-9</c:v>
                </c:pt>
                <c:pt idx="8236">
                  <c:v>8.9417383956861002E-9</c:v>
                </c:pt>
                <c:pt idx="8237">
                  <c:v>8.8513183078500498E-9</c:v>
                </c:pt>
                <c:pt idx="8238">
                  <c:v>8.5637670225880095E-9</c:v>
                </c:pt>
                <c:pt idx="8239">
                  <c:v>8.2349540996503103E-9</c:v>
                </c:pt>
                <c:pt idx="8240">
                  <c:v>9.4988009621071298E-9</c:v>
                </c:pt>
                <c:pt idx="8241">
                  <c:v>1.0679904916785299E-8</c:v>
                </c:pt>
                <c:pt idx="8242">
                  <c:v>1.14757032730971E-8</c:v>
                </c:pt>
                <c:pt idx="8243">
                  <c:v>1.1729944506403E-8</c:v>
                </c:pt>
                <c:pt idx="8244">
                  <c:v>1.1956817006381001E-8</c:v>
                </c:pt>
                <c:pt idx="8245">
                  <c:v>1.2398292498512299E-8</c:v>
                </c:pt>
                <c:pt idx="8246">
                  <c:v>1.40129838088834E-8</c:v>
                </c:pt>
                <c:pt idx="8247">
                  <c:v>1.2842060888416401E-8</c:v>
                </c:pt>
                <c:pt idx="8248">
                  <c:v>1.04363569287935E-8</c:v>
                </c:pt>
                <c:pt idx="8249">
                  <c:v>1.0161541339676901E-8</c:v>
                </c:pt>
                <c:pt idx="8250">
                  <c:v>9.6031367429236599E-9</c:v>
                </c:pt>
                <c:pt idx="8251">
                  <c:v>8.7201386345720493E-9</c:v>
                </c:pt>
                <c:pt idx="8252">
                  <c:v>7.8516603070930298E-9</c:v>
                </c:pt>
                <c:pt idx="8253">
                  <c:v>6.95154892830061E-9</c:v>
                </c:pt>
                <c:pt idx="8254">
                  <c:v>6.3035706324472797E-9</c:v>
                </c:pt>
                <c:pt idx="8255">
                  <c:v>6.2660260668346902E-9</c:v>
                </c:pt>
                <c:pt idx="8256">
                  <c:v>6.5777813047362997E-9</c:v>
                </c:pt>
                <c:pt idx="8257">
                  <c:v>6.8425476087843696E-9</c:v>
                </c:pt>
                <c:pt idx="8258">
                  <c:v>7.1375312484496603E-9</c:v>
                </c:pt>
                <c:pt idx="8259">
                  <c:v>7.3168896380109499E-9</c:v>
                </c:pt>
                <c:pt idx="8260">
                  <c:v>7.2354629531501398E-9</c:v>
                </c:pt>
                <c:pt idx="8261">
                  <c:v>7.2355350968980803E-9</c:v>
                </c:pt>
                <c:pt idx="8262">
                  <c:v>7.3950431508563097E-9</c:v>
                </c:pt>
                <c:pt idx="8263">
                  <c:v>6.8023147028954098E-9</c:v>
                </c:pt>
                <c:pt idx="8264">
                  <c:v>6.1059965111948804E-9</c:v>
                </c:pt>
                <c:pt idx="8265">
                  <c:v>5.6224658244900198E-9</c:v>
                </c:pt>
                <c:pt idx="8266">
                  <c:v>5.1740401014735702E-9</c:v>
                </c:pt>
                <c:pt idx="8267">
                  <c:v>4.9937548763924601E-9</c:v>
                </c:pt>
                <c:pt idx="8268">
                  <c:v>4.6825372791746397E-9</c:v>
                </c:pt>
                <c:pt idx="8269">
                  <c:v>4.24409178456737E-9</c:v>
                </c:pt>
                <c:pt idx="8270">
                  <c:v>3.9251121283605397E-9</c:v>
                </c:pt>
                <c:pt idx="8271">
                  <c:v>3.8293803197482402E-9</c:v>
                </c:pt>
                <c:pt idx="8272">
                  <c:v>3.6039815450265802E-9</c:v>
                </c:pt>
                <c:pt idx="8273">
                  <c:v>3.4817089399502201E-9</c:v>
                </c:pt>
                <c:pt idx="8274">
                  <c:v>3.3067430210951101E-9</c:v>
                </c:pt>
                <c:pt idx="8275">
                  <c:v>2.9805267589153399E-9</c:v>
                </c:pt>
                <c:pt idx="8276">
                  <c:v>2.6065572918795999E-9</c:v>
                </c:pt>
                <c:pt idx="8277">
                  <c:v>2.3203722952626401E-9</c:v>
                </c:pt>
                <c:pt idx="8278">
                  <c:v>2.0549754934029899E-9</c:v>
                </c:pt>
                <c:pt idx="8279">
                  <c:v>1.8598547077301399E-9</c:v>
                </c:pt>
                <c:pt idx="8280">
                  <c:v>1.6904737008773001E-9</c:v>
                </c:pt>
                <c:pt idx="8281">
                  <c:v>1.56381424557757E-9</c:v>
                </c:pt>
                <c:pt idx="8282">
                  <c:v>1.41261769167723E-9</c:v>
                </c:pt>
                <c:pt idx="8283">
                  <c:v>1.32508333492337E-9</c:v>
                </c:pt>
                <c:pt idx="8284">
                  <c:v>1.26436924237555E-9</c:v>
                </c:pt>
                <c:pt idx="8285">
                  <c:v>1.20020658329931E-9</c:v>
                </c:pt>
                <c:pt idx="8286">
                  <c:v>1.13130510795571E-9</c:v>
                </c:pt>
                <c:pt idx="8287">
                  <c:v>1.1352032044216801E-9</c:v>
                </c:pt>
                <c:pt idx="8288">
                  <c:v>1.16959464947108E-9</c:v>
                </c:pt>
                <c:pt idx="8289">
                  <c:v>1.2581233550937801E-9</c:v>
                </c:pt>
                <c:pt idx="8290">
                  <c:v>1.3541261791659901E-9</c:v>
                </c:pt>
                <c:pt idx="8291">
                  <c:v>1.4484495486804401E-9</c:v>
                </c:pt>
                <c:pt idx="8292">
                  <c:v>1.6269050226242101E-9</c:v>
                </c:pt>
                <c:pt idx="8293">
                  <c:v>1.81052373224917E-9</c:v>
                </c:pt>
                <c:pt idx="8294">
                  <c:v>1.79607539340067E-9</c:v>
                </c:pt>
                <c:pt idx="8295">
                  <c:v>2.0692449694869199E-9</c:v>
                </c:pt>
                <c:pt idx="8296">
                  <c:v>2.7831011136436899E-9</c:v>
                </c:pt>
                <c:pt idx="8297">
                  <c:v>3.0649491513235502E-9</c:v>
                </c:pt>
                <c:pt idx="8298">
                  <c:v>2.9764384353912501E-9</c:v>
                </c:pt>
                <c:pt idx="8299">
                  <c:v>3.3177593793418199E-9</c:v>
                </c:pt>
                <c:pt idx="8300">
                  <c:v>3.8408970570757697E-9</c:v>
                </c:pt>
                <c:pt idx="8301">
                  <c:v>4.4423760262372203E-9</c:v>
                </c:pt>
                <c:pt idx="8302">
                  <c:v>4.9338694387912497E-9</c:v>
                </c:pt>
                <c:pt idx="8303">
                  <c:v>5.6564333050943997E-9</c:v>
                </c:pt>
                <c:pt idx="8304">
                  <c:v>7.0900303032138497E-9</c:v>
                </c:pt>
                <c:pt idx="8305">
                  <c:v>7.2944023805963701E-9</c:v>
                </c:pt>
                <c:pt idx="8306">
                  <c:v>6.3665268156530404E-9</c:v>
                </c:pt>
                <c:pt idx="8307">
                  <c:v>5.7872162173272503E-9</c:v>
                </c:pt>
                <c:pt idx="8308">
                  <c:v>6.3848025326077804E-9</c:v>
                </c:pt>
                <c:pt idx="8309">
                  <c:v>1.17512878209672E-8</c:v>
                </c:pt>
                <c:pt idx="8310">
                  <c:v>1.58417015046324E-8</c:v>
                </c:pt>
                <c:pt idx="8311">
                  <c:v>1.64992732285297E-8</c:v>
                </c:pt>
                <c:pt idx="8312">
                  <c:v>1.6584714678540602E-8</c:v>
                </c:pt>
                <c:pt idx="8313">
                  <c:v>1.6231723753712201E-8</c:v>
                </c:pt>
                <c:pt idx="8314">
                  <c:v>1.5805958542228799E-8</c:v>
                </c:pt>
                <c:pt idx="8315">
                  <c:v>1.5148107597952399E-8</c:v>
                </c:pt>
                <c:pt idx="8316">
                  <c:v>1.48185150859172E-8</c:v>
                </c:pt>
                <c:pt idx="8317">
                  <c:v>1.5248403611942299E-8</c:v>
                </c:pt>
                <c:pt idx="8318">
                  <c:v>1.49267943471572E-8</c:v>
                </c:pt>
                <c:pt idx="8319">
                  <c:v>1.47585721715371E-8</c:v>
                </c:pt>
                <c:pt idx="8320">
                  <c:v>1.46690583078526E-8</c:v>
                </c:pt>
                <c:pt idx="8321">
                  <c:v>1.4279637291064599E-8</c:v>
                </c:pt>
                <c:pt idx="8322">
                  <c:v>1.31504793882609E-8</c:v>
                </c:pt>
                <c:pt idx="8323">
                  <c:v>1.20679855775642E-8</c:v>
                </c:pt>
                <c:pt idx="8324">
                  <c:v>1.16327937793277E-8</c:v>
                </c:pt>
                <c:pt idx="8325">
                  <c:v>9.8965747221524305E-9</c:v>
                </c:pt>
                <c:pt idx="8326">
                  <c:v>8.2468730580910302E-9</c:v>
                </c:pt>
                <c:pt idx="8327">
                  <c:v>8.0323679583860607E-9</c:v>
                </c:pt>
                <c:pt idx="8328">
                  <c:v>1.18032558420085E-8</c:v>
                </c:pt>
                <c:pt idx="8329">
                  <c:v>9.75611273287622E-9</c:v>
                </c:pt>
                <c:pt idx="8330">
                  <c:v>5.4779381039057802E-9</c:v>
                </c:pt>
                <c:pt idx="8331">
                  <c:v>5.1578092086561797E-9</c:v>
                </c:pt>
                <c:pt idx="8332">
                  <c:v>5.4288797031375299E-9</c:v>
                </c:pt>
                <c:pt idx="8333">
                  <c:v>6.11428205906907E-9</c:v>
                </c:pt>
                <c:pt idx="8334">
                  <c:v>5.67971130096888E-9</c:v>
                </c:pt>
                <c:pt idx="8335">
                  <c:v>5.6143620171434301E-9</c:v>
                </c:pt>
                <c:pt idx="8336">
                  <c:v>4.5418778366373499E-9</c:v>
                </c:pt>
                <c:pt idx="8337">
                  <c:v>4.6477277705499E-9</c:v>
                </c:pt>
                <c:pt idx="8338">
                  <c:v>5.2050550063442696E-9</c:v>
                </c:pt>
                <c:pt idx="8339">
                  <c:v>4.4232470098384997E-9</c:v>
                </c:pt>
                <c:pt idx="8340">
                  <c:v>4.2954167296011101E-9</c:v>
                </c:pt>
                <c:pt idx="8341">
                  <c:v>4.1083120436096398E-9</c:v>
                </c:pt>
                <c:pt idx="8342">
                  <c:v>3.09892114349139E-9</c:v>
                </c:pt>
                <c:pt idx="8343">
                  <c:v>2.4674700677390599E-9</c:v>
                </c:pt>
                <c:pt idx="8344">
                  <c:v>2.26881026280838E-9</c:v>
                </c:pt>
                <c:pt idx="8345">
                  <c:v>2.4007299257381299E-9</c:v>
                </c:pt>
                <c:pt idx="8346">
                  <c:v>2.84020331406386E-9</c:v>
                </c:pt>
                <c:pt idx="8347">
                  <c:v>2.43515215212715E-9</c:v>
                </c:pt>
                <c:pt idx="8348">
                  <c:v>2.0002886865477498E-9</c:v>
                </c:pt>
                <c:pt idx="8349">
                  <c:v>1.72332214294864E-9</c:v>
                </c:pt>
                <c:pt idx="8350">
                  <c:v>2.1574212560404399E-9</c:v>
                </c:pt>
                <c:pt idx="8351">
                  <c:v>1.9932426634834998E-9</c:v>
                </c:pt>
                <c:pt idx="8352">
                  <c:v>1.9847720608901001E-9</c:v>
                </c:pt>
                <c:pt idx="8353">
                  <c:v>1.8609409882989699E-9</c:v>
                </c:pt>
                <c:pt idx="8354">
                  <c:v>1.7276907309454801E-9</c:v>
                </c:pt>
                <c:pt idx="8355">
                  <c:v>1.72574850038469E-9</c:v>
                </c:pt>
                <c:pt idx="8356">
                  <c:v>1.6666632110451201E-9</c:v>
                </c:pt>
                <c:pt idx="8357">
                  <c:v>1.52415838133756E-9</c:v>
                </c:pt>
                <c:pt idx="8358">
                  <c:v>1.4133348705498701E-9</c:v>
                </c:pt>
                <c:pt idx="8359">
                  <c:v>1.4612527013617301E-9</c:v>
                </c:pt>
                <c:pt idx="8360">
                  <c:v>1.5095386446658699E-9</c:v>
                </c:pt>
                <c:pt idx="8361">
                  <c:v>1.48453899345075E-9</c:v>
                </c:pt>
                <c:pt idx="8362">
                  <c:v>1.4191992397089E-9</c:v>
                </c:pt>
                <c:pt idx="8363">
                  <c:v>1.4551488785447999E-9</c:v>
                </c:pt>
                <c:pt idx="8364">
                  <c:v>1.55383916119066E-9</c:v>
                </c:pt>
                <c:pt idx="8365">
                  <c:v>1.5257639411485501E-9</c:v>
                </c:pt>
                <c:pt idx="8366">
                  <c:v>1.5528050349411699E-9</c:v>
                </c:pt>
                <c:pt idx="8367">
                  <c:v>1.5638868014951601E-9</c:v>
                </c:pt>
                <c:pt idx="8368">
                  <c:v>1.51379674280443E-9</c:v>
                </c:pt>
                <c:pt idx="8369">
                  <c:v>1.5050795381115199E-9</c:v>
                </c:pt>
                <c:pt idx="8370">
                  <c:v>1.55759453670999E-9</c:v>
                </c:pt>
                <c:pt idx="8371">
                  <c:v>5.12488041527147E-9</c:v>
                </c:pt>
                <c:pt idx="8372">
                  <c:v>3.8070814985630997E-9</c:v>
                </c:pt>
                <c:pt idx="8373">
                  <c:v>1.48791729982516E-9</c:v>
                </c:pt>
                <c:pt idx="8374">
                  <c:v>1.5033268514752E-9</c:v>
                </c:pt>
                <c:pt idx="8375">
                  <c:v>1.84614464139886E-9</c:v>
                </c:pt>
                <c:pt idx="8376">
                  <c:v>1.7742100075262501E-9</c:v>
                </c:pt>
                <c:pt idx="8377">
                  <c:v>1.21417265341483E-9</c:v>
                </c:pt>
                <c:pt idx="8378">
                  <c:v>1.12729579221706E-9</c:v>
                </c:pt>
                <c:pt idx="8379">
                  <c:v>1.1107515881794199E-9</c:v>
                </c:pt>
                <c:pt idx="8380">
                  <c:v>1.0905685782465901E-9</c:v>
                </c:pt>
                <c:pt idx="8381">
                  <c:v>1.0951316278232299E-9</c:v>
                </c:pt>
                <c:pt idx="8382">
                  <c:v>9.3660086222361902E-10</c:v>
                </c:pt>
                <c:pt idx="8383">
                  <c:v>8.9004699015860296E-10</c:v>
                </c:pt>
                <c:pt idx="8384">
                  <c:v>9.5089873256467703E-10</c:v>
                </c:pt>
                <c:pt idx="8385">
                  <c:v>9.2626640405246405E-10</c:v>
                </c:pt>
                <c:pt idx="8386">
                  <c:v>9.9857821093802402E-10</c:v>
                </c:pt>
                <c:pt idx="8387">
                  <c:v>1.2525809840368999E-9</c:v>
                </c:pt>
                <c:pt idx="8388">
                  <c:v>1.02116570799624E-9</c:v>
                </c:pt>
                <c:pt idx="8389">
                  <c:v>1.01002162332554E-9</c:v>
                </c:pt>
                <c:pt idx="8390">
                  <c:v>1.0704704664692899E-9</c:v>
                </c:pt>
                <c:pt idx="8391">
                  <c:v>1.1311848585199E-9</c:v>
                </c:pt>
                <c:pt idx="8392">
                  <c:v>1.1439644633118201E-9</c:v>
                </c:pt>
                <c:pt idx="8393">
                  <c:v>1.1827111770067101E-9</c:v>
                </c:pt>
                <c:pt idx="8394">
                  <c:v>1.26872681641984E-9</c:v>
                </c:pt>
                <c:pt idx="8395">
                  <c:v>1.3954833221623301E-9</c:v>
                </c:pt>
                <c:pt idx="8396">
                  <c:v>3.92183420900674E-9</c:v>
                </c:pt>
                <c:pt idx="8397">
                  <c:v>2.4330499602532602E-9</c:v>
                </c:pt>
                <c:pt idx="8398">
                  <c:v>1.5251083454121399E-9</c:v>
                </c:pt>
                <c:pt idx="8399">
                  <c:v>1.5586715384249501E-9</c:v>
                </c:pt>
                <c:pt idx="8400">
                  <c:v>1.6065734092452801E-9</c:v>
                </c:pt>
                <c:pt idx="8401">
                  <c:v>1.6676217250286701E-9</c:v>
                </c:pt>
                <c:pt idx="8402">
                  <c:v>1.8455990154827899E-9</c:v>
                </c:pt>
                <c:pt idx="8403">
                  <c:v>1.7707852130528501E-9</c:v>
                </c:pt>
                <c:pt idx="8404">
                  <c:v>1.70303420333165E-9</c:v>
                </c:pt>
                <c:pt idx="8405">
                  <c:v>1.7913453887547099E-9</c:v>
                </c:pt>
                <c:pt idx="8406">
                  <c:v>1.81309236232998E-9</c:v>
                </c:pt>
                <c:pt idx="8407">
                  <c:v>1.72724211309952E-9</c:v>
                </c:pt>
                <c:pt idx="8408">
                  <c:v>1.7369218956956199E-9</c:v>
                </c:pt>
                <c:pt idx="8409">
                  <c:v>1.8367363022418101E-9</c:v>
                </c:pt>
                <c:pt idx="8410">
                  <c:v>2.0671173579083998E-9</c:v>
                </c:pt>
                <c:pt idx="8411">
                  <c:v>2.55802484337827E-9</c:v>
                </c:pt>
                <c:pt idx="8412">
                  <c:v>3.1854149546810899E-9</c:v>
                </c:pt>
                <c:pt idx="8413">
                  <c:v>3.0024696343604802E-9</c:v>
                </c:pt>
                <c:pt idx="8414">
                  <c:v>2.31073084695213E-9</c:v>
                </c:pt>
                <c:pt idx="8415">
                  <c:v>2.5796631200194702E-9</c:v>
                </c:pt>
                <c:pt idx="8416">
                  <c:v>3.12157473261301E-9</c:v>
                </c:pt>
                <c:pt idx="8417">
                  <c:v>3.7320020101836701E-9</c:v>
                </c:pt>
                <c:pt idx="8418">
                  <c:v>4.0586691588877998E-9</c:v>
                </c:pt>
                <c:pt idx="8419">
                  <c:v>4.5047079233771697E-9</c:v>
                </c:pt>
                <c:pt idx="8420">
                  <c:v>5.3249322849375999E-9</c:v>
                </c:pt>
                <c:pt idx="8421">
                  <c:v>5.8904230591432204E-9</c:v>
                </c:pt>
                <c:pt idx="8422">
                  <c:v>6.5765403124656596E-9</c:v>
                </c:pt>
                <c:pt idx="8423">
                  <c:v>7.9296637556747999E-9</c:v>
                </c:pt>
                <c:pt idx="8424">
                  <c:v>7.7257167324227799E-9</c:v>
                </c:pt>
                <c:pt idx="8425">
                  <c:v>8.05304603741718E-9</c:v>
                </c:pt>
                <c:pt idx="8426">
                  <c:v>1.04439806568388E-8</c:v>
                </c:pt>
                <c:pt idx="8427">
                  <c:v>1.03112974961015E-8</c:v>
                </c:pt>
                <c:pt idx="8428">
                  <c:v>9.3522448293846105E-9</c:v>
                </c:pt>
                <c:pt idx="8429">
                  <c:v>9.9446107354547501E-9</c:v>
                </c:pt>
                <c:pt idx="8430">
                  <c:v>1.1382515974353999E-8</c:v>
                </c:pt>
                <c:pt idx="8431">
                  <c:v>1.22857637895076E-8</c:v>
                </c:pt>
                <c:pt idx="8432">
                  <c:v>1.2702527675218701E-8</c:v>
                </c:pt>
                <c:pt idx="8433">
                  <c:v>1.4174892585011899E-8</c:v>
                </c:pt>
                <c:pt idx="8434">
                  <c:v>1.5461019248151601E-8</c:v>
                </c:pt>
                <c:pt idx="8435">
                  <c:v>1.5980951882207E-8</c:v>
                </c:pt>
                <c:pt idx="8436">
                  <c:v>1.7883750792593901E-8</c:v>
                </c:pt>
                <c:pt idx="8437">
                  <c:v>1.87633332939008E-8</c:v>
                </c:pt>
                <c:pt idx="8438">
                  <c:v>1.9942730910753001E-8</c:v>
                </c:pt>
                <c:pt idx="8439">
                  <c:v>2.12780593122159E-8</c:v>
                </c:pt>
                <c:pt idx="8440">
                  <c:v>2.2165361369403701E-8</c:v>
                </c:pt>
                <c:pt idx="8441">
                  <c:v>2.27920833192141E-8</c:v>
                </c:pt>
                <c:pt idx="8442">
                  <c:v>2.4482054997681298E-8</c:v>
                </c:pt>
                <c:pt idx="8443">
                  <c:v>2.6247175039666E-8</c:v>
                </c:pt>
                <c:pt idx="8444">
                  <c:v>2.60823632469776E-8</c:v>
                </c:pt>
                <c:pt idx="8445">
                  <c:v>2.6156583438505099E-8</c:v>
                </c:pt>
                <c:pt idx="8446">
                  <c:v>2.7389799863424601E-8</c:v>
                </c:pt>
                <c:pt idx="8447">
                  <c:v>2.8887421261047399E-8</c:v>
                </c:pt>
                <c:pt idx="8448">
                  <c:v>2.9282466149376199E-8</c:v>
                </c:pt>
                <c:pt idx="8449">
                  <c:v>3.1404077943122101E-8</c:v>
                </c:pt>
                <c:pt idx="8450">
                  <c:v>2.97180467688374E-8</c:v>
                </c:pt>
                <c:pt idx="8451">
                  <c:v>2.79199892379355E-8</c:v>
                </c:pt>
                <c:pt idx="8452">
                  <c:v>2.69886390147852E-8</c:v>
                </c:pt>
                <c:pt idx="8453">
                  <c:v>2.6795278734708201E-8</c:v>
                </c:pt>
                <c:pt idx="8454">
                  <c:v>2.48274092898745E-8</c:v>
                </c:pt>
                <c:pt idx="8455">
                  <c:v>2.3644060695095601E-8</c:v>
                </c:pt>
                <c:pt idx="8456">
                  <c:v>2.40597415231656E-8</c:v>
                </c:pt>
                <c:pt idx="8457">
                  <c:v>2.3157532344331801E-8</c:v>
                </c:pt>
                <c:pt idx="8458">
                  <c:v>2.4172479461750899E-8</c:v>
                </c:pt>
                <c:pt idx="8459">
                  <c:v>2.5025916338987001E-8</c:v>
                </c:pt>
                <c:pt idx="8460">
                  <c:v>2.3960496787466401E-8</c:v>
                </c:pt>
                <c:pt idx="8461">
                  <c:v>2.3542788246350199E-8</c:v>
                </c:pt>
                <c:pt idx="8462">
                  <c:v>2.29044808964253E-8</c:v>
                </c:pt>
                <c:pt idx="8463">
                  <c:v>2.2878354516516501E-8</c:v>
                </c:pt>
                <c:pt idx="8464">
                  <c:v>2.2608223928824799E-8</c:v>
                </c:pt>
                <c:pt idx="8465">
                  <c:v>2.2079130710916E-8</c:v>
                </c:pt>
                <c:pt idx="8466">
                  <c:v>2.1619241156882301E-8</c:v>
                </c:pt>
                <c:pt idx="8467">
                  <c:v>2.10084941245421E-8</c:v>
                </c:pt>
                <c:pt idx="8468">
                  <c:v>2.0455827104350001E-8</c:v>
                </c:pt>
                <c:pt idx="8469">
                  <c:v>2.02562657300562E-8</c:v>
                </c:pt>
                <c:pt idx="8470">
                  <c:v>2.0645546538618999E-8</c:v>
                </c:pt>
                <c:pt idx="8471">
                  <c:v>2.0607712741607199E-8</c:v>
                </c:pt>
                <c:pt idx="8472">
                  <c:v>2.1520432159910499E-8</c:v>
                </c:pt>
                <c:pt idx="8473">
                  <c:v>2.10889782402936E-8</c:v>
                </c:pt>
                <c:pt idx="8474">
                  <c:v>1.93654235161705E-8</c:v>
                </c:pt>
                <c:pt idx="8475">
                  <c:v>1.9451985241795901E-8</c:v>
                </c:pt>
                <c:pt idx="8476">
                  <c:v>2.0333269813357601E-8</c:v>
                </c:pt>
                <c:pt idx="8477">
                  <c:v>1.94475580072838E-8</c:v>
                </c:pt>
                <c:pt idx="8478">
                  <c:v>1.91964175080778E-8</c:v>
                </c:pt>
                <c:pt idx="8479">
                  <c:v>1.8833224722418101E-8</c:v>
                </c:pt>
                <c:pt idx="8480">
                  <c:v>1.8256368320333699E-8</c:v>
                </c:pt>
                <c:pt idx="8481">
                  <c:v>1.7671745422564001E-8</c:v>
                </c:pt>
                <c:pt idx="8482">
                  <c:v>1.6879585135485901E-8</c:v>
                </c:pt>
                <c:pt idx="8483">
                  <c:v>1.6653083774367199E-8</c:v>
                </c:pt>
                <c:pt idx="8484">
                  <c:v>1.7420651161921699E-8</c:v>
                </c:pt>
                <c:pt idx="8485">
                  <c:v>1.69045968089308E-8</c:v>
                </c:pt>
                <c:pt idx="8486">
                  <c:v>1.5680732062728901E-8</c:v>
                </c:pt>
                <c:pt idx="8487">
                  <c:v>1.58897071378448E-8</c:v>
                </c:pt>
                <c:pt idx="8488">
                  <c:v>1.5580025342004299E-8</c:v>
                </c:pt>
                <c:pt idx="8489">
                  <c:v>1.5516815051558502E-8</c:v>
                </c:pt>
                <c:pt idx="8490">
                  <c:v>1.5979100017086698E-8</c:v>
                </c:pt>
                <c:pt idx="8491">
                  <c:v>1.5069546272714301E-8</c:v>
                </c:pt>
                <c:pt idx="8492">
                  <c:v>1.3179856861459799E-8</c:v>
                </c:pt>
                <c:pt idx="8493">
                  <c:v>1.30551423276551E-8</c:v>
                </c:pt>
                <c:pt idx="8494">
                  <c:v>1.2859788653367501E-8</c:v>
                </c:pt>
                <c:pt idx="8495">
                  <c:v>1.3048066886678601E-8</c:v>
                </c:pt>
                <c:pt idx="8496">
                  <c:v>1.3657169252423601E-8</c:v>
                </c:pt>
                <c:pt idx="8497">
                  <c:v>1.2311200748422E-8</c:v>
                </c:pt>
                <c:pt idx="8498">
                  <c:v>1.2043332527903101E-8</c:v>
                </c:pt>
                <c:pt idx="8499">
                  <c:v>1.24496956235758E-8</c:v>
                </c:pt>
                <c:pt idx="8500">
                  <c:v>1.20681811892174E-8</c:v>
                </c:pt>
                <c:pt idx="8501">
                  <c:v>1.20766376503797E-8</c:v>
                </c:pt>
                <c:pt idx="8502">
                  <c:v>1.20473111527217E-8</c:v>
                </c:pt>
                <c:pt idx="8503">
                  <c:v>1.17119752036135E-8</c:v>
                </c:pt>
                <c:pt idx="8504">
                  <c:v>1.1002175784398799E-8</c:v>
                </c:pt>
                <c:pt idx="8505">
                  <c:v>1.06633524694882E-8</c:v>
                </c:pt>
                <c:pt idx="8506">
                  <c:v>1.0809316079449301E-8</c:v>
                </c:pt>
                <c:pt idx="8507">
                  <c:v>1.0829577347114E-8</c:v>
                </c:pt>
                <c:pt idx="8508">
                  <c:v>1.05948856080904E-8</c:v>
                </c:pt>
                <c:pt idx="8509">
                  <c:v>1.0732431799563901E-8</c:v>
                </c:pt>
                <c:pt idx="8510">
                  <c:v>1.09404612213539E-8</c:v>
                </c:pt>
                <c:pt idx="8511">
                  <c:v>1.0628390484496499E-8</c:v>
                </c:pt>
                <c:pt idx="8512">
                  <c:v>1.1102796402003899E-8</c:v>
                </c:pt>
                <c:pt idx="8513">
                  <c:v>1.16251676612113E-8</c:v>
                </c:pt>
                <c:pt idx="8514">
                  <c:v>1.2709078833793099E-8</c:v>
                </c:pt>
                <c:pt idx="8515">
                  <c:v>1.12249787534092E-8</c:v>
                </c:pt>
                <c:pt idx="8516">
                  <c:v>1.0331846545383E-8</c:v>
                </c:pt>
                <c:pt idx="8517">
                  <c:v>1.0616837619437999E-8</c:v>
                </c:pt>
                <c:pt idx="8518">
                  <c:v>1.0316940513687999E-8</c:v>
                </c:pt>
                <c:pt idx="8519">
                  <c:v>9.9115581428824106E-9</c:v>
                </c:pt>
                <c:pt idx="8520">
                  <c:v>1.01449108991352E-8</c:v>
                </c:pt>
                <c:pt idx="8521">
                  <c:v>9.6839877687323399E-9</c:v>
                </c:pt>
                <c:pt idx="8522">
                  <c:v>1.0041943821012901E-8</c:v>
                </c:pt>
                <c:pt idx="8523">
                  <c:v>9.6838349726511007E-9</c:v>
                </c:pt>
                <c:pt idx="8524">
                  <c:v>9.1748611065138701E-9</c:v>
                </c:pt>
                <c:pt idx="8525">
                  <c:v>9.0935222957869493E-9</c:v>
                </c:pt>
                <c:pt idx="8526">
                  <c:v>9.5120000392779396E-9</c:v>
                </c:pt>
                <c:pt idx="8527">
                  <c:v>9.9204100522840803E-9</c:v>
                </c:pt>
                <c:pt idx="8528">
                  <c:v>9.88133983232242E-9</c:v>
                </c:pt>
                <c:pt idx="8529">
                  <c:v>9.9882430297200993E-9</c:v>
                </c:pt>
                <c:pt idx="8530">
                  <c:v>1.01876054329037E-8</c:v>
                </c:pt>
                <c:pt idx="8531">
                  <c:v>9.7732219949914997E-9</c:v>
                </c:pt>
                <c:pt idx="8532">
                  <c:v>9.7879743488409105E-9</c:v>
                </c:pt>
                <c:pt idx="8533">
                  <c:v>1.01492767180919E-8</c:v>
                </c:pt>
                <c:pt idx="8534">
                  <c:v>9.8331380826617406E-9</c:v>
                </c:pt>
                <c:pt idx="8535">
                  <c:v>9.4572882939171197E-9</c:v>
                </c:pt>
                <c:pt idx="8536">
                  <c:v>9.5481206535833498E-9</c:v>
                </c:pt>
                <c:pt idx="8537">
                  <c:v>9.7374090828861008E-9</c:v>
                </c:pt>
                <c:pt idx="8538">
                  <c:v>1.06042949258611E-8</c:v>
                </c:pt>
                <c:pt idx="8539">
                  <c:v>1.1048253536435799E-8</c:v>
                </c:pt>
                <c:pt idx="8540">
                  <c:v>1.1816953524680099E-8</c:v>
                </c:pt>
                <c:pt idx="8541">
                  <c:v>1.3542823470043101E-8</c:v>
                </c:pt>
                <c:pt idx="8542">
                  <c:v>1.36479306882631E-8</c:v>
                </c:pt>
                <c:pt idx="8543">
                  <c:v>1.31573543719908E-8</c:v>
                </c:pt>
                <c:pt idx="8544">
                  <c:v>1.30387762761734E-8</c:v>
                </c:pt>
                <c:pt idx="8545">
                  <c:v>1.32145887256554E-8</c:v>
                </c:pt>
                <c:pt idx="8546">
                  <c:v>1.3150043931907199E-8</c:v>
                </c:pt>
                <c:pt idx="8547">
                  <c:v>1.39002409530418E-8</c:v>
                </c:pt>
                <c:pt idx="8548">
                  <c:v>1.47448203913926E-8</c:v>
                </c:pt>
                <c:pt idx="8549">
                  <c:v>1.41054593760935E-8</c:v>
                </c:pt>
                <c:pt idx="8550">
                  <c:v>1.5073445207729799E-8</c:v>
                </c:pt>
                <c:pt idx="8551">
                  <c:v>1.6750608275587202E-8</c:v>
                </c:pt>
                <c:pt idx="8552">
                  <c:v>1.61582270860852E-8</c:v>
                </c:pt>
                <c:pt idx="8553">
                  <c:v>1.4586323187929901E-8</c:v>
                </c:pt>
                <c:pt idx="8554">
                  <c:v>1.3894015910743601E-8</c:v>
                </c:pt>
                <c:pt idx="8555">
                  <c:v>1.27032759066781E-8</c:v>
                </c:pt>
                <c:pt idx="8556">
                  <c:v>1.18967082035246E-8</c:v>
                </c:pt>
                <c:pt idx="8557">
                  <c:v>1.2207601383407499E-8</c:v>
                </c:pt>
                <c:pt idx="8558">
                  <c:v>1.1678544024079301E-8</c:v>
                </c:pt>
                <c:pt idx="8559">
                  <c:v>1.1673193654701001E-8</c:v>
                </c:pt>
                <c:pt idx="8560">
                  <c:v>1.20251089732925E-8</c:v>
                </c:pt>
                <c:pt idx="8561">
                  <c:v>1.2421890709771999E-8</c:v>
                </c:pt>
                <c:pt idx="8562">
                  <c:v>1.4269321864385899E-8</c:v>
                </c:pt>
                <c:pt idx="8563">
                  <c:v>1.3771403440396499E-8</c:v>
                </c:pt>
                <c:pt idx="8564">
                  <c:v>1.4072821566515E-8</c:v>
                </c:pt>
                <c:pt idx="8565">
                  <c:v>1.3831586598965601E-8</c:v>
                </c:pt>
                <c:pt idx="8566">
                  <c:v>1.35149724773215E-8</c:v>
                </c:pt>
                <c:pt idx="8567">
                  <c:v>1.2742576652671501E-8</c:v>
                </c:pt>
                <c:pt idx="8568">
                  <c:v>1.12889971830702E-8</c:v>
                </c:pt>
                <c:pt idx="8569">
                  <c:v>1.21674300131923E-8</c:v>
                </c:pt>
                <c:pt idx="8570">
                  <c:v>1.1987321404999801E-8</c:v>
                </c:pt>
                <c:pt idx="8571">
                  <c:v>1.0450194565064E-8</c:v>
                </c:pt>
                <c:pt idx="8572">
                  <c:v>1.00171433627751E-8</c:v>
                </c:pt>
                <c:pt idx="8573">
                  <c:v>1.01096609596782E-8</c:v>
                </c:pt>
                <c:pt idx="8574">
                  <c:v>1.03348457352712E-8</c:v>
                </c:pt>
                <c:pt idx="8575">
                  <c:v>1.0951145889053701E-8</c:v>
                </c:pt>
                <c:pt idx="8576">
                  <c:v>1.0460990861785701E-8</c:v>
                </c:pt>
                <c:pt idx="8577">
                  <c:v>1.03879274901092E-8</c:v>
                </c:pt>
                <c:pt idx="8578">
                  <c:v>1.02443205032972E-8</c:v>
                </c:pt>
                <c:pt idx="8579">
                  <c:v>9.2472017501364606E-9</c:v>
                </c:pt>
                <c:pt idx="8580">
                  <c:v>8.3972035878939597E-9</c:v>
                </c:pt>
                <c:pt idx="8581">
                  <c:v>9.2643991812208206E-9</c:v>
                </c:pt>
                <c:pt idx="8582">
                  <c:v>8.7699679852068705E-9</c:v>
                </c:pt>
                <c:pt idx="8583">
                  <c:v>7.47967691293878E-9</c:v>
                </c:pt>
                <c:pt idx="8584">
                  <c:v>7.1938119451976501E-9</c:v>
                </c:pt>
                <c:pt idx="8585">
                  <c:v>7.0097752537598203E-9</c:v>
                </c:pt>
                <c:pt idx="8586">
                  <c:v>6.3857264934307398E-9</c:v>
                </c:pt>
                <c:pt idx="8587">
                  <c:v>5.8451457816507002E-9</c:v>
                </c:pt>
                <c:pt idx="8588">
                  <c:v>5.2454174620850003E-9</c:v>
                </c:pt>
                <c:pt idx="8589">
                  <c:v>5.0656456361641296E-9</c:v>
                </c:pt>
                <c:pt idx="8590">
                  <c:v>4.5078618980972103E-9</c:v>
                </c:pt>
                <c:pt idx="8591">
                  <c:v>6.2527642414132001E-9</c:v>
                </c:pt>
                <c:pt idx="8592">
                  <c:v>9.2010773490091102E-9</c:v>
                </c:pt>
                <c:pt idx="8593">
                  <c:v>1.04484798745054E-8</c:v>
                </c:pt>
                <c:pt idx="8594">
                  <c:v>1.2406328148189399E-8</c:v>
                </c:pt>
                <c:pt idx="8595">
                  <c:v>1.5779314566296899E-8</c:v>
                </c:pt>
                <c:pt idx="8596">
                  <c:v>1.8222808709533701E-8</c:v>
                </c:pt>
                <c:pt idx="8597">
                  <c:v>1.9065751544033E-8</c:v>
                </c:pt>
                <c:pt idx="8598">
                  <c:v>1.7952540215131901E-8</c:v>
                </c:pt>
                <c:pt idx="8599">
                  <c:v>1.7439489926559099E-8</c:v>
                </c:pt>
                <c:pt idx="8600">
                  <c:v>2.1116482882177701E-8</c:v>
                </c:pt>
                <c:pt idx="8601">
                  <c:v>2.1470885994497E-8</c:v>
                </c:pt>
                <c:pt idx="8602">
                  <c:v>1.9654297355388301E-8</c:v>
                </c:pt>
                <c:pt idx="8603">
                  <c:v>1.8860347214472199E-8</c:v>
                </c:pt>
                <c:pt idx="8604">
                  <c:v>2.1757467803626199E-8</c:v>
                </c:pt>
                <c:pt idx="8605">
                  <c:v>2.3110579721570899E-8</c:v>
                </c:pt>
                <c:pt idx="8606">
                  <c:v>2.3779262552693999E-8</c:v>
                </c:pt>
                <c:pt idx="8607">
                  <c:v>2.34574391538723E-8</c:v>
                </c:pt>
                <c:pt idx="8608">
                  <c:v>2.26782258599876E-8</c:v>
                </c:pt>
                <c:pt idx="8609">
                  <c:v>2.2545241756167198E-8</c:v>
                </c:pt>
                <c:pt idx="8610">
                  <c:v>2.5911183379072299E-8</c:v>
                </c:pt>
                <c:pt idx="8611">
                  <c:v>3.1593771509657999E-8</c:v>
                </c:pt>
                <c:pt idx="8612">
                  <c:v>3.6997005245159097E-8</c:v>
                </c:pt>
                <c:pt idx="8613">
                  <c:v>4.1283671951505103E-8</c:v>
                </c:pt>
                <c:pt idx="8614">
                  <c:v>4.20695361662749E-8</c:v>
                </c:pt>
                <c:pt idx="8615">
                  <c:v>4.3765379464133801E-8</c:v>
                </c:pt>
                <c:pt idx="8616">
                  <c:v>4.1773432614586002E-8</c:v>
                </c:pt>
                <c:pt idx="8617">
                  <c:v>4.1534218628305697E-8</c:v>
                </c:pt>
                <c:pt idx="8618">
                  <c:v>4.6142771370854299E-8</c:v>
                </c:pt>
                <c:pt idx="8619">
                  <c:v>4.6641635023821201E-8</c:v>
                </c:pt>
                <c:pt idx="8620">
                  <c:v>4.8609541942276799E-8</c:v>
                </c:pt>
                <c:pt idx="8621">
                  <c:v>4.6086202563394401E-8</c:v>
                </c:pt>
                <c:pt idx="8622">
                  <c:v>4.1826358929838003E-8</c:v>
                </c:pt>
                <c:pt idx="8623">
                  <c:v>4.0228935421719597E-8</c:v>
                </c:pt>
                <c:pt idx="8624">
                  <c:v>4.0596567607034897E-8</c:v>
                </c:pt>
                <c:pt idx="8625">
                  <c:v>4.1355151495238301E-8</c:v>
                </c:pt>
                <c:pt idx="8626">
                  <c:v>4.0563610147445401E-8</c:v>
                </c:pt>
                <c:pt idx="8627">
                  <c:v>3.79921922516271E-8</c:v>
                </c:pt>
                <c:pt idx="8628">
                  <c:v>3.6894980264521402E-8</c:v>
                </c:pt>
                <c:pt idx="8629">
                  <c:v>3.57295656500225E-8</c:v>
                </c:pt>
                <c:pt idx="8630">
                  <c:v>3.4639787484811801E-8</c:v>
                </c:pt>
                <c:pt idx="8631">
                  <c:v>3.5659472704190999E-8</c:v>
                </c:pt>
                <c:pt idx="8632">
                  <c:v>3.7934009087692097E-8</c:v>
                </c:pt>
                <c:pt idx="8633">
                  <c:v>3.7789543942725303E-8</c:v>
                </c:pt>
                <c:pt idx="8634">
                  <c:v>3.67066548618074E-8</c:v>
                </c:pt>
                <c:pt idx="8635">
                  <c:v>3.3826615670555097E-8</c:v>
                </c:pt>
                <c:pt idx="8636">
                  <c:v>3.15654267758367E-8</c:v>
                </c:pt>
                <c:pt idx="8637">
                  <c:v>2.8486105604078899E-8</c:v>
                </c:pt>
                <c:pt idx="8638">
                  <c:v>2.5301909668076499E-8</c:v>
                </c:pt>
                <c:pt idx="8639">
                  <c:v>2.30281032729564E-8</c:v>
                </c:pt>
                <c:pt idx="8640">
                  <c:v>1.97368297330001E-8</c:v>
                </c:pt>
                <c:pt idx="8641">
                  <c:v>1.6551401700426701E-8</c:v>
                </c:pt>
                <c:pt idx="8642">
                  <c:v>1.4695669309904701E-8</c:v>
                </c:pt>
                <c:pt idx="8643">
                  <c:v>1.27374565797841E-8</c:v>
                </c:pt>
                <c:pt idx="8644">
                  <c:v>1.16592226301646E-8</c:v>
                </c:pt>
                <c:pt idx="8645">
                  <c:v>1.1214106163031099E-8</c:v>
                </c:pt>
                <c:pt idx="8646">
                  <c:v>1.10468184609736E-8</c:v>
                </c:pt>
                <c:pt idx="8647">
                  <c:v>1.14893083884721E-8</c:v>
                </c:pt>
                <c:pt idx="8648">
                  <c:v>1.27891696904693E-8</c:v>
                </c:pt>
                <c:pt idx="8649">
                  <c:v>1.37310002048821E-8</c:v>
                </c:pt>
                <c:pt idx="8650">
                  <c:v>1.4041002966520301E-8</c:v>
                </c:pt>
                <c:pt idx="8651">
                  <c:v>1.5246233023200899E-8</c:v>
                </c:pt>
                <c:pt idx="8652">
                  <c:v>1.5872170674193501E-8</c:v>
                </c:pt>
                <c:pt idx="8653">
                  <c:v>1.60395370507872E-8</c:v>
                </c:pt>
                <c:pt idx="8654">
                  <c:v>1.6014821846455702E-8</c:v>
                </c:pt>
                <c:pt idx="8655">
                  <c:v>1.4817366119465499E-8</c:v>
                </c:pt>
                <c:pt idx="8656">
                  <c:v>1.35094287866054E-8</c:v>
                </c:pt>
                <c:pt idx="8657">
                  <c:v>1.37725114693209E-8</c:v>
                </c:pt>
                <c:pt idx="8658">
                  <c:v>1.3305697958079899E-8</c:v>
                </c:pt>
                <c:pt idx="8659">
                  <c:v>1.2902863258029901E-8</c:v>
                </c:pt>
                <c:pt idx="8660">
                  <c:v>1.19355359746445E-8</c:v>
                </c:pt>
                <c:pt idx="8661">
                  <c:v>1.1213655647375199E-8</c:v>
                </c:pt>
                <c:pt idx="8662">
                  <c:v>1.11561440658091E-8</c:v>
                </c:pt>
                <c:pt idx="8663">
                  <c:v>1.07877129384529E-8</c:v>
                </c:pt>
                <c:pt idx="8664">
                  <c:v>1.0750873752971E-8</c:v>
                </c:pt>
                <c:pt idx="8665">
                  <c:v>1.1255186951662701E-8</c:v>
                </c:pt>
                <c:pt idx="8666">
                  <c:v>1.13283154785896E-8</c:v>
                </c:pt>
                <c:pt idx="8667">
                  <c:v>1.09672841285719E-8</c:v>
                </c:pt>
                <c:pt idx="8668">
                  <c:v>1.08165622331317E-8</c:v>
                </c:pt>
                <c:pt idx="8669">
                  <c:v>1.08526386196338E-8</c:v>
                </c:pt>
                <c:pt idx="8670">
                  <c:v>1.0209611627213099E-8</c:v>
                </c:pt>
                <c:pt idx="8671">
                  <c:v>9.5225526730731005E-9</c:v>
                </c:pt>
                <c:pt idx="8672">
                  <c:v>8.8260663054136907E-9</c:v>
                </c:pt>
                <c:pt idx="8673">
                  <c:v>8.4675875688701406E-9</c:v>
                </c:pt>
                <c:pt idx="8674">
                  <c:v>8.3085134452143695E-9</c:v>
                </c:pt>
                <c:pt idx="8675">
                  <c:v>7.6728957349044594E-9</c:v>
                </c:pt>
                <c:pt idx="8676">
                  <c:v>6.7663119569868003E-9</c:v>
                </c:pt>
                <c:pt idx="8677">
                  <c:v>6.4042275652273499E-9</c:v>
                </c:pt>
                <c:pt idx="8678">
                  <c:v>6.0226148861773298E-9</c:v>
                </c:pt>
                <c:pt idx="8679">
                  <c:v>5.3307069228255501E-9</c:v>
                </c:pt>
                <c:pt idx="8680">
                  <c:v>5.0761843608268796E-9</c:v>
                </c:pt>
                <c:pt idx="8681">
                  <c:v>4.6860778925273502E-9</c:v>
                </c:pt>
                <c:pt idx="8682">
                  <c:v>4.3001525873720402E-9</c:v>
                </c:pt>
                <c:pt idx="8683">
                  <c:v>4.4502264505907099E-9</c:v>
                </c:pt>
                <c:pt idx="8684">
                  <c:v>4.4822017089756299E-9</c:v>
                </c:pt>
                <c:pt idx="8685">
                  <c:v>3.9281373953421398E-9</c:v>
                </c:pt>
                <c:pt idx="8686">
                  <c:v>3.7614977937699796E-9</c:v>
                </c:pt>
                <c:pt idx="8687">
                  <c:v>4.0622464361438101E-9</c:v>
                </c:pt>
                <c:pt idx="8688">
                  <c:v>3.9515615593931798E-9</c:v>
                </c:pt>
                <c:pt idx="8689">
                  <c:v>3.3657490597402602E-9</c:v>
                </c:pt>
                <c:pt idx="8690">
                  <c:v>2.9752963299242599E-9</c:v>
                </c:pt>
                <c:pt idx="8691">
                  <c:v>2.5791059735624E-9</c:v>
                </c:pt>
                <c:pt idx="8692">
                  <c:v>2.97861333781229E-9</c:v>
                </c:pt>
                <c:pt idx="8693">
                  <c:v>5.04909957276303E-9</c:v>
                </c:pt>
                <c:pt idx="8694">
                  <c:v>4.5325961740538798E-9</c:v>
                </c:pt>
                <c:pt idx="8695">
                  <c:v>2.6700671436179401E-9</c:v>
                </c:pt>
                <c:pt idx="8696">
                  <c:v>3.0657224501211898E-9</c:v>
                </c:pt>
                <c:pt idx="8697">
                  <c:v>3.3484474576948001E-9</c:v>
                </c:pt>
                <c:pt idx="8698">
                  <c:v>3.56764563634428E-9</c:v>
                </c:pt>
                <c:pt idx="8699">
                  <c:v>3.11907057965877E-9</c:v>
                </c:pt>
                <c:pt idx="8700">
                  <c:v>3.0686135809909302E-9</c:v>
                </c:pt>
                <c:pt idx="8701">
                  <c:v>2.0626366869397801E-9</c:v>
                </c:pt>
                <c:pt idx="8702">
                  <c:v>2.0929705349157199E-9</c:v>
                </c:pt>
                <c:pt idx="8703">
                  <c:v>2.22687537531715E-9</c:v>
                </c:pt>
                <c:pt idx="8704">
                  <c:v>2.1567421587882299E-9</c:v>
                </c:pt>
                <c:pt idx="8705">
                  <c:v>2.4272784563673698E-9</c:v>
                </c:pt>
                <c:pt idx="8706">
                  <c:v>2.4262085525576801E-9</c:v>
                </c:pt>
                <c:pt idx="8707">
                  <c:v>1.8992804812312899E-9</c:v>
                </c:pt>
                <c:pt idx="8708">
                  <c:v>2.2694189016546398E-9</c:v>
                </c:pt>
                <c:pt idx="8709">
                  <c:v>3.21498214265516E-9</c:v>
                </c:pt>
                <c:pt idx="8710">
                  <c:v>2.3848553203201898E-9</c:v>
                </c:pt>
                <c:pt idx="8711">
                  <c:v>2.1085296679051601E-9</c:v>
                </c:pt>
                <c:pt idx="8712">
                  <c:v>4.47674802199351E-9</c:v>
                </c:pt>
                <c:pt idx="8713">
                  <c:v>3.27513841668405E-9</c:v>
                </c:pt>
                <c:pt idx="8714">
                  <c:v>3.5087321424176502E-9</c:v>
                </c:pt>
                <c:pt idx="8715">
                  <c:v>3.59092375797761E-9</c:v>
                </c:pt>
                <c:pt idx="8716">
                  <c:v>4.8612399107549403E-9</c:v>
                </c:pt>
                <c:pt idx="8717">
                  <c:v>7.4960493496014906E-9</c:v>
                </c:pt>
                <c:pt idx="8718">
                  <c:v>4.5975833803046299E-9</c:v>
                </c:pt>
                <c:pt idx="8719">
                  <c:v>4.3565229449244602E-9</c:v>
                </c:pt>
                <c:pt idx="8720">
                  <c:v>4.9472139800047897E-9</c:v>
                </c:pt>
                <c:pt idx="8721">
                  <c:v>4.4610573486772401E-9</c:v>
                </c:pt>
                <c:pt idx="8722">
                  <c:v>4.1909861992139797E-9</c:v>
                </c:pt>
                <c:pt idx="8723">
                  <c:v>3.4158614383762701E-9</c:v>
                </c:pt>
                <c:pt idx="8724">
                  <c:v>3.5898966691586899E-9</c:v>
                </c:pt>
                <c:pt idx="8725">
                  <c:v>2.7046011218412002E-9</c:v>
                </c:pt>
                <c:pt idx="8726">
                  <c:v>2.9617025296372301E-9</c:v>
                </c:pt>
                <c:pt idx="8727">
                  <c:v>5.1390975462434099E-9</c:v>
                </c:pt>
                <c:pt idx="8728">
                  <c:v>3.2887250321464601E-9</c:v>
                </c:pt>
                <c:pt idx="8729">
                  <c:v>1.9133746891308999E-9</c:v>
                </c:pt>
                <c:pt idx="8730">
                  <c:v>1.51752034711895E-9</c:v>
                </c:pt>
                <c:pt idx="8731">
                  <c:v>1.6128141524048701E-9</c:v>
                </c:pt>
                <c:pt idx="8732">
                  <c:v>1.4302786248210799E-9</c:v>
                </c:pt>
                <c:pt idx="8733">
                  <c:v>1.45821849474657E-9</c:v>
                </c:pt>
                <c:pt idx="8734">
                  <c:v>1.30605061201577E-9</c:v>
                </c:pt>
                <c:pt idx="8735">
                  <c:v>1.2683623922147699E-9</c:v>
                </c:pt>
                <c:pt idx="8736">
                  <c:v>1.33457620077814E-9</c:v>
                </c:pt>
                <c:pt idx="8737">
                  <c:v>1.3834630702343001E-9</c:v>
                </c:pt>
                <c:pt idx="8738">
                  <c:v>1.54619330136218E-9</c:v>
                </c:pt>
                <c:pt idx="8739">
                  <c:v>1.3678312275407101E-9</c:v>
                </c:pt>
                <c:pt idx="8740">
                  <c:v>4.0369202023963698E-9</c:v>
                </c:pt>
                <c:pt idx="8741">
                  <c:v>4.8299347600458703E-9</c:v>
                </c:pt>
                <c:pt idx="8742">
                  <c:v>3.9337586424641396E-9</c:v>
                </c:pt>
                <c:pt idx="8743">
                  <c:v>4.2992631762648602E-9</c:v>
                </c:pt>
                <c:pt idx="8744">
                  <c:v>3.7134615978478901E-9</c:v>
                </c:pt>
                <c:pt idx="8745">
                  <c:v>1.53423450054916E-9</c:v>
                </c:pt>
                <c:pt idx="8746">
                  <c:v>1.8271773381878601E-9</c:v>
                </c:pt>
                <c:pt idx="8747">
                  <c:v>1.8923095363432199E-9</c:v>
                </c:pt>
                <c:pt idx="8748">
                  <c:v>1.55739589965608E-9</c:v>
                </c:pt>
                <c:pt idx="8749">
                  <c:v>1.74317808033329E-9</c:v>
                </c:pt>
                <c:pt idx="8750">
                  <c:v>1.6401808898601501E-9</c:v>
                </c:pt>
                <c:pt idx="8751">
                  <c:v>1.31652496144901E-9</c:v>
                </c:pt>
                <c:pt idx="8752">
                  <c:v>1.2960172805361501E-9</c:v>
                </c:pt>
                <c:pt idx="8753">
                  <c:v>1.25174828130318E-9</c:v>
                </c:pt>
                <c:pt idx="8754">
                  <c:v>1.2156638271210101E-9</c:v>
                </c:pt>
                <c:pt idx="8755">
                  <c:v>1.5569225376882299E-9</c:v>
                </c:pt>
                <c:pt idx="8756">
                  <c:v>1.6521108484211999E-9</c:v>
                </c:pt>
                <c:pt idx="8757">
                  <c:v>1.3843138478115801E-9</c:v>
                </c:pt>
                <c:pt idx="8758">
                  <c:v>1.3170188059483101E-9</c:v>
                </c:pt>
                <c:pt idx="8759">
                  <c:v>1.22613380654046E-9</c:v>
                </c:pt>
                <c:pt idx="8760">
                  <c:v>1.1372025887835299E-9</c:v>
                </c:pt>
                <c:pt idx="8761">
                  <c:v>1.16964072024723E-9</c:v>
                </c:pt>
                <c:pt idx="8762">
                  <c:v>1.1001499543308201E-9</c:v>
                </c:pt>
                <c:pt idx="8763">
                  <c:v>1.0401517588362999E-9</c:v>
                </c:pt>
                <c:pt idx="8764">
                  <c:v>1.08743921364783E-9</c:v>
                </c:pt>
                <c:pt idx="8765">
                  <c:v>1.01684433873046E-9</c:v>
                </c:pt>
                <c:pt idx="8766">
                  <c:v>1.00458511619547E-9</c:v>
                </c:pt>
                <c:pt idx="8767">
                  <c:v>9.4463986194464098E-10</c:v>
                </c:pt>
                <c:pt idx="8768">
                  <c:v>8.8636673642844698E-10</c:v>
                </c:pt>
                <c:pt idx="8769">
                  <c:v>8.5890652928521797E-10</c:v>
                </c:pt>
                <c:pt idx="8770">
                  <c:v>8.5465926393737603E-10</c:v>
                </c:pt>
                <c:pt idx="8771">
                  <c:v>8.1550444481237298E-10</c:v>
                </c:pt>
                <c:pt idx="8772">
                  <c:v>8.2936929878148798E-10</c:v>
                </c:pt>
                <c:pt idx="8773">
                  <c:v>8.2055404698401002E-10</c:v>
                </c:pt>
                <c:pt idx="8774">
                  <c:v>9.1174553572788104E-10</c:v>
                </c:pt>
                <c:pt idx="8775">
                  <c:v>1.24311956134171E-9</c:v>
                </c:pt>
                <c:pt idx="8776">
                  <c:v>1.6395525665375899E-9</c:v>
                </c:pt>
                <c:pt idx="8777">
                  <c:v>1.7586973103796E-9</c:v>
                </c:pt>
                <c:pt idx="8778">
                  <c:v>1.7554067748138801E-9</c:v>
                </c:pt>
                <c:pt idx="8779">
                  <c:v>1.72197287635087E-9</c:v>
                </c:pt>
                <c:pt idx="8780">
                  <c:v>1.71060702218368E-9</c:v>
                </c:pt>
                <c:pt idx="8781">
                  <c:v>1.8402680321563E-9</c:v>
                </c:pt>
                <c:pt idx="8782">
                  <c:v>2.0161397531871E-9</c:v>
                </c:pt>
                <c:pt idx="8783">
                  <c:v>2.26107996708221E-9</c:v>
                </c:pt>
                <c:pt idx="8784">
                  <c:v>2.4571977939561601E-9</c:v>
                </c:pt>
                <c:pt idx="8785">
                  <c:v>2.56128429439432E-9</c:v>
                </c:pt>
                <c:pt idx="8786">
                  <c:v>3.1118959048966602E-9</c:v>
                </c:pt>
                <c:pt idx="8787">
                  <c:v>3.6652615269562398E-9</c:v>
                </c:pt>
                <c:pt idx="8788">
                  <c:v>4.27644423961225E-9</c:v>
                </c:pt>
                <c:pt idx="8789">
                  <c:v>5.0270865311757602E-9</c:v>
                </c:pt>
                <c:pt idx="8790">
                  <c:v>5.4850655583090303E-9</c:v>
                </c:pt>
                <c:pt idx="8791">
                  <c:v>5.3248886082367897E-9</c:v>
                </c:pt>
                <c:pt idx="8792">
                  <c:v>5.4807590453082701E-9</c:v>
                </c:pt>
                <c:pt idx="8793">
                  <c:v>5.2901493580604203E-9</c:v>
                </c:pt>
                <c:pt idx="8794">
                  <c:v>5.0713979351959203E-9</c:v>
                </c:pt>
                <c:pt idx="8795">
                  <c:v>6.0989099157180198E-9</c:v>
                </c:pt>
                <c:pt idx="8796">
                  <c:v>5.9925679614482697E-9</c:v>
                </c:pt>
                <c:pt idx="8797">
                  <c:v>5.9826525643176798E-9</c:v>
                </c:pt>
                <c:pt idx="8798">
                  <c:v>6.2660375578979503E-9</c:v>
                </c:pt>
                <c:pt idx="8799">
                  <c:v>6.26691419311905E-9</c:v>
                </c:pt>
                <c:pt idx="8800">
                  <c:v>6.5020385646711102E-9</c:v>
                </c:pt>
                <c:pt idx="8801">
                  <c:v>6.8588003621712501E-9</c:v>
                </c:pt>
                <c:pt idx="8802">
                  <c:v>7.0898626702391899E-9</c:v>
                </c:pt>
                <c:pt idx="8803">
                  <c:v>7.7613810684225405E-9</c:v>
                </c:pt>
                <c:pt idx="8804">
                  <c:v>8.5947510232742306E-9</c:v>
                </c:pt>
                <c:pt idx="8805">
                  <c:v>9.0248941628777892E-9</c:v>
                </c:pt>
                <c:pt idx="8806">
                  <c:v>7.5640998503618604E-9</c:v>
                </c:pt>
                <c:pt idx="8807">
                  <c:v>7.5289605784889595E-9</c:v>
                </c:pt>
                <c:pt idx="8808">
                  <c:v>7.1556026035940001E-9</c:v>
                </c:pt>
                <c:pt idx="8809">
                  <c:v>6.7068321227902597E-9</c:v>
                </c:pt>
                <c:pt idx="8810">
                  <c:v>7.0259105573617304E-9</c:v>
                </c:pt>
                <c:pt idx="8811">
                  <c:v>6.9541574034587096E-9</c:v>
                </c:pt>
                <c:pt idx="8812">
                  <c:v>7.0406031814290401E-9</c:v>
                </c:pt>
                <c:pt idx="8813">
                  <c:v>6.6523543852605004E-9</c:v>
                </c:pt>
                <c:pt idx="8814">
                  <c:v>6.2471255327619803E-9</c:v>
                </c:pt>
                <c:pt idx="8815">
                  <c:v>7.0993727220127196E-9</c:v>
                </c:pt>
                <c:pt idx="8816">
                  <c:v>9.6845869579476392E-9</c:v>
                </c:pt>
                <c:pt idx="8817">
                  <c:v>1.1277561034991301E-8</c:v>
                </c:pt>
                <c:pt idx="8818">
                  <c:v>1.16861254791959E-8</c:v>
                </c:pt>
                <c:pt idx="8819">
                  <c:v>1.12355823929368E-8</c:v>
                </c:pt>
                <c:pt idx="8820">
                  <c:v>9.9690057844640492E-9</c:v>
                </c:pt>
                <c:pt idx="8821">
                  <c:v>7.6839201101085695E-9</c:v>
                </c:pt>
                <c:pt idx="8822">
                  <c:v>6.6840480569740401E-9</c:v>
                </c:pt>
                <c:pt idx="8823">
                  <c:v>6.8839978409374902E-9</c:v>
                </c:pt>
                <c:pt idx="8824">
                  <c:v>5.7417759714266901E-9</c:v>
                </c:pt>
                <c:pt idx="8825">
                  <c:v>8.0500185528911892E-9</c:v>
                </c:pt>
                <c:pt idx="8826">
                  <c:v>7.6641930244141501E-9</c:v>
                </c:pt>
                <c:pt idx="8827">
                  <c:v>6.2828166435658403E-9</c:v>
                </c:pt>
                <c:pt idx="8828">
                  <c:v>4.8091749549415503E-9</c:v>
                </c:pt>
                <c:pt idx="8829">
                  <c:v>4.9953973485467399E-9</c:v>
                </c:pt>
                <c:pt idx="8830">
                  <c:v>6.1276400857449001E-9</c:v>
                </c:pt>
                <c:pt idx="8831">
                  <c:v>5.30564792877472E-9</c:v>
                </c:pt>
                <c:pt idx="8832">
                  <c:v>7.2682818362891197E-9</c:v>
                </c:pt>
                <c:pt idx="8833">
                  <c:v>3.8318420022761398E-9</c:v>
                </c:pt>
                <c:pt idx="8834">
                  <c:v>5.8017486288567297E-9</c:v>
                </c:pt>
                <c:pt idx="8835">
                  <c:v>4.3611097370971401E-9</c:v>
                </c:pt>
                <c:pt idx="8836">
                  <c:v>3.37643574812262E-9</c:v>
                </c:pt>
                <c:pt idx="8837">
                  <c:v>3.3608389244862098E-9</c:v>
                </c:pt>
                <c:pt idx="8838">
                  <c:v>3.19035183437387E-9</c:v>
                </c:pt>
                <c:pt idx="8839">
                  <c:v>3.0056095456448901E-9</c:v>
                </c:pt>
                <c:pt idx="8840">
                  <c:v>2.7819686974240401E-9</c:v>
                </c:pt>
                <c:pt idx="8841">
                  <c:v>2.5645136783496201E-9</c:v>
                </c:pt>
                <c:pt idx="8842">
                  <c:v>2.28445741651168E-9</c:v>
                </c:pt>
                <c:pt idx="8843">
                  <c:v>2.2602107410765702E-9</c:v>
                </c:pt>
                <c:pt idx="8844">
                  <c:v>2.1414475814245E-9</c:v>
                </c:pt>
                <c:pt idx="8845">
                  <c:v>2.1684691916270001E-9</c:v>
                </c:pt>
                <c:pt idx="8846">
                  <c:v>2.14304415072645E-9</c:v>
                </c:pt>
                <c:pt idx="8847">
                  <c:v>1.9261871880719401E-9</c:v>
                </c:pt>
                <c:pt idx="8848">
                  <c:v>1.8631739499920999E-9</c:v>
                </c:pt>
                <c:pt idx="8849">
                  <c:v>1.88354449629816E-9</c:v>
                </c:pt>
                <c:pt idx="8850">
                  <c:v>1.74426365578273E-9</c:v>
                </c:pt>
                <c:pt idx="8851">
                  <c:v>1.65184197670258E-9</c:v>
                </c:pt>
                <c:pt idx="8852">
                  <c:v>1.5224728468880399E-9</c:v>
                </c:pt>
                <c:pt idx="8853">
                  <c:v>1.52561881942135E-9</c:v>
                </c:pt>
                <c:pt idx="8854">
                  <c:v>1.4417096946875201E-9</c:v>
                </c:pt>
                <c:pt idx="8855">
                  <c:v>1.43842231105167E-9</c:v>
                </c:pt>
                <c:pt idx="8856">
                  <c:v>1.51415320186206E-9</c:v>
                </c:pt>
                <c:pt idx="8857">
                  <c:v>1.3336783265094301E-9</c:v>
                </c:pt>
                <c:pt idx="8858">
                  <c:v>1.2381251065814299E-9</c:v>
                </c:pt>
                <c:pt idx="8859">
                  <c:v>1.3208776477008101E-9</c:v>
                </c:pt>
                <c:pt idx="8860">
                  <c:v>2.2161505756481099E-9</c:v>
                </c:pt>
                <c:pt idx="8861">
                  <c:v>3.2536062390532799E-9</c:v>
                </c:pt>
                <c:pt idx="8862">
                  <c:v>4.0673218226475502E-9</c:v>
                </c:pt>
                <c:pt idx="8863">
                  <c:v>4.9787611325738897E-9</c:v>
                </c:pt>
                <c:pt idx="8864">
                  <c:v>6.0592532860382397E-9</c:v>
                </c:pt>
                <c:pt idx="8865">
                  <c:v>7.0137551833285798E-9</c:v>
                </c:pt>
                <c:pt idx="8866">
                  <c:v>7.7452143720120194E-9</c:v>
                </c:pt>
                <c:pt idx="8867">
                  <c:v>9.1434958362036693E-9</c:v>
                </c:pt>
                <c:pt idx="8868">
                  <c:v>1.02379597257315E-8</c:v>
                </c:pt>
                <c:pt idx="8869">
                  <c:v>1.06109301782352E-8</c:v>
                </c:pt>
                <c:pt idx="8870">
                  <c:v>1.1398958924113099E-8</c:v>
                </c:pt>
                <c:pt idx="8871">
                  <c:v>1.30081380226683E-8</c:v>
                </c:pt>
                <c:pt idx="8872">
                  <c:v>1.37925251179498E-8</c:v>
                </c:pt>
                <c:pt idx="8873">
                  <c:v>1.50183067822122E-8</c:v>
                </c:pt>
                <c:pt idx="8874">
                  <c:v>1.5872377787839899E-8</c:v>
                </c:pt>
                <c:pt idx="8875">
                  <c:v>1.64790668113025E-8</c:v>
                </c:pt>
                <c:pt idx="8876">
                  <c:v>1.6798433108368699E-8</c:v>
                </c:pt>
                <c:pt idx="8877">
                  <c:v>1.7803382400381999E-8</c:v>
                </c:pt>
                <c:pt idx="8878">
                  <c:v>1.8807922585596999E-8</c:v>
                </c:pt>
                <c:pt idx="8879">
                  <c:v>1.8251633416647399E-8</c:v>
                </c:pt>
                <c:pt idx="8880">
                  <c:v>1.9404773995693299E-8</c:v>
                </c:pt>
                <c:pt idx="8881">
                  <c:v>2.0188341924561901E-8</c:v>
                </c:pt>
                <c:pt idx="8882">
                  <c:v>2.0545302850847798E-8</c:v>
                </c:pt>
                <c:pt idx="8883">
                  <c:v>2.1305446430971198E-8</c:v>
                </c:pt>
                <c:pt idx="8884">
                  <c:v>2.11234615224943E-8</c:v>
                </c:pt>
                <c:pt idx="8885">
                  <c:v>2.1827590053349401E-8</c:v>
                </c:pt>
                <c:pt idx="8886">
                  <c:v>2.28504928450829E-8</c:v>
                </c:pt>
                <c:pt idx="8887">
                  <c:v>2.2538825377534699E-8</c:v>
                </c:pt>
                <c:pt idx="8888">
                  <c:v>2.15400569531518E-8</c:v>
                </c:pt>
                <c:pt idx="8889">
                  <c:v>2.06014566145081E-8</c:v>
                </c:pt>
                <c:pt idx="8890">
                  <c:v>2.11826840200869E-8</c:v>
                </c:pt>
                <c:pt idx="8891">
                  <c:v>2.0994749861029799E-8</c:v>
                </c:pt>
                <c:pt idx="8892">
                  <c:v>1.9603132758857399E-8</c:v>
                </c:pt>
                <c:pt idx="8893">
                  <c:v>1.9328220944839398E-8</c:v>
                </c:pt>
                <c:pt idx="8894">
                  <c:v>1.9018395662632401E-8</c:v>
                </c:pt>
                <c:pt idx="8895">
                  <c:v>1.9685677497087199E-8</c:v>
                </c:pt>
                <c:pt idx="8896">
                  <c:v>1.87231590545769E-8</c:v>
                </c:pt>
                <c:pt idx="8897">
                  <c:v>1.9038025276406699E-8</c:v>
                </c:pt>
                <c:pt idx="8898">
                  <c:v>1.9584340244583101E-8</c:v>
                </c:pt>
                <c:pt idx="8899">
                  <c:v>2.0403021558448998E-8</c:v>
                </c:pt>
                <c:pt idx="8900">
                  <c:v>2.0412327948661399E-8</c:v>
                </c:pt>
                <c:pt idx="8901">
                  <c:v>2.18498881116973E-8</c:v>
                </c:pt>
                <c:pt idx="8902">
                  <c:v>2.0973715026239798E-8</c:v>
                </c:pt>
                <c:pt idx="8903">
                  <c:v>1.9610951621841499E-8</c:v>
                </c:pt>
                <c:pt idx="8904">
                  <c:v>2.17834347122918E-8</c:v>
                </c:pt>
                <c:pt idx="8905">
                  <c:v>2.1058612866686E-8</c:v>
                </c:pt>
                <c:pt idx="8906">
                  <c:v>1.8319146058960399E-8</c:v>
                </c:pt>
                <c:pt idx="8907">
                  <c:v>1.9997933144927099E-8</c:v>
                </c:pt>
                <c:pt idx="8908">
                  <c:v>1.8675750500889599E-8</c:v>
                </c:pt>
                <c:pt idx="8909">
                  <c:v>1.6647236084409701E-8</c:v>
                </c:pt>
                <c:pt idx="8910">
                  <c:v>1.69694979355902E-8</c:v>
                </c:pt>
                <c:pt idx="8911">
                  <c:v>1.6415047413155798E-8</c:v>
                </c:pt>
                <c:pt idx="8912">
                  <c:v>1.6549560232704999E-8</c:v>
                </c:pt>
                <c:pt idx="8913">
                  <c:v>1.57423923423514E-8</c:v>
                </c:pt>
                <c:pt idx="8914">
                  <c:v>1.5375039476851402E-8</c:v>
                </c:pt>
                <c:pt idx="8915">
                  <c:v>1.6887499157903202E-8</c:v>
                </c:pt>
                <c:pt idx="8916">
                  <c:v>1.65602685149864E-8</c:v>
                </c:pt>
                <c:pt idx="8917">
                  <c:v>1.7556607533958099E-8</c:v>
                </c:pt>
                <c:pt idx="8918">
                  <c:v>1.81068616382011E-8</c:v>
                </c:pt>
                <c:pt idx="8919">
                  <c:v>1.9330336671498101E-8</c:v>
                </c:pt>
                <c:pt idx="8920">
                  <c:v>2.30995001610754E-8</c:v>
                </c:pt>
                <c:pt idx="8921">
                  <c:v>2.19415581122985E-8</c:v>
                </c:pt>
                <c:pt idx="8922">
                  <c:v>2.18174818293088E-8</c:v>
                </c:pt>
                <c:pt idx="8923">
                  <c:v>2.1070904209035098E-8</c:v>
                </c:pt>
                <c:pt idx="8924">
                  <c:v>1.8674414081453201E-8</c:v>
                </c:pt>
                <c:pt idx="8925">
                  <c:v>1.8855888862972298E-8</c:v>
                </c:pt>
                <c:pt idx="8926">
                  <c:v>1.77028965224578E-8</c:v>
                </c:pt>
                <c:pt idx="8927">
                  <c:v>1.8284907765266301E-8</c:v>
                </c:pt>
                <c:pt idx="8928">
                  <c:v>1.7822790181899101E-8</c:v>
                </c:pt>
                <c:pt idx="8929">
                  <c:v>1.7818837546794301E-8</c:v>
                </c:pt>
                <c:pt idx="8930">
                  <c:v>1.7638233805758002E-8</c:v>
                </c:pt>
                <c:pt idx="8931">
                  <c:v>1.58646052870925E-8</c:v>
                </c:pt>
                <c:pt idx="8932">
                  <c:v>1.47026784069897E-8</c:v>
                </c:pt>
                <c:pt idx="8933">
                  <c:v>1.45121136970771E-8</c:v>
                </c:pt>
                <c:pt idx="8934">
                  <c:v>1.50787077040117E-8</c:v>
                </c:pt>
                <c:pt idx="8935">
                  <c:v>1.45172770916768E-8</c:v>
                </c:pt>
                <c:pt idx="8936">
                  <c:v>1.4981106219351001E-8</c:v>
                </c:pt>
                <c:pt idx="8937">
                  <c:v>1.4282015521063499E-8</c:v>
                </c:pt>
                <c:pt idx="8938">
                  <c:v>1.28582474806901E-8</c:v>
                </c:pt>
                <c:pt idx="8939">
                  <c:v>1.1590382253230299E-8</c:v>
                </c:pt>
                <c:pt idx="8940">
                  <c:v>1.11810007483025E-8</c:v>
                </c:pt>
                <c:pt idx="8941">
                  <c:v>1.1109518574933299E-8</c:v>
                </c:pt>
                <c:pt idx="8942">
                  <c:v>1.0784777569011901E-8</c:v>
                </c:pt>
                <c:pt idx="8943">
                  <c:v>9.6231286595950999E-9</c:v>
                </c:pt>
                <c:pt idx="8944">
                  <c:v>1.00583883909711E-8</c:v>
                </c:pt>
                <c:pt idx="8945">
                  <c:v>9.5873601920630605E-9</c:v>
                </c:pt>
                <c:pt idx="8946">
                  <c:v>8.2961320938259597E-9</c:v>
                </c:pt>
                <c:pt idx="8947">
                  <c:v>7.7876493852780701E-9</c:v>
                </c:pt>
                <c:pt idx="8948">
                  <c:v>7.5632362038112203E-9</c:v>
                </c:pt>
                <c:pt idx="8949">
                  <c:v>6.9671465922620803E-9</c:v>
                </c:pt>
                <c:pt idx="8950">
                  <c:v>6.4979983511990703E-9</c:v>
                </c:pt>
                <c:pt idx="8951">
                  <c:v>6.0742197477787496E-9</c:v>
                </c:pt>
                <c:pt idx="8952">
                  <c:v>5.5063623330362101E-9</c:v>
                </c:pt>
                <c:pt idx="8953">
                  <c:v>5.0735089462709601E-9</c:v>
                </c:pt>
                <c:pt idx="8954">
                  <c:v>5.1439379256257002E-9</c:v>
                </c:pt>
                <c:pt idx="8955">
                  <c:v>5.29435202341082E-9</c:v>
                </c:pt>
                <c:pt idx="8956">
                  <c:v>5.0357534252096803E-9</c:v>
                </c:pt>
                <c:pt idx="8957">
                  <c:v>5.34440899039475E-9</c:v>
                </c:pt>
                <c:pt idx="8958">
                  <c:v>5.5332142159821E-9</c:v>
                </c:pt>
                <c:pt idx="8959">
                  <c:v>5.3346839574031702E-9</c:v>
                </c:pt>
                <c:pt idx="8960">
                  <c:v>5.35746649178656E-9</c:v>
                </c:pt>
                <c:pt idx="8961">
                  <c:v>5.3689858976601199E-9</c:v>
                </c:pt>
                <c:pt idx="8962">
                  <c:v>5.1508116680358002E-9</c:v>
                </c:pt>
                <c:pt idx="8963">
                  <c:v>4.8886100559166597E-9</c:v>
                </c:pt>
                <c:pt idx="8964">
                  <c:v>4.6622049945859497E-9</c:v>
                </c:pt>
                <c:pt idx="8965">
                  <c:v>4.5059505676140302E-9</c:v>
                </c:pt>
                <c:pt idx="8966">
                  <c:v>4.4977289668429999E-9</c:v>
                </c:pt>
                <c:pt idx="8967">
                  <c:v>4.5902804088479599E-9</c:v>
                </c:pt>
                <c:pt idx="8968">
                  <c:v>4.7314469282488603E-9</c:v>
                </c:pt>
                <c:pt idx="8969">
                  <c:v>4.9817965561051099E-9</c:v>
                </c:pt>
                <c:pt idx="8970">
                  <c:v>5.6034040768988204E-9</c:v>
                </c:pt>
                <c:pt idx="8971">
                  <c:v>6.33355049285024E-9</c:v>
                </c:pt>
                <c:pt idx="8972">
                  <c:v>7.20377401716608E-9</c:v>
                </c:pt>
                <c:pt idx="8973">
                  <c:v>7.8054009746287806E-9</c:v>
                </c:pt>
                <c:pt idx="8974">
                  <c:v>8.3366829850986394E-9</c:v>
                </c:pt>
                <c:pt idx="8975">
                  <c:v>8.9470819858487499E-9</c:v>
                </c:pt>
                <c:pt idx="8976">
                  <c:v>9.3647114005731903E-9</c:v>
                </c:pt>
                <c:pt idx="8977">
                  <c:v>9.2984083730590594E-9</c:v>
                </c:pt>
                <c:pt idx="8978">
                  <c:v>9.4315251350844493E-9</c:v>
                </c:pt>
                <c:pt idx="8979">
                  <c:v>9.2417274296532306E-9</c:v>
                </c:pt>
                <c:pt idx="8980">
                  <c:v>8.7545987930679295E-9</c:v>
                </c:pt>
                <c:pt idx="8981">
                  <c:v>8.3684450537111802E-9</c:v>
                </c:pt>
                <c:pt idx="8982">
                  <c:v>8.4730734843681007E-9</c:v>
                </c:pt>
                <c:pt idx="8983">
                  <c:v>8.8117457951401499E-9</c:v>
                </c:pt>
                <c:pt idx="8984">
                  <c:v>8.8989070847642308E-9</c:v>
                </c:pt>
                <c:pt idx="8985">
                  <c:v>9.5079497887413592E-9</c:v>
                </c:pt>
                <c:pt idx="8986">
                  <c:v>1.06262801180571E-8</c:v>
                </c:pt>
                <c:pt idx="8987">
                  <c:v>1.1242682255062601E-8</c:v>
                </c:pt>
                <c:pt idx="8988">
                  <c:v>1.09192897978883E-8</c:v>
                </c:pt>
                <c:pt idx="8989">
                  <c:v>1.11841347528461E-8</c:v>
                </c:pt>
                <c:pt idx="8990">
                  <c:v>1.11590802725273E-8</c:v>
                </c:pt>
                <c:pt idx="8991">
                  <c:v>1.04637733565343E-8</c:v>
                </c:pt>
                <c:pt idx="8992">
                  <c:v>1.07441178620716E-8</c:v>
                </c:pt>
                <c:pt idx="8993">
                  <c:v>1.08611901554385E-8</c:v>
                </c:pt>
                <c:pt idx="8994">
                  <c:v>1.02662627084011E-8</c:v>
                </c:pt>
                <c:pt idx="8995">
                  <c:v>9.3667919075050894E-9</c:v>
                </c:pt>
                <c:pt idx="8996">
                  <c:v>9.1912375648167898E-9</c:v>
                </c:pt>
                <c:pt idx="8997">
                  <c:v>9.3898090845383007E-9</c:v>
                </c:pt>
                <c:pt idx="8998">
                  <c:v>9.4638198859195596E-9</c:v>
                </c:pt>
                <c:pt idx="8999">
                  <c:v>9.2537350360935194E-9</c:v>
                </c:pt>
                <c:pt idx="9000">
                  <c:v>8.8514443624677504E-9</c:v>
                </c:pt>
                <c:pt idx="9001">
                  <c:v>8.7742566086737104E-9</c:v>
                </c:pt>
                <c:pt idx="9002">
                  <c:v>8.4688578125452699E-9</c:v>
                </c:pt>
                <c:pt idx="9003">
                  <c:v>8.63814727748486E-9</c:v>
                </c:pt>
                <c:pt idx="9004">
                  <c:v>8.0583149172624897E-9</c:v>
                </c:pt>
                <c:pt idx="9005">
                  <c:v>7.7398344235571297E-9</c:v>
                </c:pt>
                <c:pt idx="9006">
                  <c:v>7.9833331562845698E-9</c:v>
                </c:pt>
                <c:pt idx="9007">
                  <c:v>8.5894343817117095E-9</c:v>
                </c:pt>
                <c:pt idx="9008">
                  <c:v>9.5769765162874504E-9</c:v>
                </c:pt>
                <c:pt idx="9009">
                  <c:v>1.0729386237796E-8</c:v>
                </c:pt>
                <c:pt idx="9010">
                  <c:v>1.09065822215047E-8</c:v>
                </c:pt>
                <c:pt idx="9011">
                  <c:v>9.4673476639538806E-9</c:v>
                </c:pt>
                <c:pt idx="9012">
                  <c:v>8.0232633712548299E-9</c:v>
                </c:pt>
                <c:pt idx="9013">
                  <c:v>8.3547247671458396E-9</c:v>
                </c:pt>
                <c:pt idx="9014">
                  <c:v>8.9079312222856807E-9</c:v>
                </c:pt>
                <c:pt idx="9015">
                  <c:v>1.1297880676779801E-8</c:v>
                </c:pt>
                <c:pt idx="9016">
                  <c:v>1.19245534207502E-8</c:v>
                </c:pt>
                <c:pt idx="9017">
                  <c:v>8.99994283542861E-9</c:v>
                </c:pt>
                <c:pt idx="9018">
                  <c:v>7.9411453293045406E-9</c:v>
                </c:pt>
                <c:pt idx="9019">
                  <c:v>7.6842261531119094E-9</c:v>
                </c:pt>
                <c:pt idx="9020">
                  <c:v>7.2865532083467297E-9</c:v>
                </c:pt>
                <c:pt idx="9021">
                  <c:v>6.66599410260174E-9</c:v>
                </c:pt>
                <c:pt idx="9022">
                  <c:v>5.7684907486108602E-9</c:v>
                </c:pt>
                <c:pt idx="9023">
                  <c:v>5.4974626945287898E-9</c:v>
                </c:pt>
                <c:pt idx="9024">
                  <c:v>4.8840324367265897E-9</c:v>
                </c:pt>
                <c:pt idx="9025">
                  <c:v>4.2120750453001904E-9</c:v>
                </c:pt>
                <c:pt idx="9026">
                  <c:v>3.99529282319275E-9</c:v>
                </c:pt>
                <c:pt idx="9027">
                  <c:v>3.7510964631428702E-9</c:v>
                </c:pt>
                <c:pt idx="9028">
                  <c:v>3.6238645903202098E-9</c:v>
                </c:pt>
                <c:pt idx="9029">
                  <c:v>3.3041525617925499E-9</c:v>
                </c:pt>
                <c:pt idx="9030">
                  <c:v>3.06145477934429E-9</c:v>
                </c:pt>
                <c:pt idx="9031">
                  <c:v>2.7976398700863799E-9</c:v>
                </c:pt>
                <c:pt idx="9032">
                  <c:v>2.4014167338577399E-9</c:v>
                </c:pt>
                <c:pt idx="9033">
                  <c:v>2.07329491292832E-9</c:v>
                </c:pt>
                <c:pt idx="9034">
                  <c:v>1.7762448431987799E-9</c:v>
                </c:pt>
                <c:pt idx="9035">
                  <c:v>1.7002011477871601E-9</c:v>
                </c:pt>
                <c:pt idx="9036">
                  <c:v>1.50521525220431E-9</c:v>
                </c:pt>
                <c:pt idx="9037">
                  <c:v>1.4124777371704599E-9</c:v>
                </c:pt>
                <c:pt idx="9038">
                  <c:v>1.4589241027064701E-9</c:v>
                </c:pt>
                <c:pt idx="9039">
                  <c:v>1.44775286884331E-9</c:v>
                </c:pt>
                <c:pt idx="9040">
                  <c:v>1.41219536923475E-9</c:v>
                </c:pt>
                <c:pt idx="9041">
                  <c:v>1.26878826603903E-9</c:v>
                </c:pt>
                <c:pt idx="9042">
                  <c:v>1.17159289763825E-9</c:v>
                </c:pt>
                <c:pt idx="9043">
                  <c:v>1.11123324052453E-9</c:v>
                </c:pt>
                <c:pt idx="9044">
                  <c:v>1.05356803589462E-9</c:v>
                </c:pt>
                <c:pt idx="9045">
                  <c:v>1.10507842344297E-9</c:v>
                </c:pt>
                <c:pt idx="9046">
                  <c:v>1.2034449834654299E-9</c:v>
                </c:pt>
                <c:pt idx="9047">
                  <c:v>1.1211664590010801E-9</c:v>
                </c:pt>
                <c:pt idx="9048">
                  <c:v>1.0430870380199201E-9</c:v>
                </c:pt>
                <c:pt idx="9049">
                  <c:v>1.0232566432226799E-9</c:v>
                </c:pt>
                <c:pt idx="9050">
                  <c:v>1.0291327921386599E-9</c:v>
                </c:pt>
                <c:pt idx="9051">
                  <c:v>1.05686523508471E-9</c:v>
                </c:pt>
                <c:pt idx="9052">
                  <c:v>1.0807003721149801E-9</c:v>
                </c:pt>
                <c:pt idx="9053">
                  <c:v>1.0760273668876301E-9</c:v>
                </c:pt>
                <c:pt idx="9054">
                  <c:v>1.0293595391770699E-9</c:v>
                </c:pt>
                <c:pt idx="9055">
                  <c:v>9.7971686386116709E-10</c:v>
                </c:pt>
                <c:pt idx="9056">
                  <c:v>9.9385213698852599E-10</c:v>
                </c:pt>
                <c:pt idx="9057">
                  <c:v>1.03800671584543E-9</c:v>
                </c:pt>
                <c:pt idx="9058">
                  <c:v>1.0741693324641999E-9</c:v>
                </c:pt>
                <c:pt idx="9059">
                  <c:v>1.06845525606053E-9</c:v>
                </c:pt>
                <c:pt idx="9060">
                  <c:v>1.0817750007571699E-9</c:v>
                </c:pt>
                <c:pt idx="9061">
                  <c:v>1.12445513568128E-9</c:v>
                </c:pt>
                <c:pt idx="9062">
                  <c:v>1.1504428601723099E-9</c:v>
                </c:pt>
                <c:pt idx="9063">
                  <c:v>1.2268296922687801E-9</c:v>
                </c:pt>
                <c:pt idx="9064">
                  <c:v>1.2616061431473101E-9</c:v>
                </c:pt>
                <c:pt idx="9065">
                  <c:v>1.28449958413478E-9</c:v>
                </c:pt>
                <c:pt idx="9066">
                  <c:v>1.35497733790847E-9</c:v>
                </c:pt>
                <c:pt idx="9067">
                  <c:v>1.46124172486723E-9</c:v>
                </c:pt>
                <c:pt idx="9068">
                  <c:v>1.5368222274628101E-9</c:v>
                </c:pt>
                <c:pt idx="9069">
                  <c:v>1.7256316549733199E-9</c:v>
                </c:pt>
                <c:pt idx="9070">
                  <c:v>1.75006789080091E-9</c:v>
                </c:pt>
                <c:pt idx="9071">
                  <c:v>1.87419830068468E-9</c:v>
                </c:pt>
                <c:pt idx="9072">
                  <c:v>2.0829792279469698E-9</c:v>
                </c:pt>
                <c:pt idx="9073">
                  <c:v>2.50005062415017E-9</c:v>
                </c:pt>
                <c:pt idx="9074">
                  <c:v>2.5034801201929798E-9</c:v>
                </c:pt>
                <c:pt idx="9075">
                  <c:v>1.9792276944956599E-9</c:v>
                </c:pt>
                <c:pt idx="9076">
                  <c:v>1.9462386170456501E-9</c:v>
                </c:pt>
                <c:pt idx="9077">
                  <c:v>1.84004139799551E-9</c:v>
                </c:pt>
                <c:pt idx="9078">
                  <c:v>2.0027678414556001E-9</c:v>
                </c:pt>
                <c:pt idx="9079">
                  <c:v>2.3810579598084201E-9</c:v>
                </c:pt>
                <c:pt idx="9080">
                  <c:v>2.3971955220509702E-9</c:v>
                </c:pt>
                <c:pt idx="9081">
                  <c:v>2.20223248846124E-9</c:v>
                </c:pt>
                <c:pt idx="9082">
                  <c:v>2.27736609795682E-9</c:v>
                </c:pt>
                <c:pt idx="9083">
                  <c:v>2.5171041399473898E-9</c:v>
                </c:pt>
                <c:pt idx="9084">
                  <c:v>2.6654903414408799E-9</c:v>
                </c:pt>
                <c:pt idx="9085">
                  <c:v>3.4647658628904801E-9</c:v>
                </c:pt>
                <c:pt idx="9086">
                  <c:v>3.9829574596143596E-9</c:v>
                </c:pt>
                <c:pt idx="9087">
                  <c:v>4.3433788858022401E-9</c:v>
                </c:pt>
                <c:pt idx="9088">
                  <c:v>3.3917272766465098E-9</c:v>
                </c:pt>
                <c:pt idx="9089">
                  <c:v>2.5252914275119202E-9</c:v>
                </c:pt>
                <c:pt idx="9090">
                  <c:v>2.6178893762718702E-9</c:v>
                </c:pt>
                <c:pt idx="9091">
                  <c:v>5.1012230090986298E-9</c:v>
                </c:pt>
                <c:pt idx="9092">
                  <c:v>4.1861868654141197E-9</c:v>
                </c:pt>
                <c:pt idx="9093">
                  <c:v>3.1396317689258998E-9</c:v>
                </c:pt>
                <c:pt idx="9094">
                  <c:v>3.68837008675564E-9</c:v>
                </c:pt>
                <c:pt idx="9095">
                  <c:v>3.57937595880284E-9</c:v>
                </c:pt>
                <c:pt idx="9096">
                  <c:v>3.9476757284572804E-9</c:v>
                </c:pt>
                <c:pt idx="9097">
                  <c:v>4.28539620509417E-9</c:v>
                </c:pt>
                <c:pt idx="9098">
                  <c:v>3.8921070712369999E-9</c:v>
                </c:pt>
                <c:pt idx="9099">
                  <c:v>4.14616106911248E-9</c:v>
                </c:pt>
                <c:pt idx="9100">
                  <c:v>4.4887839793138601E-9</c:v>
                </c:pt>
                <c:pt idx="9101">
                  <c:v>4.9147554439059903E-9</c:v>
                </c:pt>
                <c:pt idx="9102">
                  <c:v>5.6705109778190398E-9</c:v>
                </c:pt>
                <c:pt idx="9103">
                  <c:v>6.4257993025479302E-9</c:v>
                </c:pt>
                <c:pt idx="9104">
                  <c:v>7.0462700544842502E-9</c:v>
                </c:pt>
                <c:pt idx="9105">
                  <c:v>7.0565934737121896E-9</c:v>
                </c:pt>
                <c:pt idx="9106">
                  <c:v>8.6403445594924101E-9</c:v>
                </c:pt>
                <c:pt idx="9107">
                  <c:v>9.6409318277886197E-9</c:v>
                </c:pt>
                <c:pt idx="9108">
                  <c:v>9.0081266598182602E-9</c:v>
                </c:pt>
                <c:pt idx="9109">
                  <c:v>9.54656665291349E-9</c:v>
                </c:pt>
                <c:pt idx="9110">
                  <c:v>1.00997133471482E-8</c:v>
                </c:pt>
                <c:pt idx="9111">
                  <c:v>1.03903643016219E-8</c:v>
                </c:pt>
                <c:pt idx="9112">
                  <c:v>1.13943347243994E-8</c:v>
                </c:pt>
                <c:pt idx="9113">
                  <c:v>1.2611154793025399E-8</c:v>
                </c:pt>
                <c:pt idx="9114">
                  <c:v>1.2959327565162E-8</c:v>
                </c:pt>
                <c:pt idx="9115">
                  <c:v>1.3319623884638701E-8</c:v>
                </c:pt>
                <c:pt idx="9116">
                  <c:v>1.29069737547189E-8</c:v>
                </c:pt>
                <c:pt idx="9117">
                  <c:v>1.46633559035246E-8</c:v>
                </c:pt>
                <c:pt idx="9118">
                  <c:v>1.4809081459958101E-8</c:v>
                </c:pt>
                <c:pt idx="9119">
                  <c:v>1.5658004426907098E-8</c:v>
                </c:pt>
                <c:pt idx="9120">
                  <c:v>1.7222672325026999E-8</c:v>
                </c:pt>
                <c:pt idx="9121">
                  <c:v>1.6302211567250901E-8</c:v>
                </c:pt>
                <c:pt idx="9122">
                  <c:v>1.6236426224114202E-8</c:v>
                </c:pt>
                <c:pt idx="9123">
                  <c:v>1.61619178182705E-8</c:v>
                </c:pt>
                <c:pt idx="9124">
                  <c:v>1.7193182028927901E-8</c:v>
                </c:pt>
                <c:pt idx="9125">
                  <c:v>1.93130021780869E-8</c:v>
                </c:pt>
                <c:pt idx="9126">
                  <c:v>1.88660004231945E-8</c:v>
                </c:pt>
                <c:pt idx="9127">
                  <c:v>1.99999439918899E-8</c:v>
                </c:pt>
                <c:pt idx="9128">
                  <c:v>2.1835874942094599E-8</c:v>
                </c:pt>
                <c:pt idx="9129">
                  <c:v>2.3716575714255901E-8</c:v>
                </c:pt>
                <c:pt idx="9130">
                  <c:v>2.3486061585261599E-8</c:v>
                </c:pt>
                <c:pt idx="9131">
                  <c:v>2.4782230489903201E-8</c:v>
                </c:pt>
                <c:pt idx="9132">
                  <c:v>2.7818704871475599E-8</c:v>
                </c:pt>
                <c:pt idx="9133">
                  <c:v>2.9490921037176502E-8</c:v>
                </c:pt>
                <c:pt idx="9134">
                  <c:v>2.9133972613535599E-8</c:v>
                </c:pt>
                <c:pt idx="9135">
                  <c:v>3.0618834503714299E-8</c:v>
                </c:pt>
                <c:pt idx="9136">
                  <c:v>3.0932684329728302E-8</c:v>
                </c:pt>
                <c:pt idx="9137">
                  <c:v>3.2613691701009299E-8</c:v>
                </c:pt>
                <c:pt idx="9138">
                  <c:v>3.42843662813315E-8</c:v>
                </c:pt>
                <c:pt idx="9139">
                  <c:v>3.3412061828585097E-8</c:v>
                </c:pt>
                <c:pt idx="9140">
                  <c:v>3.7606305809596897E-8</c:v>
                </c:pt>
                <c:pt idx="9141">
                  <c:v>3.8111249938210902E-8</c:v>
                </c:pt>
                <c:pt idx="9142">
                  <c:v>3.6466396690131103E-8</c:v>
                </c:pt>
                <c:pt idx="9143">
                  <c:v>3.8929516203746301E-8</c:v>
                </c:pt>
                <c:pt idx="9144">
                  <c:v>3.7678021636880597E-8</c:v>
                </c:pt>
                <c:pt idx="9145">
                  <c:v>3.7449774811143197E-8</c:v>
                </c:pt>
                <c:pt idx="9146">
                  <c:v>3.6868694512265098E-8</c:v>
                </c:pt>
                <c:pt idx="9147">
                  <c:v>3.6522854839417203E-8</c:v>
                </c:pt>
                <c:pt idx="9148">
                  <c:v>3.5557927086388698E-8</c:v>
                </c:pt>
                <c:pt idx="9149">
                  <c:v>3.4309115657809598E-8</c:v>
                </c:pt>
                <c:pt idx="9150">
                  <c:v>3.4762836653973498E-8</c:v>
                </c:pt>
                <c:pt idx="9151">
                  <c:v>3.4526946312708197E-8</c:v>
                </c:pt>
                <c:pt idx="9152">
                  <c:v>3.3404642988798501E-8</c:v>
                </c:pt>
                <c:pt idx="9153">
                  <c:v>3.44877245759035E-8</c:v>
                </c:pt>
                <c:pt idx="9154">
                  <c:v>3.5816361566491599E-8</c:v>
                </c:pt>
                <c:pt idx="9155">
                  <c:v>3.6713338655609299E-8</c:v>
                </c:pt>
                <c:pt idx="9156">
                  <c:v>3.5069704970836303E-8</c:v>
                </c:pt>
                <c:pt idx="9157">
                  <c:v>3.3528256941379497E-8</c:v>
                </c:pt>
                <c:pt idx="9158">
                  <c:v>3.4883522119277403E-8</c:v>
                </c:pt>
                <c:pt idx="9159">
                  <c:v>3.6582992133485697E-8</c:v>
                </c:pt>
                <c:pt idx="9160">
                  <c:v>3.7489902524076598E-8</c:v>
                </c:pt>
                <c:pt idx="9161">
                  <c:v>3.8201194491731003E-8</c:v>
                </c:pt>
                <c:pt idx="9162">
                  <c:v>3.40974157863024E-8</c:v>
                </c:pt>
                <c:pt idx="9163">
                  <c:v>3.56923307522203E-8</c:v>
                </c:pt>
                <c:pt idx="9164">
                  <c:v>3.3718451734364197E-8</c:v>
                </c:pt>
                <c:pt idx="9165">
                  <c:v>3.1559759107584598E-8</c:v>
                </c:pt>
                <c:pt idx="9166">
                  <c:v>3.0519640020252501E-8</c:v>
                </c:pt>
                <c:pt idx="9167">
                  <c:v>2.6965020706533902E-8</c:v>
                </c:pt>
                <c:pt idx="9168">
                  <c:v>2.56101677404814E-8</c:v>
                </c:pt>
                <c:pt idx="9169">
                  <c:v>2.9430470377039101E-8</c:v>
                </c:pt>
                <c:pt idx="9170">
                  <c:v>2.8705914996276799E-8</c:v>
                </c:pt>
                <c:pt idx="9171">
                  <c:v>2.16649424139739E-8</c:v>
                </c:pt>
                <c:pt idx="9172">
                  <c:v>1.9312791673061001E-8</c:v>
                </c:pt>
                <c:pt idx="9173">
                  <c:v>1.9677028665276098E-8</c:v>
                </c:pt>
                <c:pt idx="9174">
                  <c:v>1.8136906885704E-8</c:v>
                </c:pt>
                <c:pt idx="9175">
                  <c:v>1.7712544330146299E-8</c:v>
                </c:pt>
                <c:pt idx="9176">
                  <c:v>1.6076423941800201E-8</c:v>
                </c:pt>
                <c:pt idx="9177">
                  <c:v>1.5143313799507801E-8</c:v>
                </c:pt>
                <c:pt idx="9178">
                  <c:v>1.47793202502092E-8</c:v>
                </c:pt>
                <c:pt idx="9179">
                  <c:v>1.45682619487793E-8</c:v>
                </c:pt>
                <c:pt idx="9180">
                  <c:v>1.33873736452552E-8</c:v>
                </c:pt>
                <c:pt idx="9181">
                  <c:v>1.22748468796657E-8</c:v>
                </c:pt>
                <c:pt idx="9182">
                  <c:v>1.0945848409546399E-8</c:v>
                </c:pt>
                <c:pt idx="9183">
                  <c:v>1.0175513294398E-8</c:v>
                </c:pt>
                <c:pt idx="9184">
                  <c:v>1.00840456805637E-8</c:v>
                </c:pt>
                <c:pt idx="9185">
                  <c:v>1.01100474192817E-8</c:v>
                </c:pt>
                <c:pt idx="9186">
                  <c:v>9.2389015646567902E-9</c:v>
                </c:pt>
                <c:pt idx="9187">
                  <c:v>8.6219360584488307E-9</c:v>
                </c:pt>
                <c:pt idx="9188">
                  <c:v>8.2244275529630002E-9</c:v>
                </c:pt>
                <c:pt idx="9189">
                  <c:v>7.4785873983169301E-9</c:v>
                </c:pt>
                <c:pt idx="9190">
                  <c:v>7.9028693270609005E-9</c:v>
                </c:pt>
                <c:pt idx="9191">
                  <c:v>7.77026906512982E-9</c:v>
                </c:pt>
                <c:pt idx="9192">
                  <c:v>8.0674511710328598E-9</c:v>
                </c:pt>
                <c:pt idx="9193">
                  <c:v>8.0868081953794203E-9</c:v>
                </c:pt>
                <c:pt idx="9194">
                  <c:v>7.02048718405557E-9</c:v>
                </c:pt>
                <c:pt idx="9195">
                  <c:v>7.0919275748653801E-9</c:v>
                </c:pt>
                <c:pt idx="9196">
                  <c:v>7.6534285221405893E-9</c:v>
                </c:pt>
                <c:pt idx="9197">
                  <c:v>7.9903619648984306E-9</c:v>
                </c:pt>
                <c:pt idx="9198">
                  <c:v>7.8002848239283898E-9</c:v>
                </c:pt>
                <c:pt idx="9199">
                  <c:v>7.3450184710355701E-9</c:v>
                </c:pt>
                <c:pt idx="9200">
                  <c:v>7.0271931659652899E-9</c:v>
                </c:pt>
                <c:pt idx="9201">
                  <c:v>6.2838303014444996E-9</c:v>
                </c:pt>
                <c:pt idx="9202">
                  <c:v>6.5890339576350801E-9</c:v>
                </c:pt>
                <c:pt idx="9203">
                  <c:v>6.5815139100422501E-9</c:v>
                </c:pt>
                <c:pt idx="9204">
                  <c:v>6.7350190485443299E-9</c:v>
                </c:pt>
                <c:pt idx="9205">
                  <c:v>6.9173445042530697E-9</c:v>
                </c:pt>
                <c:pt idx="9206">
                  <c:v>6.50897490453124E-9</c:v>
                </c:pt>
                <c:pt idx="9207">
                  <c:v>5.5745423232821299E-9</c:v>
                </c:pt>
                <c:pt idx="9208">
                  <c:v>5.7942415412314898E-9</c:v>
                </c:pt>
                <c:pt idx="9209">
                  <c:v>5.3395836093085701E-9</c:v>
                </c:pt>
                <c:pt idx="9210">
                  <c:v>5.0631074968371599E-9</c:v>
                </c:pt>
                <c:pt idx="9211">
                  <c:v>6.9179502479381698E-9</c:v>
                </c:pt>
                <c:pt idx="9212">
                  <c:v>8.86210834094907E-9</c:v>
                </c:pt>
                <c:pt idx="9213">
                  <c:v>5.0405507517760397E-9</c:v>
                </c:pt>
                <c:pt idx="9214">
                  <c:v>4.6629968343893697E-9</c:v>
                </c:pt>
                <c:pt idx="9215">
                  <c:v>3.94086503923644E-9</c:v>
                </c:pt>
                <c:pt idx="9216">
                  <c:v>3.5851488515793002E-9</c:v>
                </c:pt>
                <c:pt idx="9217">
                  <c:v>3.4982177129433901E-9</c:v>
                </c:pt>
                <c:pt idx="9218">
                  <c:v>3.9681355236569897E-9</c:v>
                </c:pt>
                <c:pt idx="9219">
                  <c:v>3.7161544700924202E-9</c:v>
                </c:pt>
                <c:pt idx="9220">
                  <c:v>3.39396131473581E-9</c:v>
                </c:pt>
                <c:pt idx="9221">
                  <c:v>3.2768613232314099E-9</c:v>
                </c:pt>
                <c:pt idx="9222">
                  <c:v>3.2102825681161601E-9</c:v>
                </c:pt>
                <c:pt idx="9223">
                  <c:v>3.5608731074554699E-9</c:v>
                </c:pt>
                <c:pt idx="9224">
                  <c:v>3.4488968661721699E-9</c:v>
                </c:pt>
                <c:pt idx="9225">
                  <c:v>3.3720057603047498E-9</c:v>
                </c:pt>
                <c:pt idx="9226">
                  <c:v>3.3574776286258002E-9</c:v>
                </c:pt>
                <c:pt idx="9227">
                  <c:v>3.46862358625771E-9</c:v>
                </c:pt>
                <c:pt idx="9228">
                  <c:v>3.94028391062586E-9</c:v>
                </c:pt>
                <c:pt idx="9229">
                  <c:v>4.7371786860151597E-9</c:v>
                </c:pt>
                <c:pt idx="9230">
                  <c:v>5.4403208093401901E-9</c:v>
                </c:pt>
                <c:pt idx="9231">
                  <c:v>6.7199259895484798E-9</c:v>
                </c:pt>
                <c:pt idx="9232">
                  <c:v>8.1044311258110405E-9</c:v>
                </c:pt>
                <c:pt idx="9233">
                  <c:v>8.7423416927088193E-9</c:v>
                </c:pt>
                <c:pt idx="9234">
                  <c:v>8.5076271832134393E-9</c:v>
                </c:pt>
                <c:pt idx="9235">
                  <c:v>8.1504875267534001E-9</c:v>
                </c:pt>
                <c:pt idx="9236">
                  <c:v>8.7132367655077094E-9</c:v>
                </c:pt>
                <c:pt idx="9237">
                  <c:v>8.4130966509253694E-9</c:v>
                </c:pt>
                <c:pt idx="9238">
                  <c:v>8.4035518518833502E-9</c:v>
                </c:pt>
                <c:pt idx="9239">
                  <c:v>8.5291186864590298E-9</c:v>
                </c:pt>
                <c:pt idx="9240">
                  <c:v>7.7679540079661801E-9</c:v>
                </c:pt>
                <c:pt idx="9241">
                  <c:v>7.3198390733742898E-9</c:v>
                </c:pt>
                <c:pt idx="9242">
                  <c:v>6.6215131537284604E-9</c:v>
                </c:pt>
                <c:pt idx="9243">
                  <c:v>6.2973324234249196E-9</c:v>
                </c:pt>
                <c:pt idx="9244">
                  <c:v>6.6643076991129603E-9</c:v>
                </c:pt>
                <c:pt idx="9245">
                  <c:v>6.3891857623587498E-9</c:v>
                </c:pt>
                <c:pt idx="9246">
                  <c:v>5.6659569185110799E-9</c:v>
                </c:pt>
                <c:pt idx="9247">
                  <c:v>5.2824545067811901E-9</c:v>
                </c:pt>
                <c:pt idx="9248">
                  <c:v>4.7926019875853202E-9</c:v>
                </c:pt>
                <c:pt idx="9249">
                  <c:v>4.3179913605977196E-9</c:v>
                </c:pt>
                <c:pt idx="9250">
                  <c:v>4.1002576430064399E-9</c:v>
                </c:pt>
                <c:pt idx="9251">
                  <c:v>4.2703034942929198E-9</c:v>
                </c:pt>
                <c:pt idx="9252">
                  <c:v>4.2544857926455204E-9</c:v>
                </c:pt>
                <c:pt idx="9253">
                  <c:v>4.3676185116608898E-9</c:v>
                </c:pt>
                <c:pt idx="9254">
                  <c:v>4.5884790494225204E-9</c:v>
                </c:pt>
                <c:pt idx="9255">
                  <c:v>4.5957233536647002E-9</c:v>
                </c:pt>
                <c:pt idx="9256">
                  <c:v>4.5267976497507603E-9</c:v>
                </c:pt>
                <c:pt idx="9257">
                  <c:v>4.5510171973627201E-9</c:v>
                </c:pt>
                <c:pt idx="9258">
                  <c:v>4.6138007312551999E-9</c:v>
                </c:pt>
                <c:pt idx="9259">
                  <c:v>4.7104027243111904E-9</c:v>
                </c:pt>
                <c:pt idx="9260">
                  <c:v>5.2633919638620802E-9</c:v>
                </c:pt>
                <c:pt idx="9261">
                  <c:v>5.9374817369626899E-9</c:v>
                </c:pt>
                <c:pt idx="9262">
                  <c:v>5.8605315920994399E-9</c:v>
                </c:pt>
                <c:pt idx="9263">
                  <c:v>6.6372143868893401E-9</c:v>
                </c:pt>
                <c:pt idx="9264">
                  <c:v>7.4701795071505506E-9</c:v>
                </c:pt>
                <c:pt idx="9265">
                  <c:v>8.9297858854953606E-9</c:v>
                </c:pt>
                <c:pt idx="9266">
                  <c:v>9.7150365016215698E-9</c:v>
                </c:pt>
                <c:pt idx="9267">
                  <c:v>9.9048388015329608E-9</c:v>
                </c:pt>
                <c:pt idx="9268">
                  <c:v>1.17194586478806E-8</c:v>
                </c:pt>
                <c:pt idx="9269">
                  <c:v>1.32299927160139E-8</c:v>
                </c:pt>
                <c:pt idx="9270">
                  <c:v>1.2989510235279099E-8</c:v>
                </c:pt>
                <c:pt idx="9271">
                  <c:v>1.28762603582778E-8</c:v>
                </c:pt>
                <c:pt idx="9272">
                  <c:v>1.4260658155703201E-8</c:v>
                </c:pt>
                <c:pt idx="9273">
                  <c:v>1.7909092986016801E-8</c:v>
                </c:pt>
                <c:pt idx="9274">
                  <c:v>2.14182493000984E-8</c:v>
                </c:pt>
                <c:pt idx="9275">
                  <c:v>2.4090186820147201E-8</c:v>
                </c:pt>
                <c:pt idx="9276">
                  <c:v>2.60138983604255E-8</c:v>
                </c:pt>
                <c:pt idx="9277">
                  <c:v>2.7505560849480099E-8</c:v>
                </c:pt>
                <c:pt idx="9278">
                  <c:v>2.6166580159837999E-8</c:v>
                </c:pt>
                <c:pt idx="9279">
                  <c:v>2.5348058266398901E-8</c:v>
                </c:pt>
                <c:pt idx="9280">
                  <c:v>2.5382226821440301E-8</c:v>
                </c:pt>
                <c:pt idx="9281">
                  <c:v>2.3919765800654201E-8</c:v>
                </c:pt>
                <c:pt idx="9282">
                  <c:v>2.4067584313128302E-8</c:v>
                </c:pt>
                <c:pt idx="9283">
                  <c:v>2.59249322958496E-8</c:v>
                </c:pt>
                <c:pt idx="9284">
                  <c:v>3.1250265303118E-8</c:v>
                </c:pt>
                <c:pt idx="9285">
                  <c:v>3.4931648910887603E-8</c:v>
                </c:pt>
                <c:pt idx="9286">
                  <c:v>3.6056048011661603E-8</c:v>
                </c:pt>
                <c:pt idx="9287">
                  <c:v>3.6163593249006899E-8</c:v>
                </c:pt>
                <c:pt idx="9288">
                  <c:v>3.6663428242099201E-8</c:v>
                </c:pt>
                <c:pt idx="9289">
                  <c:v>3.5081426207496098E-8</c:v>
                </c:pt>
                <c:pt idx="9290">
                  <c:v>3.3435231687898603E-8</c:v>
                </c:pt>
                <c:pt idx="9291">
                  <c:v>3.2409955367632898E-8</c:v>
                </c:pt>
                <c:pt idx="9292">
                  <c:v>2.96304323103011E-8</c:v>
                </c:pt>
                <c:pt idx="9293">
                  <c:v>2.73541719924614E-8</c:v>
                </c:pt>
                <c:pt idx="9294">
                  <c:v>2.5324892637115901E-8</c:v>
                </c:pt>
                <c:pt idx="9295">
                  <c:v>2.4045587237574901E-8</c:v>
                </c:pt>
                <c:pt idx="9296">
                  <c:v>2.1429187263729299E-8</c:v>
                </c:pt>
                <c:pt idx="9297">
                  <c:v>1.95037998539221E-8</c:v>
                </c:pt>
                <c:pt idx="9298">
                  <c:v>1.94596651824356E-8</c:v>
                </c:pt>
                <c:pt idx="9299">
                  <c:v>2.07685572700951E-8</c:v>
                </c:pt>
                <c:pt idx="9300">
                  <c:v>2.0297456273408901E-8</c:v>
                </c:pt>
                <c:pt idx="9301">
                  <c:v>1.6521815133094401E-8</c:v>
                </c:pt>
                <c:pt idx="9302">
                  <c:v>1.6624598859178602E-8</c:v>
                </c:pt>
                <c:pt idx="9303">
                  <c:v>1.6291572168696201E-8</c:v>
                </c:pt>
                <c:pt idx="9304">
                  <c:v>1.37547844250337E-8</c:v>
                </c:pt>
                <c:pt idx="9305">
                  <c:v>1.3286212018969599E-8</c:v>
                </c:pt>
                <c:pt idx="9306">
                  <c:v>1.4110048053941701E-8</c:v>
                </c:pt>
                <c:pt idx="9307">
                  <c:v>1.39531750547263E-8</c:v>
                </c:pt>
                <c:pt idx="9308">
                  <c:v>1.20269636089687E-8</c:v>
                </c:pt>
                <c:pt idx="9309">
                  <c:v>9.8287349669252194E-9</c:v>
                </c:pt>
                <c:pt idx="9310">
                  <c:v>8.9669175089302505E-9</c:v>
                </c:pt>
                <c:pt idx="9311">
                  <c:v>8.9535702818077595E-9</c:v>
                </c:pt>
                <c:pt idx="9312">
                  <c:v>8.3138052464082503E-9</c:v>
                </c:pt>
                <c:pt idx="9313">
                  <c:v>6.8916865689709497E-9</c:v>
                </c:pt>
                <c:pt idx="9314">
                  <c:v>6.1043450699273496E-9</c:v>
                </c:pt>
                <c:pt idx="9315">
                  <c:v>6.0462417142038096E-9</c:v>
                </c:pt>
                <c:pt idx="9316">
                  <c:v>6.9423696143721198E-9</c:v>
                </c:pt>
                <c:pt idx="9317">
                  <c:v>7.5299185800214499E-9</c:v>
                </c:pt>
                <c:pt idx="9318">
                  <c:v>6.6210943766921097E-9</c:v>
                </c:pt>
                <c:pt idx="9319">
                  <c:v>6.4102320410972101E-9</c:v>
                </c:pt>
                <c:pt idx="9320">
                  <c:v>5.5859731511461101E-9</c:v>
                </c:pt>
                <c:pt idx="9321">
                  <c:v>4.9653130735667502E-9</c:v>
                </c:pt>
                <c:pt idx="9322">
                  <c:v>5.5265469565538099E-9</c:v>
                </c:pt>
                <c:pt idx="9323">
                  <c:v>5.3029600784388897E-9</c:v>
                </c:pt>
                <c:pt idx="9324">
                  <c:v>4.2442337283371496E-9</c:v>
                </c:pt>
                <c:pt idx="9325">
                  <c:v>5.4494199759687104E-9</c:v>
                </c:pt>
                <c:pt idx="9326">
                  <c:v>6.0110888884574599E-9</c:v>
                </c:pt>
                <c:pt idx="9327">
                  <c:v>5.5774744971612997E-9</c:v>
                </c:pt>
                <c:pt idx="9328">
                  <c:v>5.3269405882742197E-9</c:v>
                </c:pt>
                <c:pt idx="9329">
                  <c:v>5.02258508174047E-9</c:v>
                </c:pt>
                <c:pt idx="9330">
                  <c:v>4.6019072760322803E-9</c:v>
                </c:pt>
                <c:pt idx="9331">
                  <c:v>3.6201019081666298E-9</c:v>
                </c:pt>
                <c:pt idx="9332">
                  <c:v>3.44907694843511E-9</c:v>
                </c:pt>
                <c:pt idx="9333">
                  <c:v>3.62422134871285E-9</c:v>
                </c:pt>
                <c:pt idx="9334">
                  <c:v>3.3657197251350002E-9</c:v>
                </c:pt>
                <c:pt idx="9335">
                  <c:v>2.5482722404107899E-9</c:v>
                </c:pt>
                <c:pt idx="9336">
                  <c:v>2.8474096229726201E-9</c:v>
                </c:pt>
                <c:pt idx="9337">
                  <c:v>2.4461195170299201E-9</c:v>
                </c:pt>
                <c:pt idx="9338">
                  <c:v>1.9315967947291998E-9</c:v>
                </c:pt>
                <c:pt idx="9339">
                  <c:v>1.43099804829281E-9</c:v>
                </c:pt>
                <c:pt idx="9340">
                  <c:v>1.3512726635915999E-9</c:v>
                </c:pt>
                <c:pt idx="9341">
                  <c:v>1.7462658899757501E-9</c:v>
                </c:pt>
                <c:pt idx="9342">
                  <c:v>1.6234721790083299E-9</c:v>
                </c:pt>
                <c:pt idx="9343">
                  <c:v>1.4194882078323799E-9</c:v>
                </c:pt>
                <c:pt idx="9344">
                  <c:v>1.42039086819025E-9</c:v>
                </c:pt>
                <c:pt idx="9345">
                  <c:v>1.2284483829434801E-9</c:v>
                </c:pt>
                <c:pt idx="9346">
                  <c:v>1.18883439767188E-9</c:v>
                </c:pt>
                <c:pt idx="9347">
                  <c:v>1.1575874535370999E-9</c:v>
                </c:pt>
                <c:pt idx="9348">
                  <c:v>1.0907262128130501E-9</c:v>
                </c:pt>
                <c:pt idx="9349">
                  <c:v>1.13615958315379E-9</c:v>
                </c:pt>
                <c:pt idx="9350">
                  <c:v>1.3327668095987299E-9</c:v>
                </c:pt>
                <c:pt idx="9351">
                  <c:v>1.3431944932932299E-9</c:v>
                </c:pt>
                <c:pt idx="9352">
                  <c:v>1.3011580615614799E-9</c:v>
                </c:pt>
                <c:pt idx="9353">
                  <c:v>1.3477913165987101E-9</c:v>
                </c:pt>
                <c:pt idx="9354">
                  <c:v>1.5733729590568101E-9</c:v>
                </c:pt>
                <c:pt idx="9355">
                  <c:v>1.75908687550214E-9</c:v>
                </c:pt>
                <c:pt idx="9356">
                  <c:v>2.0406728159193302E-9</c:v>
                </c:pt>
                <c:pt idx="9357">
                  <c:v>1.82151010222454E-9</c:v>
                </c:pt>
                <c:pt idx="9358">
                  <c:v>1.6167330802272401E-9</c:v>
                </c:pt>
                <c:pt idx="9359">
                  <c:v>1.67352408287332E-9</c:v>
                </c:pt>
                <c:pt idx="9360">
                  <c:v>1.91750006758809E-9</c:v>
                </c:pt>
                <c:pt idx="9361">
                  <c:v>1.8576236206776599E-9</c:v>
                </c:pt>
                <c:pt idx="9362">
                  <c:v>1.85988335071108E-9</c:v>
                </c:pt>
                <c:pt idx="9363">
                  <c:v>1.6749142231971101E-9</c:v>
                </c:pt>
                <c:pt idx="9364">
                  <c:v>1.62894366593709E-9</c:v>
                </c:pt>
                <c:pt idx="9365">
                  <c:v>1.82508572137045E-9</c:v>
                </c:pt>
                <c:pt idx="9366">
                  <c:v>1.6497112281394799E-9</c:v>
                </c:pt>
                <c:pt idx="9367">
                  <c:v>1.50879607246631E-9</c:v>
                </c:pt>
                <c:pt idx="9368">
                  <c:v>1.64644404189845E-9</c:v>
                </c:pt>
                <c:pt idx="9369">
                  <c:v>1.66513120921156E-9</c:v>
                </c:pt>
                <c:pt idx="9370">
                  <c:v>2.0121827280349902E-9</c:v>
                </c:pt>
                <c:pt idx="9371">
                  <c:v>2.0707672184303399E-9</c:v>
                </c:pt>
                <c:pt idx="9372">
                  <c:v>2.7913361157132499E-9</c:v>
                </c:pt>
                <c:pt idx="9373">
                  <c:v>3.7698311220676997E-9</c:v>
                </c:pt>
                <c:pt idx="9374">
                  <c:v>3.5224529360807602E-9</c:v>
                </c:pt>
                <c:pt idx="9375">
                  <c:v>4.7522286602729597E-9</c:v>
                </c:pt>
                <c:pt idx="9376">
                  <c:v>3.6752454838686499E-9</c:v>
                </c:pt>
                <c:pt idx="9377">
                  <c:v>3.7046719348336699E-9</c:v>
                </c:pt>
                <c:pt idx="9378">
                  <c:v>4.5726492633802599E-9</c:v>
                </c:pt>
                <c:pt idx="9379">
                  <c:v>3.9480486489960002E-9</c:v>
                </c:pt>
                <c:pt idx="9380">
                  <c:v>2.7427711729947401E-9</c:v>
                </c:pt>
                <c:pt idx="9381">
                  <c:v>3.3710204208428702E-9</c:v>
                </c:pt>
                <c:pt idx="9382">
                  <c:v>3.5372938409909099E-9</c:v>
                </c:pt>
                <c:pt idx="9383">
                  <c:v>3.8974709504381299E-9</c:v>
                </c:pt>
                <c:pt idx="9384">
                  <c:v>4.45003769178414E-9</c:v>
                </c:pt>
                <c:pt idx="9385">
                  <c:v>5.3301728228754698E-9</c:v>
                </c:pt>
                <c:pt idx="9386">
                  <c:v>4.47159220180904E-9</c:v>
                </c:pt>
                <c:pt idx="9387">
                  <c:v>3.3413514769847598E-9</c:v>
                </c:pt>
                <c:pt idx="9388">
                  <c:v>5.1161497525953204E-9</c:v>
                </c:pt>
                <c:pt idx="9389">
                  <c:v>8.1939187111766702E-9</c:v>
                </c:pt>
                <c:pt idx="9390">
                  <c:v>7.26605834360372E-9</c:v>
                </c:pt>
                <c:pt idx="9391">
                  <c:v>5.30470286646019E-9</c:v>
                </c:pt>
                <c:pt idx="9392">
                  <c:v>6.0295125014935203E-9</c:v>
                </c:pt>
                <c:pt idx="9393">
                  <c:v>5.5447311948252901E-9</c:v>
                </c:pt>
                <c:pt idx="9394">
                  <c:v>6.6914839362348897E-9</c:v>
                </c:pt>
                <c:pt idx="9395">
                  <c:v>5.6737525223069797E-9</c:v>
                </c:pt>
                <c:pt idx="9396">
                  <c:v>5.0402428517465998E-9</c:v>
                </c:pt>
                <c:pt idx="9397">
                  <c:v>5.4393255225331802E-9</c:v>
                </c:pt>
                <c:pt idx="9398">
                  <c:v>3.5994322640745899E-9</c:v>
                </c:pt>
                <c:pt idx="9399">
                  <c:v>2.54194570755104E-9</c:v>
                </c:pt>
                <c:pt idx="9400">
                  <c:v>4.2105025069521799E-9</c:v>
                </c:pt>
                <c:pt idx="9401">
                  <c:v>6.5554795507477502E-9</c:v>
                </c:pt>
                <c:pt idx="9402">
                  <c:v>6.4909098823310601E-9</c:v>
                </c:pt>
                <c:pt idx="9403">
                  <c:v>5.06825492519114E-9</c:v>
                </c:pt>
                <c:pt idx="9404">
                  <c:v>3.6072369307570202E-9</c:v>
                </c:pt>
                <c:pt idx="9405">
                  <c:v>2.7074375209338402E-9</c:v>
                </c:pt>
                <c:pt idx="9406">
                  <c:v>3.63333512717861E-9</c:v>
                </c:pt>
                <c:pt idx="9407">
                  <c:v>4.3196207486740996E-9</c:v>
                </c:pt>
                <c:pt idx="9408">
                  <c:v>9.6658755303014303E-10</c:v>
                </c:pt>
                <c:pt idx="9409">
                  <c:v>1.07673301663276E-9</c:v>
                </c:pt>
                <c:pt idx="9410">
                  <c:v>1.2581557629296899E-9</c:v>
                </c:pt>
                <c:pt idx="9411">
                  <c:v>8.3997129462319496E-10</c:v>
                </c:pt>
                <c:pt idx="9412">
                  <c:v>6.7749545742488297E-10</c:v>
                </c:pt>
                <c:pt idx="9413">
                  <c:v>6.8342754915380502E-10</c:v>
                </c:pt>
                <c:pt idx="9414">
                  <c:v>7.0920035719058397E-10</c:v>
                </c:pt>
                <c:pt idx="9415">
                  <c:v>7.3549475913572397E-10</c:v>
                </c:pt>
                <c:pt idx="9416">
                  <c:v>7.4382315438221697E-10</c:v>
                </c:pt>
                <c:pt idx="9417">
                  <c:v>8.68129981918319E-10</c:v>
                </c:pt>
                <c:pt idx="9418">
                  <c:v>9.8575481446720395E-10</c:v>
                </c:pt>
                <c:pt idx="9419">
                  <c:v>1.0013297855236399E-9</c:v>
                </c:pt>
                <c:pt idx="9420">
                  <c:v>1.0942841554799199E-9</c:v>
                </c:pt>
                <c:pt idx="9421">
                  <c:v>1.15403061698662E-9</c:v>
                </c:pt>
                <c:pt idx="9422">
                  <c:v>1.1278421428911E-9</c:v>
                </c:pt>
                <c:pt idx="9423">
                  <c:v>1.07302284244274E-9</c:v>
                </c:pt>
                <c:pt idx="9424">
                  <c:v>1.0969191605444899E-9</c:v>
                </c:pt>
                <c:pt idx="9425">
                  <c:v>1.15949865104852E-9</c:v>
                </c:pt>
                <c:pt idx="9426">
                  <c:v>1.2017482257592E-9</c:v>
                </c:pt>
                <c:pt idx="9427">
                  <c:v>1.2032409567355799E-9</c:v>
                </c:pt>
                <c:pt idx="9428">
                  <c:v>1.22567034317703E-9</c:v>
                </c:pt>
                <c:pt idx="9429">
                  <c:v>1.2472965756117399E-9</c:v>
                </c:pt>
                <c:pt idx="9430">
                  <c:v>1.2395340819319499E-9</c:v>
                </c:pt>
                <c:pt idx="9431">
                  <c:v>1.2202917183185401E-9</c:v>
                </c:pt>
                <c:pt idx="9432">
                  <c:v>1.2631214991798901E-9</c:v>
                </c:pt>
                <c:pt idx="9433">
                  <c:v>1.18638710098296E-9</c:v>
                </c:pt>
                <c:pt idx="9434">
                  <c:v>1.0538934258745101E-9</c:v>
                </c:pt>
                <c:pt idx="9435">
                  <c:v>1.00723540657571E-9</c:v>
                </c:pt>
                <c:pt idx="9436">
                  <c:v>9.3617972641372909E-10</c:v>
                </c:pt>
                <c:pt idx="9437">
                  <c:v>9.1258904133260401E-10</c:v>
                </c:pt>
                <c:pt idx="9438">
                  <c:v>9.8078843239962895E-10</c:v>
                </c:pt>
                <c:pt idx="9439">
                  <c:v>8.8490467021279401E-10</c:v>
                </c:pt>
                <c:pt idx="9440">
                  <c:v>8.5380435395981402E-10</c:v>
                </c:pt>
                <c:pt idx="9441">
                  <c:v>8.7792716976529401E-10</c:v>
                </c:pt>
                <c:pt idx="9442">
                  <c:v>1.08866671759288E-9</c:v>
                </c:pt>
                <c:pt idx="9443">
                  <c:v>1.25223697802923E-9</c:v>
                </c:pt>
                <c:pt idx="9444">
                  <c:v>1.5145626408441901E-9</c:v>
                </c:pt>
                <c:pt idx="9445">
                  <c:v>2.0464857536705502E-9</c:v>
                </c:pt>
                <c:pt idx="9446">
                  <c:v>2.67648407093386E-9</c:v>
                </c:pt>
                <c:pt idx="9447">
                  <c:v>3.5016802179704301E-9</c:v>
                </c:pt>
                <c:pt idx="9448">
                  <c:v>4.2719454368227102E-9</c:v>
                </c:pt>
                <c:pt idx="9449">
                  <c:v>4.9902742025275902E-9</c:v>
                </c:pt>
                <c:pt idx="9450">
                  <c:v>5.9713115360629102E-9</c:v>
                </c:pt>
                <c:pt idx="9451">
                  <c:v>7.25114290880669E-9</c:v>
                </c:pt>
                <c:pt idx="9452">
                  <c:v>9.3505133616204996E-9</c:v>
                </c:pt>
                <c:pt idx="9453">
                  <c:v>1.20095340826223E-8</c:v>
                </c:pt>
                <c:pt idx="9454">
                  <c:v>1.3913292140743E-8</c:v>
                </c:pt>
                <c:pt idx="9455">
                  <c:v>1.4328047974898301E-8</c:v>
                </c:pt>
                <c:pt idx="9456">
                  <c:v>1.32586234760939E-8</c:v>
                </c:pt>
                <c:pt idx="9457">
                  <c:v>1.3324986368317801E-8</c:v>
                </c:pt>
                <c:pt idx="9458">
                  <c:v>1.4478236446342699E-8</c:v>
                </c:pt>
                <c:pt idx="9459">
                  <c:v>1.4757047095309E-8</c:v>
                </c:pt>
                <c:pt idx="9460">
                  <c:v>1.4496149748507799E-8</c:v>
                </c:pt>
                <c:pt idx="9461">
                  <c:v>1.5067708418344099E-8</c:v>
                </c:pt>
                <c:pt idx="9462">
                  <c:v>1.5878203713768499E-8</c:v>
                </c:pt>
                <c:pt idx="9463">
                  <c:v>1.6581919302363501E-8</c:v>
                </c:pt>
                <c:pt idx="9464">
                  <c:v>1.8197338116276199E-8</c:v>
                </c:pt>
                <c:pt idx="9465">
                  <c:v>1.8694975911161999E-8</c:v>
                </c:pt>
                <c:pt idx="9466">
                  <c:v>1.9705800367590101E-8</c:v>
                </c:pt>
                <c:pt idx="9467">
                  <c:v>2.0078555329473401E-8</c:v>
                </c:pt>
                <c:pt idx="9468">
                  <c:v>1.9090473506058801E-8</c:v>
                </c:pt>
                <c:pt idx="9469">
                  <c:v>1.7790375535826001E-8</c:v>
                </c:pt>
                <c:pt idx="9470">
                  <c:v>1.8222253732375402E-8</c:v>
                </c:pt>
                <c:pt idx="9471">
                  <c:v>1.8548739564684999E-8</c:v>
                </c:pt>
                <c:pt idx="9472">
                  <c:v>1.8226786655258001E-8</c:v>
                </c:pt>
                <c:pt idx="9473">
                  <c:v>1.76602256973298E-8</c:v>
                </c:pt>
                <c:pt idx="9474">
                  <c:v>1.8511745416978301E-8</c:v>
                </c:pt>
                <c:pt idx="9475">
                  <c:v>1.9836947165717302E-8</c:v>
                </c:pt>
                <c:pt idx="9476">
                  <c:v>2.0079922071240699E-8</c:v>
                </c:pt>
                <c:pt idx="9477">
                  <c:v>2.0112744925520599E-8</c:v>
                </c:pt>
                <c:pt idx="9478">
                  <c:v>2.0018871668399099E-8</c:v>
                </c:pt>
                <c:pt idx="9479">
                  <c:v>2.0088778946738301E-8</c:v>
                </c:pt>
                <c:pt idx="9480">
                  <c:v>2.04126133439058E-8</c:v>
                </c:pt>
                <c:pt idx="9481">
                  <c:v>2.2757865978844599E-8</c:v>
                </c:pt>
                <c:pt idx="9482">
                  <c:v>2.4410865857457001E-8</c:v>
                </c:pt>
                <c:pt idx="9483">
                  <c:v>2.5426984910182001E-8</c:v>
                </c:pt>
                <c:pt idx="9484">
                  <c:v>2.6942942472131301E-8</c:v>
                </c:pt>
                <c:pt idx="9485">
                  <c:v>2.8568154240168199E-8</c:v>
                </c:pt>
                <c:pt idx="9486">
                  <c:v>2.93685423168277E-8</c:v>
                </c:pt>
                <c:pt idx="9487">
                  <c:v>3.4581059263222601E-8</c:v>
                </c:pt>
                <c:pt idx="9488">
                  <c:v>3.6662609192988701E-8</c:v>
                </c:pt>
                <c:pt idx="9489">
                  <c:v>3.3865103828275703E-8</c:v>
                </c:pt>
                <c:pt idx="9490">
                  <c:v>3.7460366736623999E-8</c:v>
                </c:pt>
                <c:pt idx="9491">
                  <c:v>4.3399459801918399E-8</c:v>
                </c:pt>
                <c:pt idx="9492">
                  <c:v>4.4147892543564698E-8</c:v>
                </c:pt>
                <c:pt idx="9493">
                  <c:v>4.4878855155635499E-8</c:v>
                </c:pt>
                <c:pt idx="9494">
                  <c:v>4.6145497714825997E-8</c:v>
                </c:pt>
                <c:pt idx="9495">
                  <c:v>4.5719153046214402E-8</c:v>
                </c:pt>
                <c:pt idx="9496">
                  <c:v>4.7020100551265598E-8</c:v>
                </c:pt>
                <c:pt idx="9497">
                  <c:v>5.2335734572054303E-8</c:v>
                </c:pt>
                <c:pt idx="9498">
                  <c:v>5.7088798333133397E-8</c:v>
                </c:pt>
                <c:pt idx="9499">
                  <c:v>5.4541671574839099E-8</c:v>
                </c:pt>
                <c:pt idx="9500">
                  <c:v>5.7923579507415197E-8</c:v>
                </c:pt>
                <c:pt idx="9501">
                  <c:v>6.1427914270095505E-8</c:v>
                </c:pt>
                <c:pt idx="9502">
                  <c:v>6.1697216833915599E-8</c:v>
                </c:pt>
                <c:pt idx="9503">
                  <c:v>5.9129433741313702E-8</c:v>
                </c:pt>
                <c:pt idx="9504">
                  <c:v>5.16877448431428E-8</c:v>
                </c:pt>
                <c:pt idx="9505">
                  <c:v>5.1481972702632903E-8</c:v>
                </c:pt>
                <c:pt idx="9506">
                  <c:v>5.2713876228737202E-8</c:v>
                </c:pt>
                <c:pt idx="9507">
                  <c:v>5.6069534754414297E-8</c:v>
                </c:pt>
                <c:pt idx="9508">
                  <c:v>6.0214486536864704E-8</c:v>
                </c:pt>
                <c:pt idx="9509">
                  <c:v>6.8122259674855097E-8</c:v>
                </c:pt>
                <c:pt idx="9510">
                  <c:v>6.6750443729799595E-8</c:v>
                </c:pt>
                <c:pt idx="9511">
                  <c:v>6.4955918874566901E-8</c:v>
                </c:pt>
                <c:pt idx="9512">
                  <c:v>7.4903089139517799E-8</c:v>
                </c:pt>
                <c:pt idx="9513">
                  <c:v>7.71010474441024E-8</c:v>
                </c:pt>
                <c:pt idx="9514">
                  <c:v>7.1819744500995704E-8</c:v>
                </c:pt>
                <c:pt idx="9515">
                  <c:v>7.30783879795235E-8</c:v>
                </c:pt>
                <c:pt idx="9516">
                  <c:v>8.3263815090492806E-8</c:v>
                </c:pt>
                <c:pt idx="9517">
                  <c:v>7.6208831849711093E-8</c:v>
                </c:pt>
                <c:pt idx="9518">
                  <c:v>7.5045424582413301E-8</c:v>
                </c:pt>
                <c:pt idx="9519">
                  <c:v>9.4699534675726196E-8</c:v>
                </c:pt>
                <c:pt idx="9520">
                  <c:v>9.6866293499343703E-8</c:v>
                </c:pt>
                <c:pt idx="9521">
                  <c:v>1.01710627980896E-7</c:v>
                </c:pt>
                <c:pt idx="9522">
                  <c:v>1.0856212466120401E-7</c:v>
                </c:pt>
                <c:pt idx="9523">
                  <c:v>1.2256539736734101E-7</c:v>
                </c:pt>
                <c:pt idx="9524">
                  <c:v>1.3069942876697699E-7</c:v>
                </c:pt>
                <c:pt idx="9525">
                  <c:v>1.4714074619951899E-7</c:v>
                </c:pt>
                <c:pt idx="9526">
                  <c:v>1.29006737342142E-7</c:v>
                </c:pt>
                <c:pt idx="9527">
                  <c:v>1.0699119911004801E-7</c:v>
                </c:pt>
                <c:pt idx="9528">
                  <c:v>1.05407330204868E-7</c:v>
                </c:pt>
                <c:pt idx="9529">
                  <c:v>9.3235807292464294E-8</c:v>
                </c:pt>
                <c:pt idx="9530">
                  <c:v>8.6452094587240394E-8</c:v>
                </c:pt>
                <c:pt idx="9531">
                  <c:v>9.5544991683752596E-8</c:v>
                </c:pt>
                <c:pt idx="9532">
                  <c:v>9.6782817373530106E-8</c:v>
                </c:pt>
                <c:pt idx="9533">
                  <c:v>9.5160460800249598E-8</c:v>
                </c:pt>
                <c:pt idx="9534">
                  <c:v>7.71315887249144E-8</c:v>
                </c:pt>
                <c:pt idx="9535">
                  <c:v>6.8001829159083896E-8</c:v>
                </c:pt>
                <c:pt idx="9536">
                  <c:v>5.9654098882996998E-8</c:v>
                </c:pt>
                <c:pt idx="9537">
                  <c:v>5.85845172100987E-8</c:v>
                </c:pt>
                <c:pt idx="9538">
                  <c:v>5.0957881815184698E-8</c:v>
                </c:pt>
                <c:pt idx="9539">
                  <c:v>4.0807063260045798E-8</c:v>
                </c:pt>
                <c:pt idx="9540">
                  <c:v>3.7752125384580099E-8</c:v>
                </c:pt>
                <c:pt idx="9541">
                  <c:v>3.4625321397871003E-8</c:v>
                </c:pt>
                <c:pt idx="9542">
                  <c:v>2.83289831663793E-8</c:v>
                </c:pt>
                <c:pt idx="9543">
                  <c:v>2.51300393328071E-8</c:v>
                </c:pt>
                <c:pt idx="9544">
                  <c:v>2.4331423615944099E-8</c:v>
                </c:pt>
                <c:pt idx="9545">
                  <c:v>2.2379501081015699E-8</c:v>
                </c:pt>
                <c:pt idx="9546">
                  <c:v>2.5048437959151E-8</c:v>
                </c:pt>
                <c:pt idx="9547">
                  <c:v>2.4715980090310201E-8</c:v>
                </c:pt>
                <c:pt idx="9548">
                  <c:v>2.2726169634455499E-8</c:v>
                </c:pt>
                <c:pt idx="9549">
                  <c:v>2.3773247122689099E-8</c:v>
                </c:pt>
                <c:pt idx="9550">
                  <c:v>2.2231066070351999E-8</c:v>
                </c:pt>
                <c:pt idx="9551">
                  <c:v>2.2590165025790699E-8</c:v>
                </c:pt>
                <c:pt idx="9552">
                  <c:v>2.1929669900788301E-8</c:v>
                </c:pt>
                <c:pt idx="9553">
                  <c:v>2.3120289277053499E-8</c:v>
                </c:pt>
                <c:pt idx="9554">
                  <c:v>2.33470025251158E-8</c:v>
                </c:pt>
                <c:pt idx="9555">
                  <c:v>2.2510035362585201E-8</c:v>
                </c:pt>
                <c:pt idx="9556">
                  <c:v>2.35151128677077E-8</c:v>
                </c:pt>
                <c:pt idx="9557">
                  <c:v>2.47375416411425E-8</c:v>
                </c:pt>
                <c:pt idx="9558">
                  <c:v>2.5825691367542799E-8</c:v>
                </c:pt>
                <c:pt idx="9559">
                  <c:v>2.4154922542149501E-8</c:v>
                </c:pt>
                <c:pt idx="9560">
                  <c:v>2.2394721976785402E-8</c:v>
                </c:pt>
                <c:pt idx="9561">
                  <c:v>2.1325880375979201E-8</c:v>
                </c:pt>
                <c:pt idx="9562">
                  <c:v>2.1293141652219601E-8</c:v>
                </c:pt>
                <c:pt idx="9563">
                  <c:v>2.1829144113257301E-8</c:v>
                </c:pt>
                <c:pt idx="9564">
                  <c:v>2.13398506182432E-8</c:v>
                </c:pt>
                <c:pt idx="9565">
                  <c:v>2.0807791276930599E-8</c:v>
                </c:pt>
                <c:pt idx="9566">
                  <c:v>2.08717912051705E-8</c:v>
                </c:pt>
                <c:pt idx="9567">
                  <c:v>2.0467470761714E-8</c:v>
                </c:pt>
                <c:pt idx="9568">
                  <c:v>1.9259500815576001E-8</c:v>
                </c:pt>
                <c:pt idx="9569">
                  <c:v>1.7989840528085199E-8</c:v>
                </c:pt>
                <c:pt idx="9570">
                  <c:v>1.87542554930334E-8</c:v>
                </c:pt>
                <c:pt idx="9571">
                  <c:v>1.9349657874416501E-8</c:v>
                </c:pt>
                <c:pt idx="9572">
                  <c:v>1.9289952103492501E-8</c:v>
                </c:pt>
                <c:pt idx="9573">
                  <c:v>1.97302959003014E-8</c:v>
                </c:pt>
                <c:pt idx="9574">
                  <c:v>2.09234013880625E-8</c:v>
                </c:pt>
                <c:pt idx="9575">
                  <c:v>2.26599390399761E-8</c:v>
                </c:pt>
                <c:pt idx="9576">
                  <c:v>2.1621757616104501E-8</c:v>
                </c:pt>
                <c:pt idx="9577">
                  <c:v>2.1860736716210801E-8</c:v>
                </c:pt>
                <c:pt idx="9578">
                  <c:v>2.1282557147397001E-8</c:v>
                </c:pt>
                <c:pt idx="9579">
                  <c:v>2.0108139674792899E-8</c:v>
                </c:pt>
                <c:pt idx="9580">
                  <c:v>1.88645513316109E-8</c:v>
                </c:pt>
                <c:pt idx="9581">
                  <c:v>1.8280414644087799E-8</c:v>
                </c:pt>
                <c:pt idx="9582">
                  <c:v>1.9509420771629301E-8</c:v>
                </c:pt>
                <c:pt idx="9583">
                  <c:v>2.0516612291422598E-8</c:v>
                </c:pt>
                <c:pt idx="9584">
                  <c:v>1.9942926370953399E-8</c:v>
                </c:pt>
                <c:pt idx="9585">
                  <c:v>2.0048327648372001E-8</c:v>
                </c:pt>
                <c:pt idx="9586">
                  <c:v>1.7966498261040801E-8</c:v>
                </c:pt>
                <c:pt idx="9587">
                  <c:v>1.8075214186972501E-8</c:v>
                </c:pt>
                <c:pt idx="9588">
                  <c:v>1.73937922652203E-8</c:v>
                </c:pt>
                <c:pt idx="9589">
                  <c:v>1.7343250840841701E-8</c:v>
                </c:pt>
                <c:pt idx="9590">
                  <c:v>1.91196681797673E-8</c:v>
                </c:pt>
                <c:pt idx="9591">
                  <c:v>1.8726505064406801E-8</c:v>
                </c:pt>
                <c:pt idx="9592">
                  <c:v>1.6431588034549E-8</c:v>
                </c:pt>
                <c:pt idx="9593">
                  <c:v>1.5138315180957899E-8</c:v>
                </c:pt>
                <c:pt idx="9594">
                  <c:v>1.6475325141421201E-8</c:v>
                </c:pt>
                <c:pt idx="9595">
                  <c:v>1.6832285643468401E-8</c:v>
                </c:pt>
                <c:pt idx="9596">
                  <c:v>1.5322439312394801E-8</c:v>
                </c:pt>
                <c:pt idx="9597">
                  <c:v>1.5899847588646699E-8</c:v>
                </c:pt>
                <c:pt idx="9598">
                  <c:v>1.5190233852578999E-8</c:v>
                </c:pt>
                <c:pt idx="9599">
                  <c:v>1.45053211186094E-8</c:v>
                </c:pt>
                <c:pt idx="9600">
                  <c:v>1.4913731984801599E-8</c:v>
                </c:pt>
                <c:pt idx="9601">
                  <c:v>1.43423810443033E-8</c:v>
                </c:pt>
                <c:pt idx="9602">
                  <c:v>1.3578907940718699E-8</c:v>
                </c:pt>
                <c:pt idx="9603">
                  <c:v>1.5068072644712401E-8</c:v>
                </c:pt>
                <c:pt idx="9604">
                  <c:v>1.48784912528786E-8</c:v>
                </c:pt>
                <c:pt idx="9605">
                  <c:v>1.34487111312465E-8</c:v>
                </c:pt>
                <c:pt idx="9606">
                  <c:v>1.32185203397303E-8</c:v>
                </c:pt>
                <c:pt idx="9607">
                  <c:v>1.2848690896242E-8</c:v>
                </c:pt>
                <c:pt idx="9608">
                  <c:v>1.34964206843497E-8</c:v>
                </c:pt>
                <c:pt idx="9609">
                  <c:v>1.2522009570533E-8</c:v>
                </c:pt>
                <c:pt idx="9610">
                  <c:v>1.2995791099682199E-8</c:v>
                </c:pt>
                <c:pt idx="9611">
                  <c:v>1.2755225274939301E-8</c:v>
                </c:pt>
                <c:pt idx="9612">
                  <c:v>1.1325802555950401E-8</c:v>
                </c:pt>
                <c:pt idx="9613">
                  <c:v>1.1026301575233399E-8</c:v>
                </c:pt>
                <c:pt idx="9614">
                  <c:v>1.07150477829352E-8</c:v>
                </c:pt>
                <c:pt idx="9615">
                  <c:v>9.8115523321425694E-9</c:v>
                </c:pt>
                <c:pt idx="9616">
                  <c:v>1.01340331625586E-8</c:v>
                </c:pt>
                <c:pt idx="9617">
                  <c:v>9.9593127013988704E-9</c:v>
                </c:pt>
                <c:pt idx="9618">
                  <c:v>8.6990744707670397E-9</c:v>
                </c:pt>
                <c:pt idx="9619">
                  <c:v>9.1024098434981604E-9</c:v>
                </c:pt>
                <c:pt idx="9620">
                  <c:v>9.1923136604469607E-9</c:v>
                </c:pt>
                <c:pt idx="9621">
                  <c:v>8.0640658331504804E-9</c:v>
                </c:pt>
                <c:pt idx="9622">
                  <c:v>8.9478588640898693E-9</c:v>
                </c:pt>
                <c:pt idx="9623">
                  <c:v>8.7049936130230096E-9</c:v>
                </c:pt>
                <c:pt idx="9624">
                  <c:v>7.9581534724508094E-9</c:v>
                </c:pt>
                <c:pt idx="9625">
                  <c:v>6.9636978619411702E-9</c:v>
                </c:pt>
                <c:pt idx="9626">
                  <c:v>6.5101086776841502E-9</c:v>
                </c:pt>
                <c:pt idx="9627">
                  <c:v>6.6849649219109304E-9</c:v>
                </c:pt>
                <c:pt idx="9628">
                  <c:v>6.6717678160240301E-9</c:v>
                </c:pt>
                <c:pt idx="9629">
                  <c:v>5.7160505986049699E-9</c:v>
                </c:pt>
                <c:pt idx="9630">
                  <c:v>5.3364106290048797E-9</c:v>
                </c:pt>
                <c:pt idx="9631">
                  <c:v>5.4005171350305197E-9</c:v>
                </c:pt>
                <c:pt idx="9632">
                  <c:v>4.7719668231464399E-9</c:v>
                </c:pt>
                <c:pt idx="9633">
                  <c:v>4.3902086101167599E-9</c:v>
                </c:pt>
                <c:pt idx="9634">
                  <c:v>4.3307641875796698E-9</c:v>
                </c:pt>
                <c:pt idx="9635">
                  <c:v>4.0065686686780804E-9</c:v>
                </c:pt>
                <c:pt idx="9636">
                  <c:v>3.6644450299983701E-9</c:v>
                </c:pt>
                <c:pt idx="9637">
                  <c:v>3.1773505558479901E-9</c:v>
                </c:pt>
                <c:pt idx="9638">
                  <c:v>3.1500532357841502E-9</c:v>
                </c:pt>
                <c:pt idx="9639">
                  <c:v>2.70511539310456E-9</c:v>
                </c:pt>
                <c:pt idx="9640">
                  <c:v>2.6438495188511198E-9</c:v>
                </c:pt>
                <c:pt idx="9641">
                  <c:v>2.51013523524717E-9</c:v>
                </c:pt>
                <c:pt idx="9642">
                  <c:v>2.3476243586919001E-9</c:v>
                </c:pt>
                <c:pt idx="9643">
                  <c:v>2.554911280826E-9</c:v>
                </c:pt>
                <c:pt idx="9644">
                  <c:v>2.48941892702664E-9</c:v>
                </c:pt>
                <c:pt idx="9645">
                  <c:v>2.2291101113927102E-9</c:v>
                </c:pt>
                <c:pt idx="9646">
                  <c:v>2.2100608197340301E-9</c:v>
                </c:pt>
                <c:pt idx="9647">
                  <c:v>2.3149106234686298E-9</c:v>
                </c:pt>
                <c:pt idx="9648">
                  <c:v>2.2385636312207101E-9</c:v>
                </c:pt>
                <c:pt idx="9649">
                  <c:v>2.1726329490867701E-9</c:v>
                </c:pt>
                <c:pt idx="9650">
                  <c:v>2.70890772626823E-9</c:v>
                </c:pt>
                <c:pt idx="9651">
                  <c:v>2.1577612153127702E-9</c:v>
                </c:pt>
                <c:pt idx="9652">
                  <c:v>1.9140931764141899E-9</c:v>
                </c:pt>
                <c:pt idx="9653">
                  <c:v>1.66725386282109E-8</c:v>
                </c:pt>
                <c:pt idx="9654">
                  <c:v>1.5020272583003201E-8</c:v>
                </c:pt>
                <c:pt idx="9655">
                  <c:v>3.0056721618064E-9</c:v>
                </c:pt>
                <c:pt idx="9656">
                  <c:v>4.7468782508549899E-9</c:v>
                </c:pt>
                <c:pt idx="9657">
                  <c:v>2.4239139087047501E-9</c:v>
                </c:pt>
                <c:pt idx="9658">
                  <c:v>1.58660853509049E-9</c:v>
                </c:pt>
                <c:pt idx="9659">
                  <c:v>1.6604438207895999E-9</c:v>
                </c:pt>
                <c:pt idx="9660">
                  <c:v>1.6708139373519601E-9</c:v>
                </c:pt>
                <c:pt idx="9661">
                  <c:v>1.5456581836659699E-9</c:v>
                </c:pt>
                <c:pt idx="9662">
                  <c:v>1.4442861622067E-9</c:v>
                </c:pt>
                <c:pt idx="9663">
                  <c:v>1.60074346721946E-9</c:v>
                </c:pt>
                <c:pt idx="9664">
                  <c:v>1.7492121498082201E-8</c:v>
                </c:pt>
                <c:pt idx="9665">
                  <c:v>1.88639722956448E-8</c:v>
                </c:pt>
                <c:pt idx="9666">
                  <c:v>1.5421812677831299E-9</c:v>
                </c:pt>
                <c:pt idx="9667">
                  <c:v>2.2124468649556099E-9</c:v>
                </c:pt>
                <c:pt idx="9668">
                  <c:v>1.9142770580014798E-9</c:v>
                </c:pt>
                <c:pt idx="9669">
                  <c:v>2.2672328822644101E-9</c:v>
                </c:pt>
                <c:pt idx="9670">
                  <c:v>3.1164066820702901E-9</c:v>
                </c:pt>
                <c:pt idx="9671">
                  <c:v>2.7738000287148198E-9</c:v>
                </c:pt>
                <c:pt idx="9672">
                  <c:v>2.8811082963088402E-9</c:v>
                </c:pt>
                <c:pt idx="9673">
                  <c:v>3.6052779239454799E-9</c:v>
                </c:pt>
                <c:pt idx="9674">
                  <c:v>2.1177752280925299E-8</c:v>
                </c:pt>
                <c:pt idx="9675">
                  <c:v>1.44940605083311E-8</c:v>
                </c:pt>
                <c:pt idx="9676">
                  <c:v>3.96565991372575E-9</c:v>
                </c:pt>
                <c:pt idx="9677">
                  <c:v>3.1979511246906899E-9</c:v>
                </c:pt>
                <c:pt idx="9678">
                  <c:v>3.0989181802941401E-9</c:v>
                </c:pt>
                <c:pt idx="9679">
                  <c:v>2.7353343112229699E-9</c:v>
                </c:pt>
                <c:pt idx="9680">
                  <c:v>2.8840949530956602E-9</c:v>
                </c:pt>
                <c:pt idx="9681">
                  <c:v>2.1822947376279499E-9</c:v>
                </c:pt>
                <c:pt idx="9682">
                  <c:v>1.7864571695550601E-8</c:v>
                </c:pt>
                <c:pt idx="9683">
                  <c:v>1.74743534942634E-8</c:v>
                </c:pt>
                <c:pt idx="9684">
                  <c:v>2.3619937492787299E-9</c:v>
                </c:pt>
                <c:pt idx="9685">
                  <c:v>2.1648981346911298E-9</c:v>
                </c:pt>
                <c:pt idx="9686">
                  <c:v>2.3927340687245202E-9</c:v>
                </c:pt>
                <c:pt idx="9687">
                  <c:v>2.5388099333005699E-9</c:v>
                </c:pt>
                <c:pt idx="9688">
                  <c:v>3.3542589291934302E-9</c:v>
                </c:pt>
                <c:pt idx="9689">
                  <c:v>3.2603346219777801E-9</c:v>
                </c:pt>
                <c:pt idx="9690">
                  <c:v>3.4421212691078801E-9</c:v>
                </c:pt>
                <c:pt idx="9691">
                  <c:v>2.7490195053634299E-9</c:v>
                </c:pt>
                <c:pt idx="9692">
                  <c:v>2.7510488960803699E-9</c:v>
                </c:pt>
                <c:pt idx="9693">
                  <c:v>5.0960834569923901E-9</c:v>
                </c:pt>
                <c:pt idx="9694">
                  <c:v>4.5979984000848104E-9</c:v>
                </c:pt>
                <c:pt idx="9695">
                  <c:v>2.0257017168117398E-9</c:v>
                </c:pt>
                <c:pt idx="9696">
                  <c:v>1.6236809228656801E-9</c:v>
                </c:pt>
                <c:pt idx="9697">
                  <c:v>1.43039944985584E-9</c:v>
                </c:pt>
                <c:pt idx="9698">
                  <c:v>1.1324439146540901E-9</c:v>
                </c:pt>
                <c:pt idx="9699">
                  <c:v>1.07668765786726E-9</c:v>
                </c:pt>
                <c:pt idx="9700">
                  <c:v>1.1936799511838E-9</c:v>
                </c:pt>
                <c:pt idx="9701">
                  <c:v>1.2558368962817501E-9</c:v>
                </c:pt>
                <c:pt idx="9702">
                  <c:v>1.2781683856436299E-9</c:v>
                </c:pt>
                <c:pt idx="9703">
                  <c:v>1.0886051170975299E-9</c:v>
                </c:pt>
                <c:pt idx="9704">
                  <c:v>1.32614482199989E-9</c:v>
                </c:pt>
                <c:pt idx="9705">
                  <c:v>1.75835464781537E-9</c:v>
                </c:pt>
                <c:pt idx="9706">
                  <c:v>2.0184014409424298E-9</c:v>
                </c:pt>
                <c:pt idx="9707">
                  <c:v>2.0279362739526599E-9</c:v>
                </c:pt>
                <c:pt idx="9708">
                  <c:v>1.9967283864602002E-9</c:v>
                </c:pt>
                <c:pt idx="9709">
                  <c:v>2.03800793042222E-9</c:v>
                </c:pt>
                <c:pt idx="9710">
                  <c:v>2.0893043290830999E-9</c:v>
                </c:pt>
                <c:pt idx="9711">
                  <c:v>2.22084217157805E-9</c:v>
                </c:pt>
                <c:pt idx="9712">
                  <c:v>2.5618155170081101E-9</c:v>
                </c:pt>
                <c:pt idx="9713">
                  <c:v>2.9124985411942099E-9</c:v>
                </c:pt>
                <c:pt idx="9714">
                  <c:v>3.2414363057374099E-9</c:v>
                </c:pt>
                <c:pt idx="9715">
                  <c:v>3.8000928296673603E-9</c:v>
                </c:pt>
                <c:pt idx="9716">
                  <c:v>4.77862084370737E-9</c:v>
                </c:pt>
                <c:pt idx="9717">
                  <c:v>5.7766812028418902E-9</c:v>
                </c:pt>
                <c:pt idx="9718">
                  <c:v>6.5730955242209801E-9</c:v>
                </c:pt>
                <c:pt idx="9719">
                  <c:v>7.2781994871523604E-9</c:v>
                </c:pt>
                <c:pt idx="9720">
                  <c:v>7.6174683947900394E-9</c:v>
                </c:pt>
                <c:pt idx="9721">
                  <c:v>7.8580920506999804E-9</c:v>
                </c:pt>
                <c:pt idx="9722">
                  <c:v>7.8643710179720896E-9</c:v>
                </c:pt>
                <c:pt idx="9723">
                  <c:v>7.8668350479373306E-9</c:v>
                </c:pt>
                <c:pt idx="9724">
                  <c:v>8.0834550841454803E-9</c:v>
                </c:pt>
                <c:pt idx="9725">
                  <c:v>8.3190237660245995E-9</c:v>
                </c:pt>
                <c:pt idx="9726">
                  <c:v>8.65068460790443E-9</c:v>
                </c:pt>
                <c:pt idx="9727">
                  <c:v>9.3264425336623308E-9</c:v>
                </c:pt>
                <c:pt idx="9728">
                  <c:v>1.0370585277147901E-8</c:v>
                </c:pt>
                <c:pt idx="9729">
                  <c:v>1.1155785545662499E-8</c:v>
                </c:pt>
                <c:pt idx="9730">
                  <c:v>1.2137483042148599E-8</c:v>
                </c:pt>
                <c:pt idx="9731">
                  <c:v>1.27420055389211E-8</c:v>
                </c:pt>
                <c:pt idx="9732">
                  <c:v>1.3322767159791601E-8</c:v>
                </c:pt>
                <c:pt idx="9733">
                  <c:v>1.3520411387449299E-8</c:v>
                </c:pt>
                <c:pt idx="9734">
                  <c:v>1.4602612787562401E-8</c:v>
                </c:pt>
                <c:pt idx="9735">
                  <c:v>1.5846143274233098E-8</c:v>
                </c:pt>
                <c:pt idx="9736">
                  <c:v>1.74697121278911E-8</c:v>
                </c:pt>
                <c:pt idx="9737">
                  <c:v>1.83292554536448E-8</c:v>
                </c:pt>
                <c:pt idx="9738">
                  <c:v>2.0017080040259399E-8</c:v>
                </c:pt>
                <c:pt idx="9739">
                  <c:v>1.99736209818229E-8</c:v>
                </c:pt>
                <c:pt idx="9740">
                  <c:v>2.0054028329075501E-8</c:v>
                </c:pt>
                <c:pt idx="9741">
                  <c:v>2.0010863717893301E-8</c:v>
                </c:pt>
                <c:pt idx="9742">
                  <c:v>2.0583480726294598E-8</c:v>
                </c:pt>
                <c:pt idx="9743">
                  <c:v>2.0707820842059499E-8</c:v>
                </c:pt>
                <c:pt idx="9744">
                  <c:v>2.1711588897694101E-8</c:v>
                </c:pt>
                <c:pt idx="9745">
                  <c:v>2.1450015423801201E-8</c:v>
                </c:pt>
                <c:pt idx="9746">
                  <c:v>2.0383420058563401E-8</c:v>
                </c:pt>
                <c:pt idx="9747">
                  <c:v>2.09915209130096E-8</c:v>
                </c:pt>
                <c:pt idx="9748">
                  <c:v>2.72079559466568E-8</c:v>
                </c:pt>
                <c:pt idx="9749">
                  <c:v>2.8529208379343798E-8</c:v>
                </c:pt>
                <c:pt idx="9750">
                  <c:v>2.3104078868598E-8</c:v>
                </c:pt>
                <c:pt idx="9751">
                  <c:v>1.9473405589211701E-8</c:v>
                </c:pt>
                <c:pt idx="9752">
                  <c:v>1.9302791900036001E-8</c:v>
                </c:pt>
                <c:pt idx="9753">
                  <c:v>2.0655540250945298E-8</c:v>
                </c:pt>
                <c:pt idx="9754">
                  <c:v>1.9219801276873099E-8</c:v>
                </c:pt>
                <c:pt idx="9755">
                  <c:v>1.73690920451088E-8</c:v>
                </c:pt>
                <c:pt idx="9756">
                  <c:v>1.64665194290941E-8</c:v>
                </c:pt>
                <c:pt idx="9757">
                  <c:v>2.0360027472571199E-8</c:v>
                </c:pt>
                <c:pt idx="9758">
                  <c:v>2.7864836912219801E-8</c:v>
                </c:pt>
                <c:pt idx="9759">
                  <c:v>2.4521002234867799E-8</c:v>
                </c:pt>
                <c:pt idx="9760">
                  <c:v>1.6259166287569099E-8</c:v>
                </c:pt>
                <c:pt idx="9761">
                  <c:v>1.49248180381533E-8</c:v>
                </c:pt>
                <c:pt idx="9762">
                  <c:v>1.3234730657130001E-8</c:v>
                </c:pt>
                <c:pt idx="9763">
                  <c:v>1.2932080076405501E-8</c:v>
                </c:pt>
                <c:pt idx="9764">
                  <c:v>1.27087899588129E-8</c:v>
                </c:pt>
                <c:pt idx="9765">
                  <c:v>1.84287183338166E-8</c:v>
                </c:pt>
                <c:pt idx="9766">
                  <c:v>2.5131456858546099E-8</c:v>
                </c:pt>
                <c:pt idx="9767">
                  <c:v>2.0177466104105801E-8</c:v>
                </c:pt>
                <c:pt idx="9768">
                  <c:v>1.14541315080705E-8</c:v>
                </c:pt>
                <c:pt idx="9769">
                  <c:v>1.08580586275015E-8</c:v>
                </c:pt>
                <c:pt idx="9770">
                  <c:v>9.6338989394517305E-9</c:v>
                </c:pt>
                <c:pt idx="9771">
                  <c:v>9.2485569723194894E-9</c:v>
                </c:pt>
                <c:pt idx="9772">
                  <c:v>9.2968288940933999E-9</c:v>
                </c:pt>
                <c:pt idx="9773">
                  <c:v>9.2624863894761302E-9</c:v>
                </c:pt>
                <c:pt idx="9774">
                  <c:v>8.4268988840400108E-9</c:v>
                </c:pt>
                <c:pt idx="9775">
                  <c:v>1.1270006841207499E-8</c:v>
                </c:pt>
                <c:pt idx="9776">
                  <c:v>1.21681624353996E-8</c:v>
                </c:pt>
                <c:pt idx="9777">
                  <c:v>9.6898429924391993E-9</c:v>
                </c:pt>
                <c:pt idx="9778">
                  <c:v>9.3789268067253893E-9</c:v>
                </c:pt>
                <c:pt idx="9779">
                  <c:v>9.3239593392963994E-9</c:v>
                </c:pt>
                <c:pt idx="9780">
                  <c:v>8.3598150068269208E-9</c:v>
                </c:pt>
                <c:pt idx="9781">
                  <c:v>1.2471156733105901E-8</c:v>
                </c:pt>
                <c:pt idx="9782">
                  <c:v>1.21634123270597E-8</c:v>
                </c:pt>
                <c:pt idx="9783">
                  <c:v>1.0086953098451E-8</c:v>
                </c:pt>
                <c:pt idx="9784">
                  <c:v>9.3481254331549795E-9</c:v>
                </c:pt>
                <c:pt idx="9785">
                  <c:v>1.04537017251351E-8</c:v>
                </c:pt>
                <c:pt idx="9786">
                  <c:v>1.2758578697586001E-8</c:v>
                </c:pt>
                <c:pt idx="9787">
                  <c:v>9.0139713586550592E-9</c:v>
                </c:pt>
                <c:pt idx="9788">
                  <c:v>5.6523028490442198E-9</c:v>
                </c:pt>
                <c:pt idx="9789">
                  <c:v>6.1195730613347897E-9</c:v>
                </c:pt>
                <c:pt idx="9790">
                  <c:v>6.3141008654265803E-9</c:v>
                </c:pt>
                <c:pt idx="9791">
                  <c:v>5.0966229529284897E-9</c:v>
                </c:pt>
                <c:pt idx="9792">
                  <c:v>4.7637095761910302E-9</c:v>
                </c:pt>
                <c:pt idx="9793">
                  <c:v>4.7915002283735899E-9</c:v>
                </c:pt>
                <c:pt idx="9794">
                  <c:v>5.1273824754053798E-9</c:v>
                </c:pt>
                <c:pt idx="9795">
                  <c:v>4.7636543687463797E-9</c:v>
                </c:pt>
                <c:pt idx="9796">
                  <c:v>5.0108575701976001E-9</c:v>
                </c:pt>
                <c:pt idx="9797">
                  <c:v>4.9463520232951297E-9</c:v>
                </c:pt>
                <c:pt idx="9798">
                  <c:v>4.7115584499798997E-9</c:v>
                </c:pt>
                <c:pt idx="9799">
                  <c:v>4.7214282887777504E-9</c:v>
                </c:pt>
                <c:pt idx="9800">
                  <c:v>4.6603178142123803E-9</c:v>
                </c:pt>
                <c:pt idx="9801">
                  <c:v>6.0331390610188496E-9</c:v>
                </c:pt>
                <c:pt idx="9802">
                  <c:v>9.4166065296514599E-9</c:v>
                </c:pt>
                <c:pt idx="9803">
                  <c:v>8.5277341874841402E-9</c:v>
                </c:pt>
                <c:pt idx="9804">
                  <c:v>5.3017071506342997E-9</c:v>
                </c:pt>
                <c:pt idx="9805">
                  <c:v>5.5317560671908103E-9</c:v>
                </c:pt>
                <c:pt idx="9806">
                  <c:v>5.2991115616835001E-9</c:v>
                </c:pt>
                <c:pt idx="9807">
                  <c:v>5.0434032620674199E-9</c:v>
                </c:pt>
                <c:pt idx="9808">
                  <c:v>4.8497380887893101E-9</c:v>
                </c:pt>
                <c:pt idx="9809">
                  <c:v>4.4043332651399898E-9</c:v>
                </c:pt>
                <c:pt idx="9810">
                  <c:v>4.11176712979851E-9</c:v>
                </c:pt>
                <c:pt idx="9811">
                  <c:v>3.8256604741574201E-9</c:v>
                </c:pt>
                <c:pt idx="9812">
                  <c:v>3.4095528707901199E-9</c:v>
                </c:pt>
                <c:pt idx="9813">
                  <c:v>3.0866877746184902E-9</c:v>
                </c:pt>
                <c:pt idx="9814">
                  <c:v>3.1269686051425301E-9</c:v>
                </c:pt>
                <c:pt idx="9815">
                  <c:v>2.8993922398564001E-9</c:v>
                </c:pt>
                <c:pt idx="9816">
                  <c:v>2.71440184848392E-9</c:v>
                </c:pt>
                <c:pt idx="9817">
                  <c:v>2.5526130116889501E-9</c:v>
                </c:pt>
                <c:pt idx="9818">
                  <c:v>2.3236044532661701E-9</c:v>
                </c:pt>
                <c:pt idx="9819">
                  <c:v>2.0867478862126898E-9</c:v>
                </c:pt>
                <c:pt idx="9820">
                  <c:v>1.8208403072298199E-9</c:v>
                </c:pt>
                <c:pt idx="9821">
                  <c:v>1.72059459757123E-9</c:v>
                </c:pt>
                <c:pt idx="9822">
                  <c:v>1.69589157507934E-9</c:v>
                </c:pt>
                <c:pt idx="9823">
                  <c:v>1.6575286595004001E-9</c:v>
                </c:pt>
                <c:pt idx="9824">
                  <c:v>1.7801902915222899E-9</c:v>
                </c:pt>
                <c:pt idx="9825">
                  <c:v>1.8685696604255501E-9</c:v>
                </c:pt>
                <c:pt idx="9826">
                  <c:v>1.80548142055795E-9</c:v>
                </c:pt>
                <c:pt idx="9827">
                  <c:v>1.6599540780015501E-9</c:v>
                </c:pt>
                <c:pt idx="9828">
                  <c:v>1.63949672928871E-9</c:v>
                </c:pt>
                <c:pt idx="9829">
                  <c:v>1.7074598701107899E-9</c:v>
                </c:pt>
                <c:pt idx="9830">
                  <c:v>1.73404813205734E-9</c:v>
                </c:pt>
                <c:pt idx="9831">
                  <c:v>1.8237320007847699E-9</c:v>
                </c:pt>
                <c:pt idx="9832">
                  <c:v>1.82929884211312E-9</c:v>
                </c:pt>
                <c:pt idx="9833">
                  <c:v>1.7659490694170601E-9</c:v>
                </c:pt>
                <c:pt idx="9834">
                  <c:v>1.81501806654027E-9</c:v>
                </c:pt>
                <c:pt idx="9835">
                  <c:v>1.76549116736185E-9</c:v>
                </c:pt>
                <c:pt idx="9836">
                  <c:v>1.8726502316048099E-9</c:v>
                </c:pt>
                <c:pt idx="9837">
                  <c:v>2.1132753444168801E-9</c:v>
                </c:pt>
                <c:pt idx="9838">
                  <c:v>1.88225745353773E-9</c:v>
                </c:pt>
                <c:pt idx="9839">
                  <c:v>1.9139315322984299E-9</c:v>
                </c:pt>
                <c:pt idx="9840">
                  <c:v>1.99974590909174E-9</c:v>
                </c:pt>
                <c:pt idx="9841">
                  <c:v>1.99038099145387E-9</c:v>
                </c:pt>
                <c:pt idx="9842">
                  <c:v>1.61192185299588E-8</c:v>
                </c:pt>
                <c:pt idx="9843">
                  <c:v>1.18573023402068E-8</c:v>
                </c:pt>
                <c:pt idx="9844">
                  <c:v>2.1290018051128201E-9</c:v>
                </c:pt>
                <c:pt idx="9845">
                  <c:v>2.2069078306561699E-9</c:v>
                </c:pt>
                <c:pt idx="9846">
                  <c:v>2.63403973364532E-9</c:v>
                </c:pt>
                <c:pt idx="9847">
                  <c:v>2.4870610138981801E-9</c:v>
                </c:pt>
                <c:pt idx="9848">
                  <c:v>2.07716393430557E-9</c:v>
                </c:pt>
                <c:pt idx="9849">
                  <c:v>2.2392056423539002E-9</c:v>
                </c:pt>
                <c:pt idx="9850">
                  <c:v>2.3992678644741001E-9</c:v>
                </c:pt>
                <c:pt idx="9851">
                  <c:v>2.7802078517754799E-9</c:v>
                </c:pt>
                <c:pt idx="9852">
                  <c:v>2.6624602266199501E-9</c:v>
                </c:pt>
                <c:pt idx="9853">
                  <c:v>2.7755864481917402E-9</c:v>
                </c:pt>
                <c:pt idx="9854">
                  <c:v>3.8475335443451503E-9</c:v>
                </c:pt>
                <c:pt idx="9855">
                  <c:v>3.3138197532999299E-9</c:v>
                </c:pt>
                <c:pt idx="9856">
                  <c:v>2.2620292459800901E-9</c:v>
                </c:pt>
                <c:pt idx="9857">
                  <c:v>2.34270312531599E-9</c:v>
                </c:pt>
                <c:pt idx="9858">
                  <c:v>3.9390545309009296E-9</c:v>
                </c:pt>
                <c:pt idx="9859">
                  <c:v>3.4329664085322399E-9</c:v>
                </c:pt>
                <c:pt idx="9860">
                  <c:v>2.4158856913548499E-9</c:v>
                </c:pt>
                <c:pt idx="9861">
                  <c:v>2.6760737046491498E-9</c:v>
                </c:pt>
                <c:pt idx="9862">
                  <c:v>2.0962774883070701E-9</c:v>
                </c:pt>
                <c:pt idx="9863">
                  <c:v>2.2565910667674799E-9</c:v>
                </c:pt>
                <c:pt idx="9864">
                  <c:v>3.4118291646803002E-9</c:v>
                </c:pt>
                <c:pt idx="9865">
                  <c:v>4.0978163086754098E-9</c:v>
                </c:pt>
                <c:pt idx="9866">
                  <c:v>4.4014102852049203E-9</c:v>
                </c:pt>
                <c:pt idx="9867">
                  <c:v>4.4295775875641303E-9</c:v>
                </c:pt>
                <c:pt idx="9868">
                  <c:v>4.2734296261285801E-9</c:v>
                </c:pt>
                <c:pt idx="9869">
                  <c:v>4.1070364166313397E-9</c:v>
                </c:pt>
                <c:pt idx="9870">
                  <c:v>8.1041385237139997E-9</c:v>
                </c:pt>
                <c:pt idx="9871">
                  <c:v>7.4433285246684496E-9</c:v>
                </c:pt>
                <c:pt idx="9872">
                  <c:v>3.6899554219549502E-9</c:v>
                </c:pt>
                <c:pt idx="9873">
                  <c:v>3.69469308653949E-9</c:v>
                </c:pt>
                <c:pt idx="9874">
                  <c:v>5.2273451126861798E-9</c:v>
                </c:pt>
                <c:pt idx="9875">
                  <c:v>5.5041465159906796E-9</c:v>
                </c:pt>
                <c:pt idx="9876">
                  <c:v>3.6235150880380398E-9</c:v>
                </c:pt>
                <c:pt idx="9877">
                  <c:v>3.6948206193717101E-9</c:v>
                </c:pt>
                <c:pt idx="9878">
                  <c:v>3.75763750821962E-9</c:v>
                </c:pt>
                <c:pt idx="9879">
                  <c:v>3.41320353731344E-9</c:v>
                </c:pt>
                <c:pt idx="9880">
                  <c:v>3.06634113281804E-9</c:v>
                </c:pt>
                <c:pt idx="9881">
                  <c:v>2.7131356505927798E-9</c:v>
                </c:pt>
                <c:pt idx="9882">
                  <c:v>3.5848675938161602E-9</c:v>
                </c:pt>
                <c:pt idx="9883">
                  <c:v>3.7714431294769204E-9</c:v>
                </c:pt>
                <c:pt idx="9884">
                  <c:v>2.3243033772010401E-9</c:v>
                </c:pt>
                <c:pt idx="9885">
                  <c:v>3.52919550682968E-9</c:v>
                </c:pt>
                <c:pt idx="9886">
                  <c:v>3.0688212828879701E-9</c:v>
                </c:pt>
                <c:pt idx="9887">
                  <c:v>4.25252740604774E-9</c:v>
                </c:pt>
                <c:pt idx="9888">
                  <c:v>4.1073829515537898E-9</c:v>
                </c:pt>
                <c:pt idx="9889">
                  <c:v>1.8560014255123499E-9</c:v>
                </c:pt>
                <c:pt idx="9890">
                  <c:v>1.7104972324475101E-9</c:v>
                </c:pt>
                <c:pt idx="9891">
                  <c:v>1.90224078238516E-9</c:v>
                </c:pt>
                <c:pt idx="9892">
                  <c:v>2.5320917889458001E-9</c:v>
                </c:pt>
                <c:pt idx="9893">
                  <c:v>2.4204919610978902E-9</c:v>
                </c:pt>
                <c:pt idx="9894">
                  <c:v>1.6275190094938299E-9</c:v>
                </c:pt>
                <c:pt idx="9895">
                  <c:v>1.45628182317953E-9</c:v>
                </c:pt>
                <c:pt idx="9896">
                  <c:v>1.3326358885953399E-9</c:v>
                </c:pt>
                <c:pt idx="9897">
                  <c:v>1.31436742288995E-9</c:v>
                </c:pt>
                <c:pt idx="9898">
                  <c:v>1.3950123357907E-9</c:v>
                </c:pt>
                <c:pt idx="9899">
                  <c:v>1.41099356255896E-9</c:v>
                </c:pt>
                <c:pt idx="9900">
                  <c:v>1.3457083193441999E-9</c:v>
                </c:pt>
                <c:pt idx="9901">
                  <c:v>1.39507894547742E-9</c:v>
                </c:pt>
                <c:pt idx="9902">
                  <c:v>1.4246701965035101E-9</c:v>
                </c:pt>
                <c:pt idx="9903">
                  <c:v>1.52518435126516E-9</c:v>
                </c:pt>
                <c:pt idx="9904">
                  <c:v>1.6031996395341601E-9</c:v>
                </c:pt>
                <c:pt idx="9905">
                  <c:v>1.4052431486363199E-9</c:v>
                </c:pt>
                <c:pt idx="9906">
                  <c:v>1.29190727281716E-9</c:v>
                </c:pt>
                <c:pt idx="9907">
                  <c:v>1.32526657801757E-9</c:v>
                </c:pt>
                <c:pt idx="9908">
                  <c:v>9.9881943186974803E-9</c:v>
                </c:pt>
                <c:pt idx="9909">
                  <c:v>3.1064694598724798E-8</c:v>
                </c:pt>
                <c:pt idx="9910">
                  <c:v>1.01153780480608E-8</c:v>
                </c:pt>
                <c:pt idx="9911">
                  <c:v>1.00632997392861E-9</c:v>
                </c:pt>
                <c:pt idx="9912">
                  <c:v>9.8291066131274092E-10</c:v>
                </c:pt>
                <c:pt idx="9913">
                  <c:v>8.0699330460479498E-10</c:v>
                </c:pt>
                <c:pt idx="9914">
                  <c:v>7.5249357265134996E-10</c:v>
                </c:pt>
                <c:pt idx="9915">
                  <c:v>7.4875389182761501E-10</c:v>
                </c:pt>
                <c:pt idx="9916">
                  <c:v>7.7326082906032505E-10</c:v>
                </c:pt>
                <c:pt idx="9917">
                  <c:v>7.8538104992364901E-10</c:v>
                </c:pt>
                <c:pt idx="9918">
                  <c:v>7.7971045705372604E-10</c:v>
                </c:pt>
                <c:pt idx="9919">
                  <c:v>7.4719614855926001E-10</c:v>
                </c:pt>
                <c:pt idx="9920">
                  <c:v>7.5577303090525904E-10</c:v>
                </c:pt>
                <c:pt idx="9921">
                  <c:v>7.5360791914880497E-10</c:v>
                </c:pt>
                <c:pt idx="9922">
                  <c:v>1.1036698478436501E-9</c:v>
                </c:pt>
                <c:pt idx="9923">
                  <c:v>1.12189059292562E-9</c:v>
                </c:pt>
                <c:pt idx="9924">
                  <c:v>8.2399797401274404E-10</c:v>
                </c:pt>
                <c:pt idx="9925">
                  <c:v>8.5095236649146603E-10</c:v>
                </c:pt>
                <c:pt idx="9926">
                  <c:v>9.0868461872037601E-10</c:v>
                </c:pt>
                <c:pt idx="9927">
                  <c:v>9.8995755848070191E-10</c:v>
                </c:pt>
                <c:pt idx="9928">
                  <c:v>1.02065537943217E-9</c:v>
                </c:pt>
                <c:pt idx="9929">
                  <c:v>1.0361349659791799E-9</c:v>
                </c:pt>
                <c:pt idx="9930">
                  <c:v>1.1193464631048601E-9</c:v>
                </c:pt>
                <c:pt idx="9931">
                  <c:v>1.3493976866386401E-9</c:v>
                </c:pt>
                <c:pt idx="9932">
                  <c:v>1.41198528908609E-9</c:v>
                </c:pt>
                <c:pt idx="9933">
                  <c:v>1.3528040039230899E-9</c:v>
                </c:pt>
                <c:pt idx="9934">
                  <c:v>1.4712888903450199E-9</c:v>
                </c:pt>
                <c:pt idx="9935">
                  <c:v>1.36102788748632E-9</c:v>
                </c:pt>
                <c:pt idx="9936">
                  <c:v>1.3890927311269599E-9</c:v>
                </c:pt>
                <c:pt idx="9937">
                  <c:v>1.46653153150046E-9</c:v>
                </c:pt>
                <c:pt idx="9938">
                  <c:v>1.51519018490731E-9</c:v>
                </c:pt>
                <c:pt idx="9939">
                  <c:v>1.5307207410456401E-9</c:v>
                </c:pt>
                <c:pt idx="9940">
                  <c:v>1.4814402006759499E-9</c:v>
                </c:pt>
                <c:pt idx="9941">
                  <c:v>6.1059776391133797E-9</c:v>
                </c:pt>
                <c:pt idx="9942">
                  <c:v>3.2926272482266E-9</c:v>
                </c:pt>
                <c:pt idx="9943">
                  <c:v>2.7882113337531601E-9</c:v>
                </c:pt>
                <c:pt idx="9944">
                  <c:v>3.1070765558259899E-9</c:v>
                </c:pt>
                <c:pt idx="9945">
                  <c:v>1.5409372752090699E-9</c:v>
                </c:pt>
                <c:pt idx="9946">
                  <c:v>1.7656537755040199E-9</c:v>
                </c:pt>
                <c:pt idx="9947">
                  <c:v>1.6552617023617101E-9</c:v>
                </c:pt>
                <c:pt idx="9948">
                  <c:v>1.3947479085225499E-9</c:v>
                </c:pt>
                <c:pt idx="9949">
                  <c:v>1.98684252262029E-9</c:v>
                </c:pt>
                <c:pt idx="9950">
                  <c:v>2.0452285304611299E-9</c:v>
                </c:pt>
                <c:pt idx="9951">
                  <c:v>1.5598376763727101E-9</c:v>
                </c:pt>
                <c:pt idx="9952">
                  <c:v>1.50577595517783E-9</c:v>
                </c:pt>
                <c:pt idx="9953">
                  <c:v>1.6487115044355001E-9</c:v>
                </c:pt>
                <c:pt idx="9954">
                  <c:v>1.8529310290986599E-9</c:v>
                </c:pt>
                <c:pt idx="9955">
                  <c:v>2.04110665730991E-9</c:v>
                </c:pt>
                <c:pt idx="9956">
                  <c:v>2.1157714366712298E-9</c:v>
                </c:pt>
                <c:pt idx="9957">
                  <c:v>2.7849045188144099E-9</c:v>
                </c:pt>
                <c:pt idx="9958">
                  <c:v>2.37230981916048E-9</c:v>
                </c:pt>
                <c:pt idx="9959">
                  <c:v>3.28980487616071E-9</c:v>
                </c:pt>
                <c:pt idx="9960">
                  <c:v>3.4000766237453898E-9</c:v>
                </c:pt>
                <c:pt idx="9961">
                  <c:v>2.3314383711338499E-9</c:v>
                </c:pt>
                <c:pt idx="9962">
                  <c:v>3.33111178934914E-9</c:v>
                </c:pt>
                <c:pt idx="9963">
                  <c:v>3.0679543433428501E-9</c:v>
                </c:pt>
                <c:pt idx="9964">
                  <c:v>2.6006994031700201E-9</c:v>
                </c:pt>
                <c:pt idx="9965">
                  <c:v>2.87370813595493E-9</c:v>
                </c:pt>
                <c:pt idx="9966">
                  <c:v>3.3957305991843399E-9</c:v>
                </c:pt>
                <c:pt idx="9967">
                  <c:v>2.6679295596770501E-9</c:v>
                </c:pt>
                <c:pt idx="9968">
                  <c:v>5.9458234729107199E-9</c:v>
                </c:pt>
                <c:pt idx="9969">
                  <c:v>5.8160287109406397E-9</c:v>
                </c:pt>
                <c:pt idx="9970">
                  <c:v>3.15984478246822E-9</c:v>
                </c:pt>
                <c:pt idx="9971">
                  <c:v>4.6325442108357801E-9</c:v>
                </c:pt>
                <c:pt idx="9972">
                  <c:v>5.7905833533022497E-9</c:v>
                </c:pt>
                <c:pt idx="9973">
                  <c:v>4.6197973662870201E-9</c:v>
                </c:pt>
                <c:pt idx="9974">
                  <c:v>4.2392239820408296E-9</c:v>
                </c:pt>
                <c:pt idx="9975">
                  <c:v>5.0049777618445203E-9</c:v>
                </c:pt>
                <c:pt idx="9976">
                  <c:v>4.84172548656165E-9</c:v>
                </c:pt>
                <c:pt idx="9977">
                  <c:v>5.0040579940965699E-9</c:v>
                </c:pt>
                <c:pt idx="9978">
                  <c:v>8.1281371015290408E-9</c:v>
                </c:pt>
                <c:pt idx="9979">
                  <c:v>8.0022918850073298E-9</c:v>
                </c:pt>
                <c:pt idx="9980">
                  <c:v>5.6933196002935402E-9</c:v>
                </c:pt>
                <c:pt idx="9981">
                  <c:v>7.0651957128145599E-9</c:v>
                </c:pt>
                <c:pt idx="9982">
                  <c:v>1.0869911557925201E-8</c:v>
                </c:pt>
                <c:pt idx="9983">
                  <c:v>8.4118476479810007E-9</c:v>
                </c:pt>
                <c:pt idx="9984">
                  <c:v>5.0291364392278299E-9</c:v>
                </c:pt>
                <c:pt idx="9985">
                  <c:v>5.2503421956897601E-9</c:v>
                </c:pt>
                <c:pt idx="9986">
                  <c:v>4.1038810275648799E-9</c:v>
                </c:pt>
                <c:pt idx="9987">
                  <c:v>2.5231090214137602E-9</c:v>
                </c:pt>
                <c:pt idx="9988">
                  <c:v>2.49958571955035E-9</c:v>
                </c:pt>
                <c:pt idx="9989">
                  <c:v>1.1931970581931299E-9</c:v>
                </c:pt>
                <c:pt idx="9990">
                  <c:v>1.16666931818873E-9</c:v>
                </c:pt>
                <c:pt idx="9991">
                  <c:v>1.1552677057943001E-9</c:v>
                </c:pt>
                <c:pt idx="9992">
                  <c:v>1.2072277617134101E-9</c:v>
                </c:pt>
                <c:pt idx="9993">
                  <c:v>1.0963949992335E-9</c:v>
                </c:pt>
                <c:pt idx="9994">
                  <c:v>1.08156956751854E-9</c:v>
                </c:pt>
                <c:pt idx="9995">
                  <c:v>1.06228654799215E-9</c:v>
                </c:pt>
                <c:pt idx="9996">
                  <c:v>1.1150285398763699E-9</c:v>
                </c:pt>
                <c:pt idx="9997">
                  <c:v>1.18316221750194E-9</c:v>
                </c:pt>
                <c:pt idx="9998">
                  <c:v>1.1125521942106999E-9</c:v>
                </c:pt>
                <c:pt idx="9999">
                  <c:v>6.6737391912673198E-9</c:v>
                </c:pt>
                <c:pt idx="10000">
                  <c:v>7.14263316814068E-9</c:v>
                </c:pt>
                <c:pt idx="10001">
                  <c:v>5.2194762456442496E-9</c:v>
                </c:pt>
                <c:pt idx="10002">
                  <c:v>4.7142311214526596E-9</c:v>
                </c:pt>
                <c:pt idx="10003">
                  <c:v>7.4097937799301601E-9</c:v>
                </c:pt>
                <c:pt idx="10004">
                  <c:v>8.85739958398661E-9</c:v>
                </c:pt>
                <c:pt idx="10005">
                  <c:v>4.9604855903235597E-9</c:v>
                </c:pt>
                <c:pt idx="10006">
                  <c:v>1.37103244383842E-9</c:v>
                </c:pt>
                <c:pt idx="10007">
                  <c:v>1.7233844302202699E-9</c:v>
                </c:pt>
                <c:pt idx="10008">
                  <c:v>1.7861680895583501E-9</c:v>
                </c:pt>
                <c:pt idx="10009">
                  <c:v>1.57842678784399E-9</c:v>
                </c:pt>
                <c:pt idx="10010">
                  <c:v>1.70869278738363E-9</c:v>
                </c:pt>
                <c:pt idx="10011">
                  <c:v>1.9166473386016E-9</c:v>
                </c:pt>
                <c:pt idx="10012">
                  <c:v>2.27139692911583E-9</c:v>
                </c:pt>
                <c:pt idx="10013">
                  <c:v>2.5688503640176698E-9</c:v>
                </c:pt>
                <c:pt idx="10014">
                  <c:v>2.7994284486421202E-9</c:v>
                </c:pt>
                <c:pt idx="10015">
                  <c:v>3.1246539444653498E-9</c:v>
                </c:pt>
                <c:pt idx="10016">
                  <c:v>3.4842920009713499E-9</c:v>
                </c:pt>
                <c:pt idx="10017">
                  <c:v>3.8481474014683099E-9</c:v>
                </c:pt>
                <c:pt idx="10018">
                  <c:v>4.2507370259763904E-9</c:v>
                </c:pt>
                <c:pt idx="10019">
                  <c:v>5.1635366132874698E-9</c:v>
                </c:pt>
                <c:pt idx="10020">
                  <c:v>6.0089095042763504E-9</c:v>
                </c:pt>
                <c:pt idx="10021">
                  <c:v>6.4722896728691398E-9</c:v>
                </c:pt>
                <c:pt idx="10022">
                  <c:v>7.0080848222765301E-9</c:v>
                </c:pt>
                <c:pt idx="10023">
                  <c:v>7.6816717250398392E-9</c:v>
                </c:pt>
                <c:pt idx="10024">
                  <c:v>8.5910584449092098E-9</c:v>
                </c:pt>
                <c:pt idx="10025">
                  <c:v>8.8650149409678802E-9</c:v>
                </c:pt>
                <c:pt idx="10026">
                  <c:v>9.6904974044651797E-9</c:v>
                </c:pt>
                <c:pt idx="10027">
                  <c:v>1.05620081383431E-8</c:v>
                </c:pt>
                <c:pt idx="10028">
                  <c:v>1.14539740025595E-8</c:v>
                </c:pt>
                <c:pt idx="10029">
                  <c:v>1.2853579994024699E-8</c:v>
                </c:pt>
                <c:pt idx="10030">
                  <c:v>1.4197635884505099E-8</c:v>
                </c:pt>
                <c:pt idx="10031">
                  <c:v>1.50426973692843E-8</c:v>
                </c:pt>
                <c:pt idx="10032">
                  <c:v>1.59049710343202E-8</c:v>
                </c:pt>
                <c:pt idx="10033">
                  <c:v>1.55941312763555E-8</c:v>
                </c:pt>
                <c:pt idx="10034">
                  <c:v>1.60907624533869E-8</c:v>
                </c:pt>
                <c:pt idx="10035">
                  <c:v>1.7031728348467001E-8</c:v>
                </c:pt>
                <c:pt idx="10036">
                  <c:v>1.75267728023988E-8</c:v>
                </c:pt>
                <c:pt idx="10037">
                  <c:v>1.8807969256212699E-8</c:v>
                </c:pt>
                <c:pt idx="10038">
                  <c:v>1.96141131534222E-8</c:v>
                </c:pt>
                <c:pt idx="10039">
                  <c:v>1.97611942880107E-8</c:v>
                </c:pt>
                <c:pt idx="10040">
                  <c:v>2.21895793173258E-8</c:v>
                </c:pt>
                <c:pt idx="10041">
                  <c:v>2.3060991317670599E-8</c:v>
                </c:pt>
                <c:pt idx="10042">
                  <c:v>2.33419928781377E-8</c:v>
                </c:pt>
                <c:pt idx="10043">
                  <c:v>2.5495251991226699E-8</c:v>
                </c:pt>
                <c:pt idx="10044">
                  <c:v>2.5049497188048899E-8</c:v>
                </c:pt>
                <c:pt idx="10045">
                  <c:v>2.5687193332712999E-8</c:v>
                </c:pt>
                <c:pt idx="10046">
                  <c:v>2.60293005198403E-8</c:v>
                </c:pt>
                <c:pt idx="10047">
                  <c:v>2.75448997094708E-8</c:v>
                </c:pt>
                <c:pt idx="10048">
                  <c:v>2.9324292076146401E-8</c:v>
                </c:pt>
                <c:pt idx="10049">
                  <c:v>3.2415472164594298E-8</c:v>
                </c:pt>
                <c:pt idx="10050">
                  <c:v>3.3461564637968598E-8</c:v>
                </c:pt>
                <c:pt idx="10051">
                  <c:v>3.1509107587152901E-8</c:v>
                </c:pt>
                <c:pt idx="10052">
                  <c:v>3.2429631465633498E-8</c:v>
                </c:pt>
                <c:pt idx="10053">
                  <c:v>3.1699334746789502E-8</c:v>
                </c:pt>
                <c:pt idx="10054">
                  <c:v>3.2217954178401798E-8</c:v>
                </c:pt>
                <c:pt idx="10055">
                  <c:v>3.53646216103221E-8</c:v>
                </c:pt>
                <c:pt idx="10056">
                  <c:v>3.73817498730079E-8</c:v>
                </c:pt>
                <c:pt idx="10057">
                  <c:v>3.7510066962989002E-8</c:v>
                </c:pt>
                <c:pt idx="10058">
                  <c:v>3.74361065275633E-8</c:v>
                </c:pt>
                <c:pt idx="10059">
                  <c:v>3.6587250452462397E-8</c:v>
                </c:pt>
                <c:pt idx="10060">
                  <c:v>3.5990568243197303E-8</c:v>
                </c:pt>
                <c:pt idx="10061">
                  <c:v>3.4188922833049199E-8</c:v>
                </c:pt>
                <c:pt idx="10062">
                  <c:v>3.6648102889367599E-8</c:v>
                </c:pt>
                <c:pt idx="10063">
                  <c:v>3.8731170447349201E-8</c:v>
                </c:pt>
                <c:pt idx="10064">
                  <c:v>3.6206862851484202E-8</c:v>
                </c:pt>
                <c:pt idx="10065">
                  <c:v>3.8710146227264797E-8</c:v>
                </c:pt>
                <c:pt idx="10066">
                  <c:v>4.18570522932596E-8</c:v>
                </c:pt>
                <c:pt idx="10067">
                  <c:v>3.9741832724407199E-8</c:v>
                </c:pt>
                <c:pt idx="10068">
                  <c:v>3.99350441252887E-8</c:v>
                </c:pt>
                <c:pt idx="10069">
                  <c:v>4.4770695807493598E-8</c:v>
                </c:pt>
                <c:pt idx="10070">
                  <c:v>4.5187295880475798E-8</c:v>
                </c:pt>
                <c:pt idx="10071">
                  <c:v>4.8546451572799901E-8</c:v>
                </c:pt>
                <c:pt idx="10072">
                  <c:v>5.9331822051357402E-8</c:v>
                </c:pt>
                <c:pt idx="10073">
                  <c:v>5.8856018907977703E-8</c:v>
                </c:pt>
                <c:pt idx="10074">
                  <c:v>5.2784279655955997E-8</c:v>
                </c:pt>
                <c:pt idx="10075">
                  <c:v>5.36286767132449E-8</c:v>
                </c:pt>
                <c:pt idx="10076">
                  <c:v>5.3837130586698598E-8</c:v>
                </c:pt>
                <c:pt idx="10077">
                  <c:v>5.8041782033988098E-8</c:v>
                </c:pt>
                <c:pt idx="10078">
                  <c:v>6.5444854811050102E-8</c:v>
                </c:pt>
                <c:pt idx="10079">
                  <c:v>6.5943888963198502E-8</c:v>
                </c:pt>
                <c:pt idx="10080">
                  <c:v>7.9435462672897205E-8</c:v>
                </c:pt>
                <c:pt idx="10081">
                  <c:v>8.2101301906101195E-8</c:v>
                </c:pt>
                <c:pt idx="10082">
                  <c:v>8.0688907502914797E-8</c:v>
                </c:pt>
                <c:pt idx="10083">
                  <c:v>7.2501999686208594E-8</c:v>
                </c:pt>
                <c:pt idx="10084">
                  <c:v>6.6867417256714394E-8</c:v>
                </c:pt>
                <c:pt idx="10085">
                  <c:v>6.8512077565184706E-8</c:v>
                </c:pt>
                <c:pt idx="10086">
                  <c:v>6.3431562337404505E-8</c:v>
                </c:pt>
                <c:pt idx="10087">
                  <c:v>6.4085904135633802E-8</c:v>
                </c:pt>
                <c:pt idx="10088">
                  <c:v>6.5144962127248105E-8</c:v>
                </c:pt>
                <c:pt idx="10089">
                  <c:v>5.4073949695382801E-8</c:v>
                </c:pt>
                <c:pt idx="10090">
                  <c:v>5.1906351098669999E-8</c:v>
                </c:pt>
                <c:pt idx="10091">
                  <c:v>4.7309103904416802E-8</c:v>
                </c:pt>
                <c:pt idx="10092">
                  <c:v>4.9136034458245203E-8</c:v>
                </c:pt>
                <c:pt idx="10093">
                  <c:v>4.5459692014936499E-8</c:v>
                </c:pt>
                <c:pt idx="10094">
                  <c:v>4.5778258828370202E-8</c:v>
                </c:pt>
                <c:pt idx="10095">
                  <c:v>5.1100921862182998E-8</c:v>
                </c:pt>
                <c:pt idx="10096">
                  <c:v>5.0495684043679699E-8</c:v>
                </c:pt>
                <c:pt idx="10097">
                  <c:v>4.4421943745081399E-8</c:v>
                </c:pt>
                <c:pt idx="10098">
                  <c:v>3.9196754541594499E-8</c:v>
                </c:pt>
                <c:pt idx="10099">
                  <c:v>4.1713265581774097E-8</c:v>
                </c:pt>
                <c:pt idx="10100">
                  <c:v>4.4001363451108702E-8</c:v>
                </c:pt>
                <c:pt idx="10101">
                  <c:v>4.4588647321710697E-8</c:v>
                </c:pt>
                <c:pt idx="10102">
                  <c:v>4.2311095358179801E-8</c:v>
                </c:pt>
                <c:pt idx="10103">
                  <c:v>4.2246945646190497E-8</c:v>
                </c:pt>
                <c:pt idx="10104">
                  <c:v>4.2710234179277903E-8</c:v>
                </c:pt>
                <c:pt idx="10105">
                  <c:v>4.7081014323384197E-8</c:v>
                </c:pt>
                <c:pt idx="10106">
                  <c:v>4.7118748463406298E-8</c:v>
                </c:pt>
                <c:pt idx="10107">
                  <c:v>4.7883767519630297E-8</c:v>
                </c:pt>
                <c:pt idx="10108">
                  <c:v>4.93207621785578E-8</c:v>
                </c:pt>
                <c:pt idx="10109">
                  <c:v>5.7295304726484299E-8</c:v>
                </c:pt>
                <c:pt idx="10110">
                  <c:v>5.7074540637967897E-8</c:v>
                </c:pt>
                <c:pt idx="10111">
                  <c:v>5.1414110147743803E-8</c:v>
                </c:pt>
                <c:pt idx="10112">
                  <c:v>4.9880288602008901E-8</c:v>
                </c:pt>
                <c:pt idx="10113">
                  <c:v>4.7224717917873099E-8</c:v>
                </c:pt>
                <c:pt idx="10114">
                  <c:v>5.0748167578081301E-8</c:v>
                </c:pt>
                <c:pt idx="10115">
                  <c:v>4.9971781361922003E-8</c:v>
                </c:pt>
                <c:pt idx="10116">
                  <c:v>4.6322724263672597E-8</c:v>
                </c:pt>
                <c:pt idx="10117">
                  <c:v>4.7379958207601301E-8</c:v>
                </c:pt>
                <c:pt idx="10118">
                  <c:v>4.7205233360879197E-8</c:v>
                </c:pt>
                <c:pt idx="10119">
                  <c:v>4.7123278473748102E-8</c:v>
                </c:pt>
                <c:pt idx="10120">
                  <c:v>5.0167741400337698E-8</c:v>
                </c:pt>
                <c:pt idx="10121">
                  <c:v>5.2827457698260799E-8</c:v>
                </c:pt>
                <c:pt idx="10122">
                  <c:v>4.7922940628114601E-8</c:v>
                </c:pt>
                <c:pt idx="10123">
                  <c:v>5.08322735918953E-8</c:v>
                </c:pt>
                <c:pt idx="10124">
                  <c:v>4.47650590209916E-8</c:v>
                </c:pt>
                <c:pt idx="10125">
                  <c:v>4.1687515500468897E-8</c:v>
                </c:pt>
                <c:pt idx="10126">
                  <c:v>4.1140094734225602E-8</c:v>
                </c:pt>
                <c:pt idx="10127">
                  <c:v>4.1687910127008898E-8</c:v>
                </c:pt>
                <c:pt idx="10128">
                  <c:v>4.4263380422880901E-8</c:v>
                </c:pt>
                <c:pt idx="10129">
                  <c:v>4.2579545705796303E-8</c:v>
                </c:pt>
                <c:pt idx="10130">
                  <c:v>4.3755197371831903E-8</c:v>
                </c:pt>
                <c:pt idx="10131">
                  <c:v>4.5366223813982197E-8</c:v>
                </c:pt>
                <c:pt idx="10132">
                  <c:v>4.6435993161020402E-8</c:v>
                </c:pt>
                <c:pt idx="10133">
                  <c:v>5.0483251203317798E-8</c:v>
                </c:pt>
                <c:pt idx="10134">
                  <c:v>5.6261829341164198E-8</c:v>
                </c:pt>
                <c:pt idx="10135">
                  <c:v>5.2142919353032397E-8</c:v>
                </c:pt>
                <c:pt idx="10136">
                  <c:v>5.0662375908190497E-8</c:v>
                </c:pt>
                <c:pt idx="10137">
                  <c:v>4.7513106760369602E-8</c:v>
                </c:pt>
                <c:pt idx="10138">
                  <c:v>4.7279630483273402E-8</c:v>
                </c:pt>
                <c:pt idx="10139">
                  <c:v>4.5662874834756101E-8</c:v>
                </c:pt>
                <c:pt idx="10140">
                  <c:v>4.9353154204611603E-8</c:v>
                </c:pt>
                <c:pt idx="10141">
                  <c:v>5.1486177397977599E-8</c:v>
                </c:pt>
                <c:pt idx="10142">
                  <c:v>4.7167284635589998E-8</c:v>
                </c:pt>
                <c:pt idx="10143">
                  <c:v>4.2229240317935403E-8</c:v>
                </c:pt>
                <c:pt idx="10144">
                  <c:v>3.8543623231710501E-8</c:v>
                </c:pt>
                <c:pt idx="10145">
                  <c:v>3.8860945916647897E-8</c:v>
                </c:pt>
                <c:pt idx="10146">
                  <c:v>4.01405671942732E-8</c:v>
                </c:pt>
                <c:pt idx="10147">
                  <c:v>3.8535468346585002E-8</c:v>
                </c:pt>
                <c:pt idx="10148">
                  <c:v>3.9236522447719298E-8</c:v>
                </c:pt>
                <c:pt idx="10149">
                  <c:v>4.2634057664168498E-8</c:v>
                </c:pt>
                <c:pt idx="10150">
                  <c:v>3.8649334344720299E-8</c:v>
                </c:pt>
                <c:pt idx="10151">
                  <c:v>3.8969210675364201E-8</c:v>
                </c:pt>
                <c:pt idx="10152">
                  <c:v>3.4162643790884399E-8</c:v>
                </c:pt>
                <c:pt idx="10153">
                  <c:v>3.1329847960311498E-8</c:v>
                </c:pt>
                <c:pt idx="10154">
                  <c:v>2.8515502656667701E-8</c:v>
                </c:pt>
                <c:pt idx="10155">
                  <c:v>2.7109095953944601E-8</c:v>
                </c:pt>
                <c:pt idx="10156">
                  <c:v>2.7365284232280901E-8</c:v>
                </c:pt>
                <c:pt idx="10157">
                  <c:v>2.46985201659273E-8</c:v>
                </c:pt>
                <c:pt idx="10158">
                  <c:v>2.4849360197056E-8</c:v>
                </c:pt>
                <c:pt idx="10159">
                  <c:v>2.49993437945508E-8</c:v>
                </c:pt>
                <c:pt idx="10160">
                  <c:v>2.42776041181862E-8</c:v>
                </c:pt>
                <c:pt idx="10161">
                  <c:v>2.3687587871227501E-8</c:v>
                </c:pt>
                <c:pt idx="10162">
                  <c:v>2.2448233550704001E-8</c:v>
                </c:pt>
                <c:pt idx="10163">
                  <c:v>2.26742205924936E-8</c:v>
                </c:pt>
                <c:pt idx="10164">
                  <c:v>2.12811563909374E-8</c:v>
                </c:pt>
                <c:pt idx="10165">
                  <c:v>2.1311942938647601E-8</c:v>
                </c:pt>
                <c:pt idx="10166">
                  <c:v>2.3156357216068199E-8</c:v>
                </c:pt>
                <c:pt idx="10167">
                  <c:v>2.31356460146101E-8</c:v>
                </c:pt>
                <c:pt idx="10168">
                  <c:v>2.44850997887471E-8</c:v>
                </c:pt>
                <c:pt idx="10169">
                  <c:v>3.4275704349536398E-8</c:v>
                </c:pt>
                <c:pt idx="10170">
                  <c:v>4.7038580813715403E-8</c:v>
                </c:pt>
                <c:pt idx="10171">
                  <c:v>5.4063395151299602E-8</c:v>
                </c:pt>
                <c:pt idx="10172">
                  <c:v>6.0521959623006895E-8</c:v>
                </c:pt>
                <c:pt idx="10173">
                  <c:v>6.1646355418358598E-8</c:v>
                </c:pt>
                <c:pt idx="10174">
                  <c:v>5.90452449119174E-8</c:v>
                </c:pt>
                <c:pt idx="10175">
                  <c:v>5.3576622951999397E-8</c:v>
                </c:pt>
                <c:pt idx="10176">
                  <c:v>5.29584814116392E-8</c:v>
                </c:pt>
                <c:pt idx="10177">
                  <c:v>5.4428929824609501E-8</c:v>
                </c:pt>
                <c:pt idx="10178">
                  <c:v>5.2416504092053098E-8</c:v>
                </c:pt>
                <c:pt idx="10179">
                  <c:v>4.8866187184608203E-8</c:v>
                </c:pt>
                <c:pt idx="10180">
                  <c:v>4.4647216518860599E-8</c:v>
                </c:pt>
                <c:pt idx="10181">
                  <c:v>4.2328831669033603E-8</c:v>
                </c:pt>
                <c:pt idx="10182">
                  <c:v>4.5781432415007899E-8</c:v>
                </c:pt>
                <c:pt idx="10183">
                  <c:v>4.1939472741243297E-8</c:v>
                </c:pt>
                <c:pt idx="10184">
                  <c:v>3.8339925326685802E-8</c:v>
                </c:pt>
                <c:pt idx="10185">
                  <c:v>3.6148932677563002E-8</c:v>
                </c:pt>
                <c:pt idx="10186">
                  <c:v>3.2195071730977401E-8</c:v>
                </c:pt>
                <c:pt idx="10187">
                  <c:v>2.8598737307467301E-8</c:v>
                </c:pt>
                <c:pt idx="10188">
                  <c:v>2.54147468720577E-8</c:v>
                </c:pt>
                <c:pt idx="10189">
                  <c:v>2.20869517897276E-8</c:v>
                </c:pt>
                <c:pt idx="10190">
                  <c:v>1.9090341289833899E-8</c:v>
                </c:pt>
                <c:pt idx="10191">
                  <c:v>1.6565149545378201E-8</c:v>
                </c:pt>
                <c:pt idx="10192">
                  <c:v>1.5405594171294999E-8</c:v>
                </c:pt>
                <c:pt idx="10193">
                  <c:v>1.40717165179807E-8</c:v>
                </c:pt>
                <c:pt idx="10194">
                  <c:v>1.21418650591832E-8</c:v>
                </c:pt>
                <c:pt idx="10195">
                  <c:v>1.1752413088026399E-8</c:v>
                </c:pt>
                <c:pt idx="10196">
                  <c:v>1.17993018017285E-8</c:v>
                </c:pt>
                <c:pt idx="10197">
                  <c:v>1.1085858873182701E-8</c:v>
                </c:pt>
                <c:pt idx="10198">
                  <c:v>9.6935521456387905E-9</c:v>
                </c:pt>
                <c:pt idx="10199">
                  <c:v>9.3864217414068095E-9</c:v>
                </c:pt>
                <c:pt idx="10200">
                  <c:v>9.4057272550912205E-9</c:v>
                </c:pt>
                <c:pt idx="10201">
                  <c:v>8.2732091383829799E-9</c:v>
                </c:pt>
                <c:pt idx="10202">
                  <c:v>7.5401735356943496E-9</c:v>
                </c:pt>
                <c:pt idx="10203">
                  <c:v>7.2787800450478198E-9</c:v>
                </c:pt>
                <c:pt idx="10204">
                  <c:v>7.0227032350557199E-9</c:v>
                </c:pt>
                <c:pt idx="10205">
                  <c:v>6.5909765055778096E-9</c:v>
                </c:pt>
                <c:pt idx="10206">
                  <c:v>6.2467176901940102E-9</c:v>
                </c:pt>
                <c:pt idx="10207">
                  <c:v>5.9608385278601298E-9</c:v>
                </c:pt>
                <c:pt idx="10208">
                  <c:v>5.6496870444905301E-9</c:v>
                </c:pt>
                <c:pt idx="10209">
                  <c:v>5.4400069437455401E-9</c:v>
                </c:pt>
                <c:pt idx="10210">
                  <c:v>5.0873229549677497E-9</c:v>
                </c:pt>
                <c:pt idx="10211">
                  <c:v>4.96460931618256E-9</c:v>
                </c:pt>
                <c:pt idx="10212">
                  <c:v>5.3042314007701002E-9</c:v>
                </c:pt>
                <c:pt idx="10213">
                  <c:v>6.0240752717966201E-9</c:v>
                </c:pt>
                <c:pt idx="10214">
                  <c:v>7.8703974844774095E-9</c:v>
                </c:pt>
                <c:pt idx="10215">
                  <c:v>8.9097917839133999E-9</c:v>
                </c:pt>
                <c:pt idx="10216">
                  <c:v>9.2819818326182106E-9</c:v>
                </c:pt>
                <c:pt idx="10217">
                  <c:v>9.0709882331433803E-9</c:v>
                </c:pt>
                <c:pt idx="10218">
                  <c:v>8.25502373761328E-9</c:v>
                </c:pt>
                <c:pt idx="10219">
                  <c:v>7.6019321438799602E-9</c:v>
                </c:pt>
                <c:pt idx="10220">
                  <c:v>7.5449254874078793E-9</c:v>
                </c:pt>
                <c:pt idx="10221">
                  <c:v>7.8401181742426403E-9</c:v>
                </c:pt>
                <c:pt idx="10222">
                  <c:v>7.5322570007760493E-9</c:v>
                </c:pt>
                <c:pt idx="10223">
                  <c:v>7.6608038192704895E-9</c:v>
                </c:pt>
                <c:pt idx="10224">
                  <c:v>7.5330650883679906E-9</c:v>
                </c:pt>
                <c:pt idx="10225">
                  <c:v>7.0437183669311601E-9</c:v>
                </c:pt>
                <c:pt idx="10226">
                  <c:v>6.5664212456461201E-9</c:v>
                </c:pt>
                <c:pt idx="10227">
                  <c:v>6.4131706362175099E-9</c:v>
                </c:pt>
                <c:pt idx="10228">
                  <c:v>6.1093821768987403E-9</c:v>
                </c:pt>
                <c:pt idx="10229">
                  <c:v>5.1853589877238796E-9</c:v>
                </c:pt>
                <c:pt idx="10230">
                  <c:v>4.4414785993798803E-9</c:v>
                </c:pt>
                <c:pt idx="10231">
                  <c:v>4.0751879571523103E-9</c:v>
                </c:pt>
                <c:pt idx="10232">
                  <c:v>3.6700763732181999E-9</c:v>
                </c:pt>
                <c:pt idx="10233">
                  <c:v>3.7431470822365997E-9</c:v>
                </c:pt>
                <c:pt idx="10234">
                  <c:v>4.0225135133849696E-9</c:v>
                </c:pt>
                <c:pt idx="10235">
                  <c:v>4.37762232529179E-9</c:v>
                </c:pt>
                <c:pt idx="10236">
                  <c:v>4.7553489577957403E-9</c:v>
                </c:pt>
                <c:pt idx="10237">
                  <c:v>4.7940149193188797E-9</c:v>
                </c:pt>
                <c:pt idx="10238">
                  <c:v>4.5057162381346199E-9</c:v>
                </c:pt>
                <c:pt idx="10239">
                  <c:v>4.0489264598917402E-9</c:v>
                </c:pt>
                <c:pt idx="10240">
                  <c:v>3.8580892298647001E-9</c:v>
                </c:pt>
                <c:pt idx="10241">
                  <c:v>3.7895262609347403E-9</c:v>
                </c:pt>
                <c:pt idx="10242">
                  <c:v>3.9080179338549102E-9</c:v>
                </c:pt>
                <c:pt idx="10243">
                  <c:v>4.2580438922460304E-9</c:v>
                </c:pt>
                <c:pt idx="10244">
                  <c:v>4.4245815663425996E-9</c:v>
                </c:pt>
                <c:pt idx="10245">
                  <c:v>4.5045765249140699E-9</c:v>
                </c:pt>
                <c:pt idx="10246">
                  <c:v>4.2130737909215404E-9</c:v>
                </c:pt>
                <c:pt idx="10247">
                  <c:v>3.91966040741711E-9</c:v>
                </c:pt>
                <c:pt idx="10248">
                  <c:v>3.7833356915456899E-9</c:v>
                </c:pt>
                <c:pt idx="10249">
                  <c:v>3.7559199156821599E-9</c:v>
                </c:pt>
                <c:pt idx="10250">
                  <c:v>3.8904879502648099E-9</c:v>
                </c:pt>
                <c:pt idx="10251">
                  <c:v>4.1931795083388897E-9</c:v>
                </c:pt>
                <c:pt idx="10252">
                  <c:v>4.26658879087231E-9</c:v>
                </c:pt>
                <c:pt idx="10253">
                  <c:v>4.1883341901602497E-9</c:v>
                </c:pt>
                <c:pt idx="10254">
                  <c:v>4.6702888677772397E-9</c:v>
                </c:pt>
                <c:pt idx="10255">
                  <c:v>6.7696557453128297E-9</c:v>
                </c:pt>
                <c:pt idx="10256">
                  <c:v>6.8032154680506598E-9</c:v>
                </c:pt>
                <c:pt idx="10257">
                  <c:v>6.4038833037233002E-9</c:v>
                </c:pt>
                <c:pt idx="10258">
                  <c:v>6.3079689852863497E-9</c:v>
                </c:pt>
                <c:pt idx="10259">
                  <c:v>6.5768018405520403E-9</c:v>
                </c:pt>
                <c:pt idx="10260">
                  <c:v>7.1594599162315798E-9</c:v>
                </c:pt>
                <c:pt idx="10261">
                  <c:v>7.0974072929298703E-9</c:v>
                </c:pt>
                <c:pt idx="10262">
                  <c:v>8.2713751010870796E-9</c:v>
                </c:pt>
                <c:pt idx="10263">
                  <c:v>7.7979017681914196E-9</c:v>
                </c:pt>
                <c:pt idx="10264">
                  <c:v>7.3386005931854996E-9</c:v>
                </c:pt>
                <c:pt idx="10265">
                  <c:v>6.4238407654433502E-9</c:v>
                </c:pt>
                <c:pt idx="10266">
                  <c:v>6.48213967581348E-9</c:v>
                </c:pt>
                <c:pt idx="10267">
                  <c:v>6.1584242664824903E-9</c:v>
                </c:pt>
                <c:pt idx="10268">
                  <c:v>5.2520802836503E-9</c:v>
                </c:pt>
                <c:pt idx="10269">
                  <c:v>4.7636259469394098E-9</c:v>
                </c:pt>
                <c:pt idx="10270">
                  <c:v>4.2038023912408404E-9</c:v>
                </c:pt>
                <c:pt idx="10271">
                  <c:v>3.9015021796142704E-9</c:v>
                </c:pt>
                <c:pt idx="10272">
                  <c:v>3.9337935619019397E-9</c:v>
                </c:pt>
                <c:pt idx="10273">
                  <c:v>8.8764357793012704E-9</c:v>
                </c:pt>
                <c:pt idx="10274">
                  <c:v>8.83892652225032E-9</c:v>
                </c:pt>
                <c:pt idx="10275">
                  <c:v>2.9086583779707299E-9</c:v>
                </c:pt>
                <c:pt idx="10276">
                  <c:v>2.6232495334946001E-9</c:v>
                </c:pt>
                <c:pt idx="10277">
                  <c:v>2.5369272046853799E-9</c:v>
                </c:pt>
                <c:pt idx="10278">
                  <c:v>2.4215437235813499E-9</c:v>
                </c:pt>
                <c:pt idx="10279">
                  <c:v>2.4004134394127299E-9</c:v>
                </c:pt>
                <c:pt idx="10280">
                  <c:v>2.3695432708344498E-9</c:v>
                </c:pt>
                <c:pt idx="10281">
                  <c:v>2.2970138169151E-9</c:v>
                </c:pt>
                <c:pt idx="10282">
                  <c:v>2.2166054315220702E-9</c:v>
                </c:pt>
                <c:pt idx="10283">
                  <c:v>2.0822895289137998E-9</c:v>
                </c:pt>
                <c:pt idx="10284">
                  <c:v>1.8899187757299898E-9</c:v>
                </c:pt>
                <c:pt idx="10285">
                  <c:v>1.7609123855607601E-9</c:v>
                </c:pt>
                <c:pt idx="10286">
                  <c:v>1.6865978378101599E-9</c:v>
                </c:pt>
                <c:pt idx="10287">
                  <c:v>1.59142229175568E-9</c:v>
                </c:pt>
                <c:pt idx="10288">
                  <c:v>1.53324860795927E-9</c:v>
                </c:pt>
                <c:pt idx="10289">
                  <c:v>1.5706412753321699E-9</c:v>
                </c:pt>
                <c:pt idx="10290">
                  <c:v>1.4242212829864299E-9</c:v>
                </c:pt>
                <c:pt idx="10291">
                  <c:v>1.1408982824630099E-9</c:v>
                </c:pt>
                <c:pt idx="10292">
                  <c:v>9.2071664705743005E-10</c:v>
                </c:pt>
                <c:pt idx="10293">
                  <c:v>8.24014635495019E-10</c:v>
                </c:pt>
                <c:pt idx="10294">
                  <c:v>7.8846316722565498E-10</c:v>
                </c:pt>
                <c:pt idx="10295">
                  <c:v>7.7464536617003895E-10</c:v>
                </c:pt>
                <c:pt idx="10296">
                  <c:v>7.3824191144673998E-10</c:v>
                </c:pt>
                <c:pt idx="10297">
                  <c:v>6.3415464662196701E-10</c:v>
                </c:pt>
                <c:pt idx="10298">
                  <c:v>6.56196397527207E-10</c:v>
                </c:pt>
                <c:pt idx="10299">
                  <c:v>7.4208804403201903E-10</c:v>
                </c:pt>
                <c:pt idx="10300">
                  <c:v>7.1005542973669997E-10</c:v>
                </c:pt>
                <c:pt idx="10301">
                  <c:v>5.9686561489710301E-10</c:v>
                </c:pt>
                <c:pt idx="10302">
                  <c:v>5.7864182853768598E-10</c:v>
                </c:pt>
                <c:pt idx="10303">
                  <c:v>5.9518041374965301E-10</c:v>
                </c:pt>
                <c:pt idx="10304">
                  <c:v>5.9479206947814601E-10</c:v>
                </c:pt>
                <c:pt idx="10305">
                  <c:v>6.2083025521448805E-10</c:v>
                </c:pt>
                <c:pt idx="10306">
                  <c:v>6.9597535160569E-10</c:v>
                </c:pt>
                <c:pt idx="10307">
                  <c:v>6.5679233232107097E-10</c:v>
                </c:pt>
                <c:pt idx="10308">
                  <c:v>6.1084068189928202E-10</c:v>
                </c:pt>
                <c:pt idx="10309">
                  <c:v>6.2461175721782098E-10</c:v>
                </c:pt>
                <c:pt idx="10310">
                  <c:v>6.7724136088067003E-10</c:v>
                </c:pt>
                <c:pt idx="10311">
                  <c:v>7.0970801830169904E-10</c:v>
                </c:pt>
                <c:pt idx="10312">
                  <c:v>7.1512241715381899E-10</c:v>
                </c:pt>
                <c:pt idx="10313">
                  <c:v>7.2287717796069502E-10</c:v>
                </c:pt>
                <c:pt idx="10314">
                  <c:v>7.6208919835015999E-10</c:v>
                </c:pt>
                <c:pt idx="10315">
                  <c:v>8.4516462604961003E-10</c:v>
                </c:pt>
                <c:pt idx="10316">
                  <c:v>9.38204527316488E-10</c:v>
                </c:pt>
                <c:pt idx="10317">
                  <c:v>1.0555010983689E-9</c:v>
                </c:pt>
                <c:pt idx="10318">
                  <c:v>1.20509998965836E-9</c:v>
                </c:pt>
                <c:pt idx="10319">
                  <c:v>1.2097966508105101E-9</c:v>
                </c:pt>
                <c:pt idx="10320">
                  <c:v>1.99375445463485E-9</c:v>
                </c:pt>
                <c:pt idx="10321">
                  <c:v>1.9381009985014999E-9</c:v>
                </c:pt>
                <c:pt idx="10322">
                  <c:v>1.30511923265693E-9</c:v>
                </c:pt>
                <c:pt idx="10323">
                  <c:v>1.33063719530726E-9</c:v>
                </c:pt>
                <c:pt idx="10324">
                  <c:v>1.30191185445716E-9</c:v>
                </c:pt>
                <c:pt idx="10325">
                  <c:v>1.22729832623798E-9</c:v>
                </c:pt>
                <c:pt idx="10326">
                  <c:v>1.24220692232078E-9</c:v>
                </c:pt>
                <c:pt idx="10327">
                  <c:v>1.2832566322963899E-9</c:v>
                </c:pt>
                <c:pt idx="10328">
                  <c:v>1.3227481542937399E-9</c:v>
                </c:pt>
                <c:pt idx="10329">
                  <c:v>1.55424284799092E-9</c:v>
                </c:pt>
                <c:pt idx="10330">
                  <c:v>1.96036536741555E-9</c:v>
                </c:pt>
                <c:pt idx="10331">
                  <c:v>1.98826684938264E-9</c:v>
                </c:pt>
                <c:pt idx="10332">
                  <c:v>1.922881441333E-9</c:v>
                </c:pt>
                <c:pt idx="10333">
                  <c:v>2.0570658150728402E-9</c:v>
                </c:pt>
                <c:pt idx="10334">
                  <c:v>2.5060240069334201E-9</c:v>
                </c:pt>
                <c:pt idx="10335">
                  <c:v>3.3528831478477698E-9</c:v>
                </c:pt>
                <c:pt idx="10336">
                  <c:v>4.2400896015254599E-9</c:v>
                </c:pt>
                <c:pt idx="10337">
                  <c:v>6.0821146829323701E-9</c:v>
                </c:pt>
                <c:pt idx="10338">
                  <c:v>8.0496613995057303E-9</c:v>
                </c:pt>
                <c:pt idx="10339">
                  <c:v>9.6209827407868996E-9</c:v>
                </c:pt>
                <c:pt idx="10340">
                  <c:v>1.0262880940553999E-8</c:v>
                </c:pt>
                <c:pt idx="10341">
                  <c:v>1.01065264547422E-8</c:v>
                </c:pt>
                <c:pt idx="10342">
                  <c:v>9.5202141102652707E-9</c:v>
                </c:pt>
                <c:pt idx="10343">
                  <c:v>9.1294821088549999E-9</c:v>
                </c:pt>
                <c:pt idx="10344">
                  <c:v>9.0325333036046602E-9</c:v>
                </c:pt>
                <c:pt idx="10345">
                  <c:v>9.8461619707224597E-9</c:v>
                </c:pt>
                <c:pt idx="10346">
                  <c:v>1.07037518667018E-8</c:v>
                </c:pt>
                <c:pt idx="10347">
                  <c:v>1.1049563563519999E-8</c:v>
                </c:pt>
                <c:pt idx="10348">
                  <c:v>1.12818730702852E-8</c:v>
                </c:pt>
                <c:pt idx="10349">
                  <c:v>1.25164260568806E-8</c:v>
                </c:pt>
                <c:pt idx="10350">
                  <c:v>1.30187081326319E-8</c:v>
                </c:pt>
                <c:pt idx="10351">
                  <c:v>1.22609200096886E-8</c:v>
                </c:pt>
                <c:pt idx="10352">
                  <c:v>1.2077535227939899E-8</c:v>
                </c:pt>
                <c:pt idx="10353">
                  <c:v>1.2627006307152401E-8</c:v>
                </c:pt>
                <c:pt idx="10354">
                  <c:v>1.32609276571029E-8</c:v>
                </c:pt>
                <c:pt idx="10355">
                  <c:v>1.4324266441819699E-8</c:v>
                </c:pt>
                <c:pt idx="10356">
                  <c:v>1.3185247559593699E-8</c:v>
                </c:pt>
                <c:pt idx="10357">
                  <c:v>1.17574334217136E-8</c:v>
                </c:pt>
                <c:pt idx="10358">
                  <c:v>1.1285180102286201E-8</c:v>
                </c:pt>
                <c:pt idx="10359">
                  <c:v>1.11481288012124E-8</c:v>
                </c:pt>
                <c:pt idx="10360">
                  <c:v>1.08655271109809E-8</c:v>
                </c:pt>
                <c:pt idx="10361">
                  <c:v>1.0415066101184E-8</c:v>
                </c:pt>
                <c:pt idx="10362">
                  <c:v>9.77245658758094E-9</c:v>
                </c:pt>
                <c:pt idx="10363">
                  <c:v>9.1397821486181504E-9</c:v>
                </c:pt>
                <c:pt idx="10364">
                  <c:v>8.7032382738292496E-9</c:v>
                </c:pt>
                <c:pt idx="10365">
                  <c:v>9.1639790428015494E-9</c:v>
                </c:pt>
                <c:pt idx="10366">
                  <c:v>9.861826579128E-9</c:v>
                </c:pt>
                <c:pt idx="10367">
                  <c:v>8.4775648528938493E-9</c:v>
                </c:pt>
                <c:pt idx="10368">
                  <c:v>8.3373373074898297E-9</c:v>
                </c:pt>
                <c:pt idx="10369">
                  <c:v>8.4323943546594602E-9</c:v>
                </c:pt>
                <c:pt idx="10370">
                  <c:v>7.9475928391808295E-9</c:v>
                </c:pt>
                <c:pt idx="10371">
                  <c:v>7.6050438611687705E-9</c:v>
                </c:pt>
                <c:pt idx="10372">
                  <c:v>6.7850339334295798E-9</c:v>
                </c:pt>
                <c:pt idx="10373">
                  <c:v>6.8974627170007701E-9</c:v>
                </c:pt>
                <c:pt idx="10374">
                  <c:v>6.9585607827917699E-9</c:v>
                </c:pt>
                <c:pt idx="10375">
                  <c:v>6.6979051687088702E-9</c:v>
                </c:pt>
                <c:pt idx="10376">
                  <c:v>6.0986317290100196E-9</c:v>
                </c:pt>
                <c:pt idx="10377">
                  <c:v>5.5900211554004298E-9</c:v>
                </c:pt>
                <c:pt idx="10378">
                  <c:v>5.3549327552080399E-9</c:v>
                </c:pt>
                <c:pt idx="10379">
                  <c:v>5.0737548726039602E-9</c:v>
                </c:pt>
                <c:pt idx="10380">
                  <c:v>4.71755421547374E-9</c:v>
                </c:pt>
                <c:pt idx="10381">
                  <c:v>4.82392756673067E-9</c:v>
                </c:pt>
                <c:pt idx="10382">
                  <c:v>4.7423903145208296E-9</c:v>
                </c:pt>
                <c:pt idx="10383">
                  <c:v>4.3807121004824404E-9</c:v>
                </c:pt>
                <c:pt idx="10384">
                  <c:v>4.1944736908318203E-9</c:v>
                </c:pt>
                <c:pt idx="10385">
                  <c:v>3.9739769062914098E-9</c:v>
                </c:pt>
                <c:pt idx="10386">
                  <c:v>3.9696769196391402E-9</c:v>
                </c:pt>
                <c:pt idx="10387">
                  <c:v>4.0103182095738899E-9</c:v>
                </c:pt>
                <c:pt idx="10388">
                  <c:v>3.8413286786312902E-9</c:v>
                </c:pt>
                <c:pt idx="10389">
                  <c:v>3.91664220080963E-9</c:v>
                </c:pt>
                <c:pt idx="10390">
                  <c:v>3.7595623106168397E-9</c:v>
                </c:pt>
                <c:pt idx="10391">
                  <c:v>3.6911667325184898E-9</c:v>
                </c:pt>
                <c:pt idx="10392">
                  <c:v>3.8242410222678302E-9</c:v>
                </c:pt>
                <c:pt idx="10393">
                  <c:v>3.9979034060074896E-9</c:v>
                </c:pt>
                <c:pt idx="10394">
                  <c:v>4.0706350951803602E-9</c:v>
                </c:pt>
                <c:pt idx="10395">
                  <c:v>4.49525106104757E-9</c:v>
                </c:pt>
                <c:pt idx="10396">
                  <c:v>5.07275723595173E-9</c:v>
                </c:pt>
                <c:pt idx="10397">
                  <c:v>5.1515570096374199E-9</c:v>
                </c:pt>
                <c:pt idx="10398">
                  <c:v>4.9651207829011797E-9</c:v>
                </c:pt>
                <c:pt idx="10399">
                  <c:v>5.33768547500177E-9</c:v>
                </c:pt>
                <c:pt idx="10400">
                  <c:v>5.6135883380451202E-9</c:v>
                </c:pt>
                <c:pt idx="10401">
                  <c:v>5.83206100367665E-9</c:v>
                </c:pt>
                <c:pt idx="10402">
                  <c:v>5.7539477743683104E-9</c:v>
                </c:pt>
                <c:pt idx="10403">
                  <c:v>5.6279398383282101E-9</c:v>
                </c:pt>
                <c:pt idx="10404">
                  <c:v>5.3788593207477002E-9</c:v>
                </c:pt>
                <c:pt idx="10405">
                  <c:v>5.2837862114223096E-9</c:v>
                </c:pt>
                <c:pt idx="10406">
                  <c:v>5.2204362114797497E-9</c:v>
                </c:pt>
                <c:pt idx="10407">
                  <c:v>5.6845080874804201E-9</c:v>
                </c:pt>
                <c:pt idx="10408">
                  <c:v>5.6388823684713399E-9</c:v>
                </c:pt>
                <c:pt idx="10409">
                  <c:v>5.91874541279511E-9</c:v>
                </c:pt>
                <c:pt idx="10410">
                  <c:v>6.1660134160120202E-9</c:v>
                </c:pt>
                <c:pt idx="10411">
                  <c:v>6.5321085210017998E-9</c:v>
                </c:pt>
                <c:pt idx="10412">
                  <c:v>6.9608792279404999E-9</c:v>
                </c:pt>
                <c:pt idx="10413">
                  <c:v>7.5592920444899097E-9</c:v>
                </c:pt>
                <c:pt idx="10414">
                  <c:v>7.4598889720119201E-9</c:v>
                </c:pt>
                <c:pt idx="10415">
                  <c:v>7.2663199053377698E-9</c:v>
                </c:pt>
                <c:pt idx="10416">
                  <c:v>7.3778349683335296E-9</c:v>
                </c:pt>
                <c:pt idx="10417">
                  <c:v>8.1314785661623396E-9</c:v>
                </c:pt>
                <c:pt idx="10418">
                  <c:v>7.7540847934455896E-9</c:v>
                </c:pt>
                <c:pt idx="10419">
                  <c:v>6.9723430905587198E-9</c:v>
                </c:pt>
                <c:pt idx="10420">
                  <c:v>7.01050463235556E-9</c:v>
                </c:pt>
                <c:pt idx="10421">
                  <c:v>7.0964948188685796E-9</c:v>
                </c:pt>
                <c:pt idx="10422">
                  <c:v>7.0447190399039597E-9</c:v>
                </c:pt>
                <c:pt idx="10423">
                  <c:v>6.9142944816444299E-9</c:v>
                </c:pt>
                <c:pt idx="10424">
                  <c:v>6.5904901546525101E-9</c:v>
                </c:pt>
                <c:pt idx="10425">
                  <c:v>6.4879363822249097E-9</c:v>
                </c:pt>
                <c:pt idx="10426">
                  <c:v>6.7806525120362701E-9</c:v>
                </c:pt>
                <c:pt idx="10427">
                  <c:v>7.17451424140633E-9</c:v>
                </c:pt>
                <c:pt idx="10428">
                  <c:v>6.9073772289841098E-9</c:v>
                </c:pt>
                <c:pt idx="10429">
                  <c:v>6.6347407119045199E-9</c:v>
                </c:pt>
                <c:pt idx="10430">
                  <c:v>6.8806757792186502E-9</c:v>
                </c:pt>
                <c:pt idx="10431">
                  <c:v>7.3058067493062302E-9</c:v>
                </c:pt>
                <c:pt idx="10432">
                  <c:v>7.8746866189115793E-9</c:v>
                </c:pt>
                <c:pt idx="10433">
                  <c:v>8.4228895144348194E-9</c:v>
                </c:pt>
                <c:pt idx="10434">
                  <c:v>9.24270142134588E-9</c:v>
                </c:pt>
                <c:pt idx="10435">
                  <c:v>9.4016763395216803E-9</c:v>
                </c:pt>
                <c:pt idx="10436">
                  <c:v>9.1855923688734494E-9</c:v>
                </c:pt>
                <c:pt idx="10437">
                  <c:v>9.2820515343194108E-9</c:v>
                </c:pt>
                <c:pt idx="10438">
                  <c:v>9.2000141752872604E-9</c:v>
                </c:pt>
                <c:pt idx="10439">
                  <c:v>9.7346988070108296E-9</c:v>
                </c:pt>
                <c:pt idx="10440">
                  <c:v>9.4648674902279693E-9</c:v>
                </c:pt>
                <c:pt idx="10441">
                  <c:v>9.1206057005324904E-9</c:v>
                </c:pt>
                <c:pt idx="10442">
                  <c:v>9.1924157869735902E-9</c:v>
                </c:pt>
                <c:pt idx="10443">
                  <c:v>8.2630511536142398E-9</c:v>
                </c:pt>
                <c:pt idx="10444">
                  <c:v>8.5088765958072802E-9</c:v>
                </c:pt>
                <c:pt idx="10445">
                  <c:v>9.1857332831683201E-9</c:v>
                </c:pt>
                <c:pt idx="10446">
                  <c:v>8.3175208933607406E-9</c:v>
                </c:pt>
                <c:pt idx="10447">
                  <c:v>7.9506275388182593E-9</c:v>
                </c:pt>
                <c:pt idx="10448">
                  <c:v>9.9318105614297096E-9</c:v>
                </c:pt>
                <c:pt idx="10449">
                  <c:v>1.0354066399987501E-8</c:v>
                </c:pt>
                <c:pt idx="10450">
                  <c:v>1.07288925433769E-8</c:v>
                </c:pt>
                <c:pt idx="10451">
                  <c:v>8.2400816021650502E-9</c:v>
                </c:pt>
                <c:pt idx="10452">
                  <c:v>7.2674914553415297E-9</c:v>
                </c:pt>
                <c:pt idx="10453">
                  <c:v>7.0167722528424302E-9</c:v>
                </c:pt>
                <c:pt idx="10454">
                  <c:v>7.91445761574971E-9</c:v>
                </c:pt>
                <c:pt idx="10455">
                  <c:v>9.6868198688189105E-9</c:v>
                </c:pt>
                <c:pt idx="10456">
                  <c:v>8.2210995702727599E-9</c:v>
                </c:pt>
                <c:pt idx="10457">
                  <c:v>6.4537878044498897E-9</c:v>
                </c:pt>
                <c:pt idx="10458">
                  <c:v>6.4488028768095304E-9</c:v>
                </c:pt>
                <c:pt idx="10459">
                  <c:v>6.4841695418155804E-9</c:v>
                </c:pt>
                <c:pt idx="10460">
                  <c:v>5.6778032705402799E-9</c:v>
                </c:pt>
                <c:pt idx="10461">
                  <c:v>5.1702846069457701E-9</c:v>
                </c:pt>
                <c:pt idx="10462">
                  <c:v>7.6915930001642496E-9</c:v>
                </c:pt>
                <c:pt idx="10463">
                  <c:v>8.3033025874280298E-9</c:v>
                </c:pt>
                <c:pt idx="10464">
                  <c:v>8.5266572483638599E-9</c:v>
                </c:pt>
                <c:pt idx="10465">
                  <c:v>5.91264351467252E-9</c:v>
                </c:pt>
                <c:pt idx="10466">
                  <c:v>3.1801774036553298E-9</c:v>
                </c:pt>
                <c:pt idx="10467">
                  <c:v>2.47177307977057E-9</c:v>
                </c:pt>
                <c:pt idx="10468">
                  <c:v>2.29019151628203E-9</c:v>
                </c:pt>
                <c:pt idx="10469">
                  <c:v>2.19222327401907E-9</c:v>
                </c:pt>
                <c:pt idx="10470">
                  <c:v>1.984185539111E-9</c:v>
                </c:pt>
                <c:pt idx="10471">
                  <c:v>1.67193123410348E-9</c:v>
                </c:pt>
                <c:pt idx="10472">
                  <c:v>1.6041023077954901E-9</c:v>
                </c:pt>
                <c:pt idx="10473">
                  <c:v>1.59772036502554E-9</c:v>
                </c:pt>
                <c:pt idx="10474">
                  <c:v>2.4121844113023002E-9</c:v>
                </c:pt>
                <c:pt idx="10475">
                  <c:v>3.7617608693485998E-9</c:v>
                </c:pt>
                <c:pt idx="10476">
                  <c:v>3.56010548871631E-9</c:v>
                </c:pt>
                <c:pt idx="10477">
                  <c:v>2.9920499537255001E-9</c:v>
                </c:pt>
                <c:pt idx="10478">
                  <c:v>1.74083585416431E-9</c:v>
                </c:pt>
                <c:pt idx="10479">
                  <c:v>1.41360119518544E-9</c:v>
                </c:pt>
                <c:pt idx="10480">
                  <c:v>1.3771392930104899E-9</c:v>
                </c:pt>
                <c:pt idx="10481">
                  <c:v>1.3953376909209499E-9</c:v>
                </c:pt>
                <c:pt idx="10482">
                  <c:v>1.3823617224067899E-9</c:v>
                </c:pt>
                <c:pt idx="10483">
                  <c:v>1.6370824080859E-9</c:v>
                </c:pt>
                <c:pt idx="10484">
                  <c:v>1.8599996953653199E-9</c:v>
                </c:pt>
                <c:pt idx="10485">
                  <c:v>1.8466418287786E-9</c:v>
                </c:pt>
                <c:pt idx="10486">
                  <c:v>1.8987960250340898E-9</c:v>
                </c:pt>
                <c:pt idx="10487">
                  <c:v>1.9224485839087398E-9</c:v>
                </c:pt>
                <c:pt idx="10488">
                  <c:v>1.8195299013798601E-9</c:v>
                </c:pt>
                <c:pt idx="10489">
                  <c:v>1.6985640129013499E-9</c:v>
                </c:pt>
                <c:pt idx="10490">
                  <c:v>1.74531406739066E-9</c:v>
                </c:pt>
                <c:pt idx="10491">
                  <c:v>1.77376561955666E-9</c:v>
                </c:pt>
                <c:pt idx="10492">
                  <c:v>1.7102835254887999E-9</c:v>
                </c:pt>
                <c:pt idx="10493">
                  <c:v>1.5136525557286001E-9</c:v>
                </c:pt>
                <c:pt idx="10494">
                  <c:v>1.4662863579286099E-9</c:v>
                </c:pt>
                <c:pt idx="10495">
                  <c:v>1.35810015505336E-9</c:v>
                </c:pt>
                <c:pt idx="10496">
                  <c:v>1.2137812603939E-9</c:v>
                </c:pt>
                <c:pt idx="10497">
                  <c:v>1.2200539230607201E-9</c:v>
                </c:pt>
                <c:pt idx="10498">
                  <c:v>1.31157321716165E-9</c:v>
                </c:pt>
                <c:pt idx="10499">
                  <c:v>1.33914309609293E-9</c:v>
                </c:pt>
                <c:pt idx="10500">
                  <c:v>1.27755018478003E-9</c:v>
                </c:pt>
                <c:pt idx="10501">
                  <c:v>1.28131282830455E-9</c:v>
                </c:pt>
                <c:pt idx="10502">
                  <c:v>1.2072535269662799E-9</c:v>
                </c:pt>
                <c:pt idx="10503">
                  <c:v>1.1426169588724201E-9</c:v>
                </c:pt>
                <c:pt idx="10504">
                  <c:v>1.29470105461863E-9</c:v>
                </c:pt>
                <c:pt idx="10505">
                  <c:v>1.39373870388897E-9</c:v>
                </c:pt>
                <c:pt idx="10506">
                  <c:v>1.3569408940041201E-9</c:v>
                </c:pt>
                <c:pt idx="10507">
                  <c:v>1.40804254698205E-9</c:v>
                </c:pt>
                <c:pt idx="10508">
                  <c:v>1.83978306346165E-9</c:v>
                </c:pt>
                <c:pt idx="10509">
                  <c:v>1.9537821177625498E-9</c:v>
                </c:pt>
                <c:pt idx="10510">
                  <c:v>1.6965099721140601E-9</c:v>
                </c:pt>
                <c:pt idx="10511">
                  <c:v>1.6490089951628101E-9</c:v>
                </c:pt>
                <c:pt idx="10512">
                  <c:v>1.64592852910543E-9</c:v>
                </c:pt>
                <c:pt idx="10513">
                  <c:v>1.7965652136353199E-9</c:v>
                </c:pt>
                <c:pt idx="10514">
                  <c:v>1.8192777436279699E-9</c:v>
                </c:pt>
                <c:pt idx="10515">
                  <c:v>4.8420561296258402E-9</c:v>
                </c:pt>
                <c:pt idx="10516">
                  <c:v>6.4474591792358597E-9</c:v>
                </c:pt>
                <c:pt idx="10517">
                  <c:v>1.68630575180303E-9</c:v>
                </c:pt>
                <c:pt idx="10518">
                  <c:v>1.4771466449538899E-9</c:v>
                </c:pt>
                <c:pt idx="10519">
                  <c:v>1.52421283812993E-9</c:v>
                </c:pt>
                <c:pt idx="10520">
                  <c:v>1.54701907296881E-9</c:v>
                </c:pt>
                <c:pt idx="10521">
                  <c:v>1.47982801640447E-9</c:v>
                </c:pt>
                <c:pt idx="10522">
                  <c:v>1.5415601971724099E-9</c:v>
                </c:pt>
                <c:pt idx="10523">
                  <c:v>1.5715527935142599E-9</c:v>
                </c:pt>
                <c:pt idx="10524">
                  <c:v>1.71452748114746E-9</c:v>
                </c:pt>
                <c:pt idx="10525">
                  <c:v>1.93440978041072E-9</c:v>
                </c:pt>
                <c:pt idx="10526">
                  <c:v>2.24284553879803E-9</c:v>
                </c:pt>
                <c:pt idx="10527">
                  <c:v>2.3286398389504799E-9</c:v>
                </c:pt>
                <c:pt idx="10528">
                  <c:v>4.3317979660108596E-9</c:v>
                </c:pt>
                <c:pt idx="10529">
                  <c:v>4.5091782224001401E-9</c:v>
                </c:pt>
                <c:pt idx="10530">
                  <c:v>4.4997393701729402E-9</c:v>
                </c:pt>
                <c:pt idx="10531">
                  <c:v>3.0573463426365098E-9</c:v>
                </c:pt>
                <c:pt idx="10532">
                  <c:v>2.2230621924405199E-9</c:v>
                </c:pt>
                <c:pt idx="10533">
                  <c:v>2.6017779530980398E-9</c:v>
                </c:pt>
                <c:pt idx="10534">
                  <c:v>3.23502241457381E-9</c:v>
                </c:pt>
                <c:pt idx="10535">
                  <c:v>3.3767979158081001E-9</c:v>
                </c:pt>
                <c:pt idx="10536">
                  <c:v>4.22429424869589E-9</c:v>
                </c:pt>
                <c:pt idx="10537">
                  <c:v>4.5574821950753204E-9</c:v>
                </c:pt>
                <c:pt idx="10538">
                  <c:v>4.3612837282680698E-9</c:v>
                </c:pt>
                <c:pt idx="10539">
                  <c:v>5.4220841989748404E-9</c:v>
                </c:pt>
                <c:pt idx="10540">
                  <c:v>4.9754831417678399E-9</c:v>
                </c:pt>
                <c:pt idx="10541">
                  <c:v>1.3141986441022899E-8</c:v>
                </c:pt>
                <c:pt idx="10542">
                  <c:v>2.0944731200734801E-8</c:v>
                </c:pt>
                <c:pt idx="10543">
                  <c:v>5.0875102208020497E-9</c:v>
                </c:pt>
                <c:pt idx="10544">
                  <c:v>5.1241110457859903E-9</c:v>
                </c:pt>
                <c:pt idx="10545">
                  <c:v>4.8905206587973297E-9</c:v>
                </c:pt>
                <c:pt idx="10546">
                  <c:v>6.3369701258274601E-9</c:v>
                </c:pt>
                <c:pt idx="10547">
                  <c:v>7.4557958169532008E-9</c:v>
                </c:pt>
                <c:pt idx="10548">
                  <c:v>6.9071700662013397E-9</c:v>
                </c:pt>
                <c:pt idx="10549">
                  <c:v>6.5671619497363797E-9</c:v>
                </c:pt>
                <c:pt idx="10550">
                  <c:v>7.5337074192251407E-9</c:v>
                </c:pt>
                <c:pt idx="10551">
                  <c:v>9.2394148322943892E-9</c:v>
                </c:pt>
                <c:pt idx="10552">
                  <c:v>7.9803852365559796E-9</c:v>
                </c:pt>
                <c:pt idx="10553">
                  <c:v>3.0017178150222902E-8</c:v>
                </c:pt>
                <c:pt idx="10554">
                  <c:v>1.30616630765277E-8</c:v>
                </c:pt>
                <c:pt idx="10555">
                  <c:v>5.5163658657741998E-9</c:v>
                </c:pt>
                <c:pt idx="10556">
                  <c:v>4.3831292106714398E-9</c:v>
                </c:pt>
                <c:pt idx="10557">
                  <c:v>2.9686964061994498E-9</c:v>
                </c:pt>
                <c:pt idx="10558">
                  <c:v>4.1451673550757097E-9</c:v>
                </c:pt>
                <c:pt idx="10559">
                  <c:v>5.4236685261485702E-9</c:v>
                </c:pt>
                <c:pt idx="10560">
                  <c:v>5.1940896613063601E-9</c:v>
                </c:pt>
                <c:pt idx="10561">
                  <c:v>4.2725376154861498E-9</c:v>
                </c:pt>
                <c:pt idx="10562">
                  <c:v>3.65489179355988E-9</c:v>
                </c:pt>
                <c:pt idx="10563">
                  <c:v>9.6701554824091405E-9</c:v>
                </c:pt>
                <c:pt idx="10564">
                  <c:v>1.0928246945271399E-8</c:v>
                </c:pt>
                <c:pt idx="10565">
                  <c:v>3.1923514224691302E-9</c:v>
                </c:pt>
                <c:pt idx="10566">
                  <c:v>3.2220599607567902E-9</c:v>
                </c:pt>
                <c:pt idx="10567">
                  <c:v>3.2537617500829599E-9</c:v>
                </c:pt>
                <c:pt idx="10568">
                  <c:v>2.9460407330374602E-9</c:v>
                </c:pt>
                <c:pt idx="10569">
                  <c:v>3.2180114769821599E-9</c:v>
                </c:pt>
                <c:pt idx="10570">
                  <c:v>2.6415586277140198E-9</c:v>
                </c:pt>
                <c:pt idx="10571">
                  <c:v>2.3392343143619698E-9</c:v>
                </c:pt>
                <c:pt idx="10572">
                  <c:v>2.4813856639224102E-9</c:v>
                </c:pt>
                <c:pt idx="10573">
                  <c:v>2.3248665130867101E-9</c:v>
                </c:pt>
                <c:pt idx="10574">
                  <c:v>2.1749646268575701E-8</c:v>
                </c:pt>
                <c:pt idx="10575">
                  <c:v>2.0719754080177201E-8</c:v>
                </c:pt>
                <c:pt idx="10576">
                  <c:v>2.46627827773025E-9</c:v>
                </c:pt>
                <c:pt idx="10577">
                  <c:v>2.1434580549039801E-9</c:v>
                </c:pt>
                <c:pt idx="10578">
                  <c:v>2.03123968071259E-9</c:v>
                </c:pt>
                <c:pt idx="10579">
                  <c:v>1.5484200772329101E-9</c:v>
                </c:pt>
                <c:pt idx="10580">
                  <c:v>1.19385523599394E-9</c:v>
                </c:pt>
                <c:pt idx="10581">
                  <c:v>1.1807660306713399E-9</c:v>
                </c:pt>
                <c:pt idx="10582">
                  <c:v>1.84184240123945E-9</c:v>
                </c:pt>
                <c:pt idx="10583">
                  <c:v>2.02936271364952E-9</c:v>
                </c:pt>
                <c:pt idx="10584">
                  <c:v>1.0171638370116601E-9</c:v>
                </c:pt>
                <c:pt idx="10585">
                  <c:v>1.0260450797071199E-9</c:v>
                </c:pt>
                <c:pt idx="10586">
                  <c:v>1.03466500089019E-9</c:v>
                </c:pt>
                <c:pt idx="10587">
                  <c:v>1.02651619506688E-9</c:v>
                </c:pt>
                <c:pt idx="10588">
                  <c:v>1.01864770546918E-9</c:v>
                </c:pt>
                <c:pt idx="10589">
                  <c:v>1.04608449575562E-9</c:v>
                </c:pt>
                <c:pt idx="10590">
                  <c:v>1.0797311684819201E-9</c:v>
                </c:pt>
                <c:pt idx="10591">
                  <c:v>1.0321237149880901E-9</c:v>
                </c:pt>
                <c:pt idx="10592">
                  <c:v>9.6329070787384406E-10</c:v>
                </c:pt>
                <c:pt idx="10593">
                  <c:v>9.452284729372601E-10</c:v>
                </c:pt>
                <c:pt idx="10594">
                  <c:v>1.12072942254285E-9</c:v>
                </c:pt>
                <c:pt idx="10595">
                  <c:v>1.1976877402548801E-9</c:v>
                </c:pt>
                <c:pt idx="10596">
                  <c:v>1.3115330259742501E-9</c:v>
                </c:pt>
                <c:pt idx="10597">
                  <c:v>1.52505696936337E-9</c:v>
                </c:pt>
                <c:pt idx="10598">
                  <c:v>1.5869975370533599E-9</c:v>
                </c:pt>
                <c:pt idx="10599">
                  <c:v>1.54392919065134E-9</c:v>
                </c:pt>
                <c:pt idx="10600">
                  <c:v>1.4604609234217901E-9</c:v>
                </c:pt>
                <c:pt idx="10601">
                  <c:v>2.54030670013165E-9</c:v>
                </c:pt>
                <c:pt idx="10602">
                  <c:v>3.1809889511940499E-8</c:v>
                </c:pt>
                <c:pt idx="10603">
                  <c:v>1.0537837725173499E-8</c:v>
                </c:pt>
                <c:pt idx="10604">
                  <c:v>1.70061420697962E-9</c:v>
                </c:pt>
                <c:pt idx="10605">
                  <c:v>1.8913386152655501E-9</c:v>
                </c:pt>
                <c:pt idx="10606">
                  <c:v>1.9579332573141902E-9</c:v>
                </c:pt>
                <c:pt idx="10607">
                  <c:v>1.9208449986007401E-9</c:v>
                </c:pt>
                <c:pt idx="10608">
                  <c:v>1.9873556731242099E-9</c:v>
                </c:pt>
                <c:pt idx="10609">
                  <c:v>2.0399470134184301E-9</c:v>
                </c:pt>
                <c:pt idx="10610">
                  <c:v>3.7762169874311898E-9</c:v>
                </c:pt>
                <c:pt idx="10611">
                  <c:v>3.6921645293553901E-9</c:v>
                </c:pt>
                <c:pt idx="10612">
                  <c:v>2.7318064148622502E-9</c:v>
                </c:pt>
                <c:pt idx="10613">
                  <c:v>2.9217428253139001E-9</c:v>
                </c:pt>
                <c:pt idx="10614">
                  <c:v>2.5587019293445201E-9</c:v>
                </c:pt>
                <c:pt idx="10615">
                  <c:v>2.1364291361889499E-9</c:v>
                </c:pt>
                <c:pt idx="10616">
                  <c:v>2.02296263312903E-9</c:v>
                </c:pt>
                <c:pt idx="10617">
                  <c:v>2.0482632474297099E-9</c:v>
                </c:pt>
                <c:pt idx="10618">
                  <c:v>2.3171158002524901E-9</c:v>
                </c:pt>
                <c:pt idx="10619">
                  <c:v>2.2658478799787002E-9</c:v>
                </c:pt>
                <c:pt idx="10620">
                  <c:v>1.9959666127722198E-9</c:v>
                </c:pt>
                <c:pt idx="10621">
                  <c:v>2.1011830815399299E-9</c:v>
                </c:pt>
                <c:pt idx="10622">
                  <c:v>2.7318674125528198E-9</c:v>
                </c:pt>
                <c:pt idx="10623">
                  <c:v>2.30968959307963E-9</c:v>
                </c:pt>
                <c:pt idx="10624">
                  <c:v>1.9016026586695598E-9</c:v>
                </c:pt>
                <c:pt idx="10625">
                  <c:v>1.8610821588397101E-9</c:v>
                </c:pt>
                <c:pt idx="10626">
                  <c:v>1.94878235555841E-9</c:v>
                </c:pt>
                <c:pt idx="10627">
                  <c:v>2.7188005819135499E-9</c:v>
                </c:pt>
                <c:pt idx="10628">
                  <c:v>2.77427924603132E-9</c:v>
                </c:pt>
                <c:pt idx="10629">
                  <c:v>1.75988900595759E-9</c:v>
                </c:pt>
                <c:pt idx="10630">
                  <c:v>1.7712890953797199E-9</c:v>
                </c:pt>
                <c:pt idx="10631">
                  <c:v>2.0395951678256801E-9</c:v>
                </c:pt>
                <c:pt idx="10632">
                  <c:v>1.8898626836807501E-9</c:v>
                </c:pt>
                <c:pt idx="10633">
                  <c:v>3.7521748456986697E-9</c:v>
                </c:pt>
                <c:pt idx="10634">
                  <c:v>3.54855542910435E-9</c:v>
                </c:pt>
                <c:pt idx="10635">
                  <c:v>1.6572348335210999E-9</c:v>
                </c:pt>
                <c:pt idx="10636">
                  <c:v>1.77798127606792E-9</c:v>
                </c:pt>
                <c:pt idx="10637">
                  <c:v>1.65036176418833E-9</c:v>
                </c:pt>
                <c:pt idx="10638">
                  <c:v>2.0685370431244502E-9</c:v>
                </c:pt>
                <c:pt idx="10639">
                  <c:v>2.4563226236254199E-9</c:v>
                </c:pt>
                <c:pt idx="10640">
                  <c:v>2.1034008273244398E-9</c:v>
                </c:pt>
                <c:pt idx="10641">
                  <c:v>3.02141980616487E-9</c:v>
                </c:pt>
                <c:pt idx="10642">
                  <c:v>2.5329788099463201E-9</c:v>
                </c:pt>
                <c:pt idx="10643">
                  <c:v>4.6655669447327301E-9</c:v>
                </c:pt>
                <c:pt idx="10644">
                  <c:v>5.5744782930242397E-9</c:v>
                </c:pt>
                <c:pt idx="10645">
                  <c:v>2.5726010315180698E-9</c:v>
                </c:pt>
                <c:pt idx="10646">
                  <c:v>2.52399116181455E-9</c:v>
                </c:pt>
                <c:pt idx="10647">
                  <c:v>4.5053868495009898E-9</c:v>
                </c:pt>
                <c:pt idx="10648">
                  <c:v>5.1604984315797404E-9</c:v>
                </c:pt>
                <c:pt idx="10649">
                  <c:v>4.3824629527091401E-9</c:v>
                </c:pt>
                <c:pt idx="10650">
                  <c:v>6.58026185981344E-9</c:v>
                </c:pt>
                <c:pt idx="10651">
                  <c:v>6.4744648936078103E-9</c:v>
                </c:pt>
                <c:pt idx="10652">
                  <c:v>1.83669573486822E-9</c:v>
                </c:pt>
                <c:pt idx="10653">
                  <c:v>1.3094211937972E-9</c:v>
                </c:pt>
                <c:pt idx="10654">
                  <c:v>1.32435093310636E-9</c:v>
                </c:pt>
                <c:pt idx="10655">
                  <c:v>1.2750311685216799E-9</c:v>
                </c:pt>
                <c:pt idx="10656">
                  <c:v>4.9059617987279398E-9</c:v>
                </c:pt>
                <c:pt idx="10657">
                  <c:v>4.1547300924362098E-9</c:v>
                </c:pt>
                <c:pt idx="10658">
                  <c:v>1.0512770004490801E-9</c:v>
                </c:pt>
                <c:pt idx="10659">
                  <c:v>9.6897679192710301E-10</c:v>
                </c:pt>
                <c:pt idx="10660">
                  <c:v>9.2167569891265696E-10</c:v>
                </c:pt>
                <c:pt idx="10661">
                  <c:v>8.4896147308933302E-10</c:v>
                </c:pt>
                <c:pt idx="10662">
                  <c:v>8.4293180214526E-10</c:v>
                </c:pt>
                <c:pt idx="10663">
                  <c:v>8.2541393626572996E-10</c:v>
                </c:pt>
                <c:pt idx="10664">
                  <c:v>8.4994696088630102E-10</c:v>
                </c:pt>
                <c:pt idx="10665">
                  <c:v>8.2687943497398404E-10</c:v>
                </c:pt>
                <c:pt idx="10666">
                  <c:v>8.3800197403809701E-10</c:v>
                </c:pt>
                <c:pt idx="10667">
                  <c:v>8.5919201177537296E-10</c:v>
                </c:pt>
                <c:pt idx="10668">
                  <c:v>8.6660653529876196E-10</c:v>
                </c:pt>
                <c:pt idx="10669">
                  <c:v>8.2702095954683297E-10</c:v>
                </c:pt>
                <c:pt idx="10670">
                  <c:v>8.2120181016204304E-10</c:v>
                </c:pt>
                <c:pt idx="10671">
                  <c:v>8.5278750886998503E-10</c:v>
                </c:pt>
                <c:pt idx="10672">
                  <c:v>9.1433602871349495E-10</c:v>
                </c:pt>
                <c:pt idx="10673">
                  <c:v>9.8648044614930905E-10</c:v>
                </c:pt>
                <c:pt idx="10674">
                  <c:v>1.0162480322973101E-9</c:v>
                </c:pt>
                <c:pt idx="10675">
                  <c:v>1.0469350496287601E-9</c:v>
                </c:pt>
                <c:pt idx="10676">
                  <c:v>5.4207304524116603E-9</c:v>
                </c:pt>
                <c:pt idx="10677">
                  <c:v>7.0154884395665398E-9</c:v>
                </c:pt>
                <c:pt idx="10678">
                  <c:v>4.1306512473101E-9</c:v>
                </c:pt>
                <c:pt idx="10679">
                  <c:v>1.0600694258122801E-9</c:v>
                </c:pt>
                <c:pt idx="10680">
                  <c:v>7.4620773322496604E-10</c:v>
                </c:pt>
                <c:pt idx="10681">
                  <c:v>7.3059267262985104E-10</c:v>
                </c:pt>
                <c:pt idx="10682">
                  <c:v>7.2405008292607598E-10</c:v>
                </c:pt>
                <c:pt idx="10683">
                  <c:v>7.2627277467951598E-10</c:v>
                </c:pt>
                <c:pt idx="10684">
                  <c:v>6.9894260507411599E-10</c:v>
                </c:pt>
                <c:pt idx="10685">
                  <c:v>6.5771981591138003E-10</c:v>
                </c:pt>
                <c:pt idx="10686">
                  <c:v>6.7253807338339103E-10</c:v>
                </c:pt>
                <c:pt idx="10687">
                  <c:v>6.7871639529389704E-10</c:v>
                </c:pt>
                <c:pt idx="10688">
                  <c:v>6.4406620983789504E-10</c:v>
                </c:pt>
                <c:pt idx="10689">
                  <c:v>6.4600509280685995E-10</c:v>
                </c:pt>
                <c:pt idx="10690">
                  <c:v>6.5734986483361399E-10</c:v>
                </c:pt>
                <c:pt idx="10691">
                  <c:v>6.6223925212064195E-10</c:v>
                </c:pt>
                <c:pt idx="10692">
                  <c:v>6.76200148829817E-10</c:v>
                </c:pt>
                <c:pt idx="10693">
                  <c:v>6.1974488391500003E-10</c:v>
                </c:pt>
                <c:pt idx="10694">
                  <c:v>5.8193200377826304E-10</c:v>
                </c:pt>
                <c:pt idx="10695">
                  <c:v>5.81821204581046E-10</c:v>
                </c:pt>
                <c:pt idx="10696">
                  <c:v>5.6291617118718704E-10</c:v>
                </c:pt>
                <c:pt idx="10697">
                  <c:v>5.7764046573120697E-10</c:v>
                </c:pt>
                <c:pt idx="10698">
                  <c:v>6.2280970707898402E-10</c:v>
                </c:pt>
                <c:pt idx="10699">
                  <c:v>6.7451839459627604E-10</c:v>
                </c:pt>
                <c:pt idx="10700">
                  <c:v>7.7436276785978001E-10</c:v>
                </c:pt>
                <c:pt idx="10701">
                  <c:v>8.8168009243627199E-10</c:v>
                </c:pt>
                <c:pt idx="10702">
                  <c:v>8.8962072084574304E-10</c:v>
                </c:pt>
                <c:pt idx="10703">
                  <c:v>1.25308020972897E-9</c:v>
                </c:pt>
                <c:pt idx="10704">
                  <c:v>1.20170584711372E-9</c:v>
                </c:pt>
                <c:pt idx="10705">
                  <c:v>1.0360613579198499E-9</c:v>
                </c:pt>
                <c:pt idx="10706">
                  <c:v>1.43998906502397E-9</c:v>
                </c:pt>
                <c:pt idx="10707">
                  <c:v>2.9483536532317202E-9</c:v>
                </c:pt>
                <c:pt idx="10708">
                  <c:v>3.76259350223047E-9</c:v>
                </c:pt>
                <c:pt idx="10709">
                  <c:v>1.74926083170869E-9</c:v>
                </c:pt>
                <c:pt idx="10710">
                  <c:v>1.5277090175844399E-9</c:v>
                </c:pt>
                <c:pt idx="10711">
                  <c:v>1.6299476998347701E-9</c:v>
                </c:pt>
                <c:pt idx="10712">
                  <c:v>1.3838941982214299E-9</c:v>
                </c:pt>
                <c:pt idx="10713">
                  <c:v>1.4846868798887301E-9</c:v>
                </c:pt>
                <c:pt idx="10714">
                  <c:v>1.9931863495920898E-9</c:v>
                </c:pt>
                <c:pt idx="10715">
                  <c:v>3.3933341378833802E-9</c:v>
                </c:pt>
                <c:pt idx="10716">
                  <c:v>2.8345282680770302E-9</c:v>
                </c:pt>
                <c:pt idx="10717">
                  <c:v>1.48184821903451E-9</c:v>
                </c:pt>
                <c:pt idx="10718">
                  <c:v>1.32610346855477E-9</c:v>
                </c:pt>
                <c:pt idx="10719">
                  <c:v>2.6180209299653699E-9</c:v>
                </c:pt>
                <c:pt idx="10720">
                  <c:v>2.8317540617984699E-9</c:v>
                </c:pt>
                <c:pt idx="10721">
                  <c:v>2.2952792856603101E-9</c:v>
                </c:pt>
                <c:pt idx="10722">
                  <c:v>3.40083060174874E-9</c:v>
                </c:pt>
                <c:pt idx="10723">
                  <c:v>5.5980602502118096E-9</c:v>
                </c:pt>
                <c:pt idx="10724">
                  <c:v>5.71368921313046E-9</c:v>
                </c:pt>
                <c:pt idx="10725">
                  <c:v>3.2776447982873599E-9</c:v>
                </c:pt>
                <c:pt idx="10726">
                  <c:v>3.1172461982041501E-9</c:v>
                </c:pt>
                <c:pt idx="10727">
                  <c:v>2.9803374529057598E-9</c:v>
                </c:pt>
                <c:pt idx="10728">
                  <c:v>2.97002448719701E-9</c:v>
                </c:pt>
                <c:pt idx="10729">
                  <c:v>4.4498137572164597E-9</c:v>
                </c:pt>
                <c:pt idx="10730">
                  <c:v>5.2751047176485398E-9</c:v>
                </c:pt>
                <c:pt idx="10731">
                  <c:v>5.8913354868129798E-9</c:v>
                </c:pt>
                <c:pt idx="10732">
                  <c:v>6.2184671948601204E-9</c:v>
                </c:pt>
                <c:pt idx="10733">
                  <c:v>6.3728585313411701E-9</c:v>
                </c:pt>
                <c:pt idx="10734">
                  <c:v>6.2992834592836698E-9</c:v>
                </c:pt>
                <c:pt idx="10735">
                  <c:v>4.6185519786142902E-9</c:v>
                </c:pt>
                <c:pt idx="10736">
                  <c:v>4.0670114019390698E-9</c:v>
                </c:pt>
                <c:pt idx="10737">
                  <c:v>4.8161292311053599E-9</c:v>
                </c:pt>
                <c:pt idx="10738">
                  <c:v>6.5734527824709104E-9</c:v>
                </c:pt>
                <c:pt idx="10739">
                  <c:v>9.1293353894018406E-9</c:v>
                </c:pt>
                <c:pt idx="10740">
                  <c:v>7.1303988700891298E-9</c:v>
                </c:pt>
                <c:pt idx="10741">
                  <c:v>3.0503508737533E-9</c:v>
                </c:pt>
                <c:pt idx="10742">
                  <c:v>5.0050629343327999E-9</c:v>
                </c:pt>
                <c:pt idx="10743">
                  <c:v>5.3166800660152501E-9</c:v>
                </c:pt>
                <c:pt idx="10744">
                  <c:v>3.36826010646687E-9</c:v>
                </c:pt>
                <c:pt idx="10745">
                  <c:v>4.66768552811751E-9</c:v>
                </c:pt>
                <c:pt idx="10746">
                  <c:v>3.0680341679872801E-9</c:v>
                </c:pt>
                <c:pt idx="10747">
                  <c:v>1.7350462541051001E-9</c:v>
                </c:pt>
                <c:pt idx="10748">
                  <c:v>1.6602655193703801E-9</c:v>
                </c:pt>
                <c:pt idx="10749">
                  <c:v>1.50379212226729E-9</c:v>
                </c:pt>
                <c:pt idx="10750">
                  <c:v>1.5787908402319E-9</c:v>
                </c:pt>
                <c:pt idx="10751">
                  <c:v>1.53576032687321E-9</c:v>
                </c:pt>
                <c:pt idx="10752">
                  <c:v>1.41830221376476E-9</c:v>
                </c:pt>
                <c:pt idx="10753">
                  <c:v>3.1136042944160199E-9</c:v>
                </c:pt>
                <c:pt idx="10754">
                  <c:v>3.0018370405559701E-9</c:v>
                </c:pt>
                <c:pt idx="10755">
                  <c:v>1.0249102641834801E-9</c:v>
                </c:pt>
                <c:pt idx="10756">
                  <c:v>9.5757807720614996E-10</c:v>
                </c:pt>
                <c:pt idx="10757">
                  <c:v>5.0987918054843502E-9</c:v>
                </c:pt>
                <c:pt idx="10758">
                  <c:v>5.7283188658118701E-9</c:v>
                </c:pt>
                <c:pt idx="10759">
                  <c:v>4.3699455291883298E-9</c:v>
                </c:pt>
                <c:pt idx="10760">
                  <c:v>4.7147166214406201E-9</c:v>
                </c:pt>
                <c:pt idx="10761">
                  <c:v>1.7154486407523599E-9</c:v>
                </c:pt>
                <c:pt idx="10762">
                  <c:v>1.3791065859720499E-9</c:v>
                </c:pt>
                <c:pt idx="10763">
                  <c:v>2.5064563426075201E-9</c:v>
                </c:pt>
                <c:pt idx="10764">
                  <c:v>4.0465931537375196E-9</c:v>
                </c:pt>
                <c:pt idx="10765">
                  <c:v>3.1858654404519999E-9</c:v>
                </c:pt>
                <c:pt idx="10766">
                  <c:v>1.2035376008436899E-9</c:v>
                </c:pt>
                <c:pt idx="10767">
                  <c:v>9.6379131390514995E-10</c:v>
                </c:pt>
                <c:pt idx="10768">
                  <c:v>9.8601352312656503E-10</c:v>
                </c:pt>
                <c:pt idx="10769">
                  <c:v>1.04060061267428E-9</c:v>
                </c:pt>
                <c:pt idx="10770">
                  <c:v>1.9660151514058401E-9</c:v>
                </c:pt>
                <c:pt idx="10771">
                  <c:v>2.3811275892793799E-9</c:v>
                </c:pt>
                <c:pt idx="10772">
                  <c:v>9.03743095684461E-10</c:v>
                </c:pt>
                <c:pt idx="10773">
                  <c:v>1.0215254884584601E-9</c:v>
                </c:pt>
                <c:pt idx="10774">
                  <c:v>1.04359579389806E-9</c:v>
                </c:pt>
                <c:pt idx="10775">
                  <c:v>3.7394105420483804E-9</c:v>
                </c:pt>
                <c:pt idx="10776">
                  <c:v>1.4444355330926099E-9</c:v>
                </c:pt>
                <c:pt idx="10777">
                  <c:v>7.2328294343507602E-10</c:v>
                </c:pt>
                <c:pt idx="10778">
                  <c:v>7.3990705447287605E-10</c:v>
                </c:pt>
                <c:pt idx="10779">
                  <c:v>7.8015516478736205E-10</c:v>
                </c:pt>
                <c:pt idx="10780">
                  <c:v>6.9662159958820097E-10</c:v>
                </c:pt>
                <c:pt idx="10781">
                  <c:v>6.9819502343127399E-10</c:v>
                </c:pt>
                <c:pt idx="10782">
                  <c:v>7.0705509467063798E-10</c:v>
                </c:pt>
                <c:pt idx="10783">
                  <c:v>7.2129483484635495E-10</c:v>
                </c:pt>
                <c:pt idx="10784">
                  <c:v>6.9245760515221001E-10</c:v>
                </c:pt>
                <c:pt idx="10785">
                  <c:v>6.7759057442167803E-10</c:v>
                </c:pt>
                <c:pt idx="10786">
                  <c:v>6.6466484791088697E-10</c:v>
                </c:pt>
                <c:pt idx="10787">
                  <c:v>6.6773789107784304E-10</c:v>
                </c:pt>
                <c:pt idx="10788">
                  <c:v>6.8931956089450997E-10</c:v>
                </c:pt>
                <c:pt idx="10789">
                  <c:v>6.9216245235644697E-10</c:v>
                </c:pt>
                <c:pt idx="10790">
                  <c:v>6.9657506157409803E-10</c:v>
                </c:pt>
                <c:pt idx="10791">
                  <c:v>7.0442987572649896E-10</c:v>
                </c:pt>
                <c:pt idx="10792">
                  <c:v>6.6040972404728999E-10</c:v>
                </c:pt>
                <c:pt idx="10793">
                  <c:v>6.4635726889502098E-10</c:v>
                </c:pt>
                <c:pt idx="10794">
                  <c:v>7.11541320099777E-10</c:v>
                </c:pt>
                <c:pt idx="10795">
                  <c:v>9.2485368962183098E-10</c:v>
                </c:pt>
                <c:pt idx="10796">
                  <c:v>1.1307439972979401E-9</c:v>
                </c:pt>
                <c:pt idx="10797">
                  <c:v>1.26160025273372E-9</c:v>
                </c:pt>
                <c:pt idx="10798">
                  <c:v>1.24566223242056E-9</c:v>
                </c:pt>
                <c:pt idx="10799">
                  <c:v>1.34414959979355E-9</c:v>
                </c:pt>
                <c:pt idx="10800">
                  <c:v>1.9593009158444001E-9</c:v>
                </c:pt>
                <c:pt idx="10801">
                  <c:v>2.00429869881593E-9</c:v>
                </c:pt>
                <c:pt idx="10802">
                  <c:v>1.80058453196126E-9</c:v>
                </c:pt>
                <c:pt idx="10803">
                  <c:v>2.6837729726143799E-9</c:v>
                </c:pt>
                <c:pt idx="10804">
                  <c:v>1.82600750233264E-9</c:v>
                </c:pt>
                <c:pt idx="10805">
                  <c:v>1.9072570447274099E-9</c:v>
                </c:pt>
                <c:pt idx="10806">
                  <c:v>2.4367285016025198E-9</c:v>
                </c:pt>
                <c:pt idx="10807">
                  <c:v>2.2959776035239898E-9</c:v>
                </c:pt>
                <c:pt idx="10808">
                  <c:v>4.2863076424483497E-9</c:v>
                </c:pt>
                <c:pt idx="10809">
                  <c:v>4.6050149143250099E-9</c:v>
                </c:pt>
                <c:pt idx="10810">
                  <c:v>2.4551239234039299E-9</c:v>
                </c:pt>
                <c:pt idx="10811">
                  <c:v>2.83938015831339E-9</c:v>
                </c:pt>
                <c:pt idx="10812">
                  <c:v>3.4551441502256199E-9</c:v>
                </c:pt>
                <c:pt idx="10813">
                  <c:v>2.8053110249816999E-9</c:v>
                </c:pt>
                <c:pt idx="10814">
                  <c:v>4.5320699069033504E-9</c:v>
                </c:pt>
                <c:pt idx="10815">
                  <c:v>3.8613060925957696E-9</c:v>
                </c:pt>
                <c:pt idx="10816">
                  <c:v>3.8738820449019603E-9</c:v>
                </c:pt>
                <c:pt idx="10817">
                  <c:v>6.0384417944864097E-9</c:v>
                </c:pt>
                <c:pt idx="10818">
                  <c:v>5.8890417740414998E-9</c:v>
                </c:pt>
                <c:pt idx="10819">
                  <c:v>6.2694060375018297E-9</c:v>
                </c:pt>
                <c:pt idx="10820">
                  <c:v>6.3684174339141597E-9</c:v>
                </c:pt>
                <c:pt idx="10821">
                  <c:v>8.6407361222767693E-9</c:v>
                </c:pt>
                <c:pt idx="10822">
                  <c:v>6.5300586460097098E-9</c:v>
                </c:pt>
                <c:pt idx="10823">
                  <c:v>2.5496117021420699E-8</c:v>
                </c:pt>
                <c:pt idx="10824">
                  <c:v>4.2347409573950303E-8</c:v>
                </c:pt>
                <c:pt idx="10825">
                  <c:v>3.4312904687812002E-8</c:v>
                </c:pt>
                <c:pt idx="10826">
                  <c:v>2.4484341743963601E-8</c:v>
                </c:pt>
                <c:pt idx="10827">
                  <c:v>2.4953012369984698E-8</c:v>
                </c:pt>
                <c:pt idx="10828">
                  <c:v>2.2580471081512699E-8</c:v>
                </c:pt>
                <c:pt idx="10829">
                  <c:v>1.20680196208423E-8</c:v>
                </c:pt>
                <c:pt idx="10830">
                  <c:v>6.9613356242978197E-9</c:v>
                </c:pt>
                <c:pt idx="10831">
                  <c:v>9.2744130114552208E-9</c:v>
                </c:pt>
                <c:pt idx="10832">
                  <c:v>7.38949858819046E-9</c:v>
                </c:pt>
                <c:pt idx="10833">
                  <c:v>4.3301440397919603E-9</c:v>
                </c:pt>
                <c:pt idx="10834">
                  <c:v>3.5423741599398499E-9</c:v>
                </c:pt>
                <c:pt idx="10835">
                  <c:v>3.6169564774483698E-9</c:v>
                </c:pt>
                <c:pt idx="10836">
                  <c:v>3.9730216157338402E-9</c:v>
                </c:pt>
                <c:pt idx="10837">
                  <c:v>3.5504895354467498E-9</c:v>
                </c:pt>
                <c:pt idx="10838">
                  <c:v>4.9546030155619097E-9</c:v>
                </c:pt>
                <c:pt idx="10839">
                  <c:v>4.5957400597593003E-9</c:v>
                </c:pt>
                <c:pt idx="10840">
                  <c:v>3.4472944884249198E-9</c:v>
                </c:pt>
                <c:pt idx="10841">
                  <c:v>2.5700387706415001E-9</c:v>
                </c:pt>
                <c:pt idx="10842">
                  <c:v>6.9065882473301601E-9</c:v>
                </c:pt>
                <c:pt idx="10843">
                  <c:v>6.56623103503777E-9</c:v>
                </c:pt>
                <c:pt idx="10844">
                  <c:v>2.59714493721506E-9</c:v>
                </c:pt>
                <c:pt idx="10845">
                  <c:v>1.7915041115160101E-9</c:v>
                </c:pt>
                <c:pt idx="10846">
                  <c:v>1.52213236280556E-9</c:v>
                </c:pt>
                <c:pt idx="10847">
                  <c:v>1.40537714558336E-9</c:v>
                </c:pt>
                <c:pt idx="10848">
                  <c:v>1.2317375789112E-9</c:v>
                </c:pt>
                <c:pt idx="10849">
                  <c:v>1.26071840338841E-9</c:v>
                </c:pt>
                <c:pt idx="10850">
                  <c:v>1.24928239155083E-9</c:v>
                </c:pt>
                <c:pt idx="10851">
                  <c:v>1.1421081191907599E-9</c:v>
                </c:pt>
                <c:pt idx="10852">
                  <c:v>1.05607401496345E-9</c:v>
                </c:pt>
                <c:pt idx="10853">
                  <c:v>9.5073329090868195E-10</c:v>
                </c:pt>
                <c:pt idx="10854">
                  <c:v>8.10514170067637E-10</c:v>
                </c:pt>
                <c:pt idx="10855">
                  <c:v>7.7616593026637902E-10</c:v>
                </c:pt>
                <c:pt idx="10856">
                  <c:v>8.2421109569846305E-10</c:v>
                </c:pt>
                <c:pt idx="10857">
                  <c:v>2.29177393789173E-9</c:v>
                </c:pt>
                <c:pt idx="10858">
                  <c:v>2.4732202933489401E-9</c:v>
                </c:pt>
                <c:pt idx="10859">
                  <c:v>1.1332895152517699E-9</c:v>
                </c:pt>
                <c:pt idx="10860">
                  <c:v>1.0768533454835001E-9</c:v>
                </c:pt>
                <c:pt idx="10861">
                  <c:v>8.6699412965849002E-10</c:v>
                </c:pt>
                <c:pt idx="10862">
                  <c:v>8.6855964025930199E-10</c:v>
                </c:pt>
                <c:pt idx="10863">
                  <c:v>9.2715850676404102E-10</c:v>
                </c:pt>
                <c:pt idx="10864">
                  <c:v>9.5333639675990007E-10</c:v>
                </c:pt>
                <c:pt idx="10865">
                  <c:v>9.4702524830813495E-10</c:v>
                </c:pt>
                <c:pt idx="10866">
                  <c:v>9.7810191598715208E-10</c:v>
                </c:pt>
                <c:pt idx="10867">
                  <c:v>8.8010012241508398E-10</c:v>
                </c:pt>
                <c:pt idx="10868">
                  <c:v>8.8978227130764897E-10</c:v>
                </c:pt>
                <c:pt idx="10869">
                  <c:v>9.0913968423104801E-10</c:v>
                </c:pt>
                <c:pt idx="10870">
                  <c:v>8.2730947286414898E-10</c:v>
                </c:pt>
                <c:pt idx="10871">
                  <c:v>7.7924537394362196E-10</c:v>
                </c:pt>
                <c:pt idx="10872">
                  <c:v>8.2123445719969303E-10</c:v>
                </c:pt>
                <c:pt idx="10873">
                  <c:v>8.7008159017851603E-10</c:v>
                </c:pt>
                <c:pt idx="10874">
                  <c:v>8.7200600532147998E-10</c:v>
                </c:pt>
                <c:pt idx="10875">
                  <c:v>6.5456890083944595E-10</c:v>
                </c:pt>
                <c:pt idx="10876">
                  <c:v>6.9256692603695896E-10</c:v>
                </c:pt>
                <c:pt idx="10877">
                  <c:v>7.6471418471774795E-10</c:v>
                </c:pt>
                <c:pt idx="10878">
                  <c:v>7.91786062449156E-10</c:v>
                </c:pt>
                <c:pt idx="10879">
                  <c:v>8.3016091864241796E-10</c:v>
                </c:pt>
                <c:pt idx="10880">
                  <c:v>8.5091697072608605E-10</c:v>
                </c:pt>
                <c:pt idx="10881">
                  <c:v>9.9654118898096092E-10</c:v>
                </c:pt>
                <c:pt idx="10882">
                  <c:v>1.1918343568620899E-9</c:v>
                </c:pt>
                <c:pt idx="10883">
                  <c:v>1.0660489566844901E-9</c:v>
                </c:pt>
                <c:pt idx="10884">
                  <c:v>8.8742508673148603E-10</c:v>
                </c:pt>
                <c:pt idx="10885">
                  <c:v>8.6212037395799296E-10</c:v>
                </c:pt>
                <c:pt idx="10886">
                  <c:v>9.1168356687397805E-10</c:v>
                </c:pt>
                <c:pt idx="10887">
                  <c:v>1.25467090817968E-9</c:v>
                </c:pt>
                <c:pt idx="10888">
                  <c:v>1.3029420152497501E-9</c:v>
                </c:pt>
                <c:pt idx="10889">
                  <c:v>1.0422093730049899E-9</c:v>
                </c:pt>
                <c:pt idx="10890">
                  <c:v>1.0403759344596499E-9</c:v>
                </c:pt>
                <c:pt idx="10891">
                  <c:v>1.1739232870456101E-9</c:v>
                </c:pt>
                <c:pt idx="10892">
                  <c:v>1.40800687236226E-9</c:v>
                </c:pt>
                <c:pt idx="10893">
                  <c:v>1.5393928880958301E-9</c:v>
                </c:pt>
                <c:pt idx="10894">
                  <c:v>1.62162769191648E-9</c:v>
                </c:pt>
                <c:pt idx="10895">
                  <c:v>1.7885401996297599E-9</c:v>
                </c:pt>
                <c:pt idx="10896">
                  <c:v>1.61744478770878E-9</c:v>
                </c:pt>
                <c:pt idx="10897">
                  <c:v>1.8069365064257099E-9</c:v>
                </c:pt>
                <c:pt idx="10898">
                  <c:v>1.8895796996628998E-9</c:v>
                </c:pt>
                <c:pt idx="10899">
                  <c:v>2.8858182489543098E-9</c:v>
                </c:pt>
                <c:pt idx="10900">
                  <c:v>2.6961605401744998E-9</c:v>
                </c:pt>
                <c:pt idx="10901">
                  <c:v>1.80778507214179E-9</c:v>
                </c:pt>
                <c:pt idx="10902">
                  <c:v>3.0469089133785999E-9</c:v>
                </c:pt>
                <c:pt idx="10903">
                  <c:v>3.3166455997070999E-9</c:v>
                </c:pt>
                <c:pt idx="10904">
                  <c:v>3.3814878522553499E-9</c:v>
                </c:pt>
                <c:pt idx="10905">
                  <c:v>3.69019562524695E-9</c:v>
                </c:pt>
                <c:pt idx="10906">
                  <c:v>4.3646424102081002E-9</c:v>
                </c:pt>
                <c:pt idx="10907">
                  <c:v>1.4977603884421699E-8</c:v>
                </c:pt>
                <c:pt idx="10908">
                  <c:v>7.1464936278308599E-9</c:v>
                </c:pt>
                <c:pt idx="10909">
                  <c:v>3.92377760817967E-8</c:v>
                </c:pt>
                <c:pt idx="10910">
                  <c:v>4.1058267511974803E-8</c:v>
                </c:pt>
                <c:pt idx="10911">
                  <c:v>6.2599239618396504E-9</c:v>
                </c:pt>
                <c:pt idx="10912">
                  <c:v>1.8385962272799799E-9</c:v>
                </c:pt>
                <c:pt idx="10913">
                  <c:v>3.3418778592388599E-9</c:v>
                </c:pt>
                <c:pt idx="10914">
                  <c:v>4.00889328625802E-9</c:v>
                </c:pt>
                <c:pt idx="10915">
                  <c:v>2.4450084595122602E-9</c:v>
                </c:pt>
                <c:pt idx="10916">
                  <c:v>3.35916752528995E-8</c:v>
                </c:pt>
                <c:pt idx="10917">
                  <c:v>5.2972722887875597E-8</c:v>
                </c:pt>
                <c:pt idx="10918">
                  <c:v>3.8973403787847897E-8</c:v>
                </c:pt>
                <c:pt idx="10919">
                  <c:v>2.04568354669572E-8</c:v>
                </c:pt>
                <c:pt idx="10920">
                  <c:v>3.63865252755501E-9</c:v>
                </c:pt>
                <c:pt idx="10921">
                  <c:v>4.2424265721989397E-9</c:v>
                </c:pt>
                <c:pt idx="10922">
                  <c:v>3.8782672924395403E-9</c:v>
                </c:pt>
                <c:pt idx="10923">
                  <c:v>2.2584792545291501E-9</c:v>
                </c:pt>
                <c:pt idx="10924">
                  <c:v>3.9341959059913398E-9</c:v>
                </c:pt>
                <c:pt idx="10925">
                  <c:v>5.38435415674985E-9</c:v>
                </c:pt>
                <c:pt idx="10926">
                  <c:v>5.2261700176552697E-9</c:v>
                </c:pt>
                <c:pt idx="10927">
                  <c:v>4.24089648405163E-9</c:v>
                </c:pt>
                <c:pt idx="10928">
                  <c:v>7.5033865520818194E-9</c:v>
                </c:pt>
                <c:pt idx="10929">
                  <c:v>6.0841802389844702E-9</c:v>
                </c:pt>
                <c:pt idx="10930">
                  <c:v>7.2616661466921298E-9</c:v>
                </c:pt>
                <c:pt idx="10931">
                  <c:v>6.4026660579229797E-9</c:v>
                </c:pt>
                <c:pt idx="10932">
                  <c:v>4.5621830298457098E-9</c:v>
                </c:pt>
                <c:pt idx="10933">
                  <c:v>5.8906555046899501E-9</c:v>
                </c:pt>
                <c:pt idx="10934">
                  <c:v>6.4088453050987198E-9</c:v>
                </c:pt>
                <c:pt idx="10935">
                  <c:v>3.1721929156820901E-9</c:v>
                </c:pt>
                <c:pt idx="10936">
                  <c:v>2.4414846731421999E-9</c:v>
                </c:pt>
                <c:pt idx="10937">
                  <c:v>3.4895887590172598E-9</c:v>
                </c:pt>
                <c:pt idx="10938">
                  <c:v>4.1154560846462901E-9</c:v>
                </c:pt>
                <c:pt idx="10939">
                  <c:v>4.3393035108543699E-9</c:v>
                </c:pt>
                <c:pt idx="10940">
                  <c:v>9.1125819630741605E-9</c:v>
                </c:pt>
                <c:pt idx="10941">
                  <c:v>1.8945140760956801E-8</c:v>
                </c:pt>
                <c:pt idx="10942">
                  <c:v>9.5256937569800308E-9</c:v>
                </c:pt>
                <c:pt idx="10943">
                  <c:v>6.86666858344967E-9</c:v>
                </c:pt>
                <c:pt idx="10944">
                  <c:v>6.9862633926167704E-9</c:v>
                </c:pt>
                <c:pt idx="10945">
                  <c:v>4.9686644820604298E-9</c:v>
                </c:pt>
                <c:pt idx="10946">
                  <c:v>3.9435321589524701E-9</c:v>
                </c:pt>
                <c:pt idx="10947">
                  <c:v>4.1331792277925503E-9</c:v>
                </c:pt>
                <c:pt idx="10948">
                  <c:v>3.7227036041881299E-9</c:v>
                </c:pt>
                <c:pt idx="10949">
                  <c:v>3.3625145957102302E-9</c:v>
                </c:pt>
                <c:pt idx="10950">
                  <c:v>3.0754300945673301E-9</c:v>
                </c:pt>
                <c:pt idx="10951">
                  <c:v>3.0249073932788602E-9</c:v>
                </c:pt>
                <c:pt idx="10952">
                  <c:v>3.72358672713865E-9</c:v>
                </c:pt>
                <c:pt idx="10953">
                  <c:v>2.7437870400368101E-9</c:v>
                </c:pt>
                <c:pt idx="10954">
                  <c:v>2.1728737134713002E-9</c:v>
                </c:pt>
                <c:pt idx="10955">
                  <c:v>2.50322715227843E-8</c:v>
                </c:pt>
                <c:pt idx="10956">
                  <c:v>3.4063584153070897E-8</c:v>
                </c:pt>
                <c:pt idx="10957">
                  <c:v>9.47075302995646E-9</c:v>
                </c:pt>
                <c:pt idx="10958">
                  <c:v>1.8387845120552001E-9</c:v>
                </c:pt>
                <c:pt idx="10959">
                  <c:v>1.62750664906065E-9</c:v>
                </c:pt>
                <c:pt idx="10960">
                  <c:v>1.6634729831996801E-9</c:v>
                </c:pt>
                <c:pt idx="10961">
                  <c:v>1.5849559210403301E-9</c:v>
                </c:pt>
                <c:pt idx="10962">
                  <c:v>2.7766020510209898E-9</c:v>
                </c:pt>
                <c:pt idx="10963">
                  <c:v>2.3486536490891299E-9</c:v>
                </c:pt>
                <c:pt idx="10964">
                  <c:v>1.48522664104869E-9</c:v>
                </c:pt>
                <c:pt idx="10965">
                  <c:v>1.35736062101167E-9</c:v>
                </c:pt>
                <c:pt idx="10966">
                  <c:v>1.25874203006079E-9</c:v>
                </c:pt>
                <c:pt idx="10967">
                  <c:v>1.17452653354432E-9</c:v>
                </c:pt>
                <c:pt idx="10968">
                  <c:v>1.1175073278977799E-9</c:v>
                </c:pt>
                <c:pt idx="10969">
                  <c:v>1.1013797907928101E-9</c:v>
                </c:pt>
                <c:pt idx="10970">
                  <c:v>1.0145375252523599E-9</c:v>
                </c:pt>
                <c:pt idx="10971">
                  <c:v>9.671518841068891E-10</c:v>
                </c:pt>
                <c:pt idx="10972">
                  <c:v>9.0514474901013499E-10</c:v>
                </c:pt>
                <c:pt idx="10973">
                  <c:v>8.4002484595341803E-10</c:v>
                </c:pt>
                <c:pt idx="10974">
                  <c:v>8.7473636864108203E-10</c:v>
                </c:pt>
                <c:pt idx="10975">
                  <c:v>8.4956179781103904E-10</c:v>
                </c:pt>
                <c:pt idx="10976">
                  <c:v>8.7098907759632403E-10</c:v>
                </c:pt>
                <c:pt idx="10977">
                  <c:v>1.3744481856262299E-9</c:v>
                </c:pt>
                <c:pt idx="10978">
                  <c:v>9.1058055410295795E-10</c:v>
                </c:pt>
                <c:pt idx="10979">
                  <c:v>7.6055425804810695E-10</c:v>
                </c:pt>
                <c:pt idx="10980">
                  <c:v>7.6506623577582604E-10</c:v>
                </c:pt>
                <c:pt idx="10981">
                  <c:v>8.0099172268557002E-10</c:v>
                </c:pt>
                <c:pt idx="10982">
                  <c:v>8.5479362310181997E-10</c:v>
                </c:pt>
                <c:pt idx="10983">
                  <c:v>8.9833290264907696E-10</c:v>
                </c:pt>
                <c:pt idx="10984">
                  <c:v>9.604432488580921E-10</c:v>
                </c:pt>
                <c:pt idx="10985">
                  <c:v>1.0522303618571801E-9</c:v>
                </c:pt>
                <c:pt idx="10986">
                  <c:v>1.3235359428468001E-9</c:v>
                </c:pt>
                <c:pt idx="10987">
                  <c:v>2.54755023430021E-9</c:v>
                </c:pt>
                <c:pt idx="10988">
                  <c:v>3.3308992331205499E-9</c:v>
                </c:pt>
                <c:pt idx="10989">
                  <c:v>3.2141086259920801E-9</c:v>
                </c:pt>
                <c:pt idx="10990">
                  <c:v>3.7712366381475197E-9</c:v>
                </c:pt>
                <c:pt idx="10991">
                  <c:v>2.8738881940120901E-9</c:v>
                </c:pt>
                <c:pt idx="10992">
                  <c:v>1.10529276790605E-8</c:v>
                </c:pt>
                <c:pt idx="10993">
                  <c:v>3.7561669923228398E-8</c:v>
                </c:pt>
                <c:pt idx="10994">
                  <c:v>9.0097631450075207E-9</c:v>
                </c:pt>
                <c:pt idx="10995">
                  <c:v>2.1733107000005298E-8</c:v>
                </c:pt>
                <c:pt idx="10996">
                  <c:v>3.4591637644126598E-8</c:v>
                </c:pt>
                <c:pt idx="10997">
                  <c:v>4.5894610182688102E-8</c:v>
                </c:pt>
                <c:pt idx="10998">
                  <c:v>3.2079710673136097E-8</c:v>
                </c:pt>
                <c:pt idx="10999">
                  <c:v>4.4804427698692798E-8</c:v>
                </c:pt>
                <c:pt idx="11000">
                  <c:v>4.7981114861458297E-8</c:v>
                </c:pt>
                <c:pt idx="11001">
                  <c:v>4.7373033744894297E-8</c:v>
                </c:pt>
                <c:pt idx="11002">
                  <c:v>4.8204674729944899E-8</c:v>
                </c:pt>
                <c:pt idx="11003">
                  <c:v>5.91698377895805E-8</c:v>
                </c:pt>
                <c:pt idx="11004">
                  <c:v>9.2639097765916395E-8</c:v>
                </c:pt>
                <c:pt idx="11005">
                  <c:v>9.9884742124681504E-8</c:v>
                </c:pt>
                <c:pt idx="11006">
                  <c:v>7.2803036887747497E-8</c:v>
                </c:pt>
                <c:pt idx="11007">
                  <c:v>9.0185065846506405E-8</c:v>
                </c:pt>
                <c:pt idx="11008">
                  <c:v>6.1793739454882206E-8</c:v>
                </c:pt>
                <c:pt idx="11009">
                  <c:v>2.95140797236499E-8</c:v>
                </c:pt>
                <c:pt idx="11010">
                  <c:v>2.8050894981133699E-9</c:v>
                </c:pt>
                <c:pt idx="11011">
                  <c:v>2.3415868481054898E-9</c:v>
                </c:pt>
                <c:pt idx="11012">
                  <c:v>1.89605954517154E-9</c:v>
                </c:pt>
                <c:pt idx="11013">
                  <c:v>1.7436810375099301E-8</c:v>
                </c:pt>
                <c:pt idx="11014">
                  <c:v>7.4437428562507405E-8</c:v>
                </c:pt>
                <c:pt idx="11015">
                  <c:v>9.8587798770944405E-8</c:v>
                </c:pt>
                <c:pt idx="11016">
                  <c:v>9.2851089175344404E-8</c:v>
                </c:pt>
                <c:pt idx="11017">
                  <c:v>3.4524648395042197E-8</c:v>
                </c:pt>
                <c:pt idx="11018">
                  <c:v>4.9137855798362497E-9</c:v>
                </c:pt>
                <c:pt idx="11019">
                  <c:v>4.3051113775661598E-9</c:v>
                </c:pt>
                <c:pt idx="11020">
                  <c:v>3.3874044942045699E-9</c:v>
                </c:pt>
                <c:pt idx="11021">
                  <c:v>2.4057497757564102E-9</c:v>
                </c:pt>
                <c:pt idx="11022">
                  <c:v>1.7954663275476101E-9</c:v>
                </c:pt>
                <c:pt idx="11023">
                  <c:v>1.8753800739478199E-9</c:v>
                </c:pt>
                <c:pt idx="11024">
                  <c:v>2.3019989971367699E-9</c:v>
                </c:pt>
                <c:pt idx="11025">
                  <c:v>2.8331269846458102E-9</c:v>
                </c:pt>
                <c:pt idx="11026">
                  <c:v>1.75062032300802E-9</c:v>
                </c:pt>
                <c:pt idx="11027">
                  <c:v>3.4187571583860598E-9</c:v>
                </c:pt>
                <c:pt idx="11028">
                  <c:v>5.1639892039071304E-9</c:v>
                </c:pt>
                <c:pt idx="11029">
                  <c:v>7.3437620589089301E-9</c:v>
                </c:pt>
                <c:pt idx="11030">
                  <c:v>8.6933849480103593E-9</c:v>
                </c:pt>
                <c:pt idx="11031">
                  <c:v>6.2154835615802697E-9</c:v>
                </c:pt>
                <c:pt idx="11032">
                  <c:v>7.4350385457425303E-9</c:v>
                </c:pt>
                <c:pt idx="11033">
                  <c:v>6.7220832661814898E-9</c:v>
                </c:pt>
                <c:pt idx="11034">
                  <c:v>4.5523136345104796E-9</c:v>
                </c:pt>
                <c:pt idx="11035">
                  <c:v>4.6693225016802302E-9</c:v>
                </c:pt>
                <c:pt idx="11036">
                  <c:v>4.5512736440800703E-9</c:v>
                </c:pt>
                <c:pt idx="11037">
                  <c:v>2.04541477681957E-9</c:v>
                </c:pt>
                <c:pt idx="11038">
                  <c:v>1.69347320234812E-9</c:v>
                </c:pt>
                <c:pt idx="11039">
                  <c:v>1.37581211369909E-9</c:v>
                </c:pt>
                <c:pt idx="11040">
                  <c:v>1.55394398800726E-9</c:v>
                </c:pt>
                <c:pt idx="11041">
                  <c:v>1.71491880039069E-9</c:v>
                </c:pt>
                <c:pt idx="11042">
                  <c:v>1.8695034268170301E-9</c:v>
                </c:pt>
                <c:pt idx="11043">
                  <c:v>1.860017669119E-9</c:v>
                </c:pt>
                <c:pt idx="11044">
                  <c:v>1.8276928378376301E-9</c:v>
                </c:pt>
                <c:pt idx="11045">
                  <c:v>1.79487050247607E-9</c:v>
                </c:pt>
                <c:pt idx="11046">
                  <c:v>1.45342100770271E-9</c:v>
                </c:pt>
                <c:pt idx="11047">
                  <c:v>1.71383767446902E-9</c:v>
                </c:pt>
                <c:pt idx="11048">
                  <c:v>2.1759915500918101E-9</c:v>
                </c:pt>
                <c:pt idx="11049">
                  <c:v>2.2412826999298402E-9</c:v>
                </c:pt>
                <c:pt idx="11050">
                  <c:v>2.2261092164752698E-9</c:v>
                </c:pt>
                <c:pt idx="11051">
                  <c:v>2.3244645436829398E-9</c:v>
                </c:pt>
                <c:pt idx="11052">
                  <c:v>2.3457514013049801E-9</c:v>
                </c:pt>
                <c:pt idx="11053">
                  <c:v>2.2279118301595099E-9</c:v>
                </c:pt>
                <c:pt idx="11054">
                  <c:v>2.1383803280909001E-9</c:v>
                </c:pt>
                <c:pt idx="11055">
                  <c:v>2.1768917419465899E-9</c:v>
                </c:pt>
                <c:pt idx="11056">
                  <c:v>2.1269020966591499E-9</c:v>
                </c:pt>
                <c:pt idx="11057">
                  <c:v>1.9636029087415101E-9</c:v>
                </c:pt>
                <c:pt idx="11058">
                  <c:v>2.03209641368986E-9</c:v>
                </c:pt>
                <c:pt idx="11059">
                  <c:v>2.1325094276066901E-9</c:v>
                </c:pt>
                <c:pt idx="11060">
                  <c:v>2.1088502621410401E-9</c:v>
                </c:pt>
                <c:pt idx="11061">
                  <c:v>2.3839806461948001E-9</c:v>
                </c:pt>
                <c:pt idx="11062">
                  <c:v>2.5904903299434798E-9</c:v>
                </c:pt>
                <c:pt idx="11063">
                  <c:v>2.5427199112736198E-9</c:v>
                </c:pt>
                <c:pt idx="11064">
                  <c:v>2.75030288289771E-9</c:v>
                </c:pt>
                <c:pt idx="11065">
                  <c:v>2.7244426674758901E-9</c:v>
                </c:pt>
                <c:pt idx="11066">
                  <c:v>2.4423498843152299E-9</c:v>
                </c:pt>
                <c:pt idx="11067">
                  <c:v>2.49185195477643E-9</c:v>
                </c:pt>
                <c:pt idx="11068">
                  <c:v>2.6311944318378001E-9</c:v>
                </c:pt>
                <c:pt idx="11069">
                  <c:v>2.7705006888510199E-9</c:v>
                </c:pt>
                <c:pt idx="11070">
                  <c:v>2.7453163913505399E-9</c:v>
                </c:pt>
                <c:pt idx="11071">
                  <c:v>2.5431270172467099E-9</c:v>
                </c:pt>
                <c:pt idx="11072">
                  <c:v>2.3842431318300301E-9</c:v>
                </c:pt>
                <c:pt idx="11073">
                  <c:v>2.2094097663641699E-9</c:v>
                </c:pt>
                <c:pt idx="11074">
                  <c:v>1.94706571596989E-9</c:v>
                </c:pt>
                <c:pt idx="11075">
                  <c:v>1.8704446860645298E-9</c:v>
                </c:pt>
                <c:pt idx="11076">
                  <c:v>1.8051157714349299E-9</c:v>
                </c:pt>
                <c:pt idx="11077">
                  <c:v>1.7015829462678601E-9</c:v>
                </c:pt>
                <c:pt idx="11078">
                  <c:v>1.5729154542842701E-9</c:v>
                </c:pt>
                <c:pt idx="11079">
                  <c:v>1.5773308326182199E-9</c:v>
                </c:pt>
                <c:pt idx="11080">
                  <c:v>1.6028908829358199E-9</c:v>
                </c:pt>
                <c:pt idx="11081">
                  <c:v>1.6347564056421501E-9</c:v>
                </c:pt>
                <c:pt idx="11082">
                  <c:v>1.60305711369227E-9</c:v>
                </c:pt>
                <c:pt idx="11083">
                  <c:v>1.59278853901972E-9</c:v>
                </c:pt>
                <c:pt idx="11084">
                  <c:v>1.64169267068328E-9</c:v>
                </c:pt>
                <c:pt idx="11085">
                  <c:v>1.8164042723169999E-9</c:v>
                </c:pt>
                <c:pt idx="11086">
                  <c:v>2.1450633624611801E-9</c:v>
                </c:pt>
                <c:pt idx="11087">
                  <c:v>2.0239318197061998E-9</c:v>
                </c:pt>
                <c:pt idx="11088">
                  <c:v>2.7721341112026498E-9</c:v>
                </c:pt>
                <c:pt idx="11089">
                  <c:v>3.1325833090183302E-9</c:v>
                </c:pt>
                <c:pt idx="11090">
                  <c:v>1.21749861661804E-8</c:v>
                </c:pt>
                <c:pt idx="11091">
                  <c:v>3.5520401282687302E-8</c:v>
                </c:pt>
                <c:pt idx="11092">
                  <c:v>4.5131814508844598E-8</c:v>
                </c:pt>
                <c:pt idx="11093">
                  <c:v>5.1694847863592502E-8</c:v>
                </c:pt>
                <c:pt idx="11094">
                  <c:v>6.4439956242472604E-8</c:v>
                </c:pt>
                <c:pt idx="11095">
                  <c:v>5.4391263165573099E-8</c:v>
                </c:pt>
                <c:pt idx="11096">
                  <c:v>4.9638464439107902E-8</c:v>
                </c:pt>
                <c:pt idx="11097">
                  <c:v>4.67907038702313E-8</c:v>
                </c:pt>
                <c:pt idx="11098">
                  <c:v>5.3938319074315199E-8</c:v>
                </c:pt>
                <c:pt idx="11099">
                  <c:v>3.4549915590788101E-8</c:v>
                </c:pt>
                <c:pt idx="11100">
                  <c:v>2.4960522472203501E-8</c:v>
                </c:pt>
                <c:pt idx="11101">
                  <c:v>2.9532064063769001E-8</c:v>
                </c:pt>
                <c:pt idx="11102">
                  <c:v>2.4958253955704699E-8</c:v>
                </c:pt>
                <c:pt idx="11103">
                  <c:v>9.5054249369969296E-9</c:v>
                </c:pt>
                <c:pt idx="11104">
                  <c:v>1.5007042254109401E-8</c:v>
                </c:pt>
                <c:pt idx="11105">
                  <c:v>2.4282524241808299E-9</c:v>
                </c:pt>
                <c:pt idx="11106">
                  <c:v>1.6407015831201701E-9</c:v>
                </c:pt>
                <c:pt idx="11107">
                  <c:v>5.5274868680053704E-9</c:v>
                </c:pt>
                <c:pt idx="11108">
                  <c:v>2.0765686055835E-8</c:v>
                </c:pt>
                <c:pt idx="11109">
                  <c:v>3.8087957568228499E-8</c:v>
                </c:pt>
                <c:pt idx="11110">
                  <c:v>3.23378813750943E-8</c:v>
                </c:pt>
                <c:pt idx="11111">
                  <c:v>2.8515853853939999E-9</c:v>
                </c:pt>
                <c:pt idx="11112">
                  <c:v>5.3928093226189499E-8</c:v>
                </c:pt>
                <c:pt idx="11113">
                  <c:v>5.4532660879253902E-8</c:v>
                </c:pt>
                <c:pt idx="11114">
                  <c:v>1.0882999670774399E-8</c:v>
                </c:pt>
                <c:pt idx="11115">
                  <c:v>4.70172370500908E-9</c:v>
                </c:pt>
                <c:pt idx="11116">
                  <c:v>3.5027746277858799E-9</c:v>
                </c:pt>
                <c:pt idx="11117">
                  <c:v>3.5646483217532201E-9</c:v>
                </c:pt>
                <c:pt idx="11118">
                  <c:v>3.6421691823627398E-9</c:v>
                </c:pt>
                <c:pt idx="11119">
                  <c:v>3.9921378482240304E-9</c:v>
                </c:pt>
                <c:pt idx="11120">
                  <c:v>3.7558298023690099E-9</c:v>
                </c:pt>
                <c:pt idx="11121">
                  <c:v>5.4707819606042898E-9</c:v>
                </c:pt>
                <c:pt idx="11122">
                  <c:v>6.7477126565048603E-9</c:v>
                </c:pt>
                <c:pt idx="11123">
                  <c:v>4.79100184867714E-9</c:v>
                </c:pt>
                <c:pt idx="11124">
                  <c:v>3.5270017900159801E-9</c:v>
                </c:pt>
                <c:pt idx="11125">
                  <c:v>3.8745736411209702E-9</c:v>
                </c:pt>
                <c:pt idx="11126">
                  <c:v>4.1309377123554701E-9</c:v>
                </c:pt>
                <c:pt idx="11127">
                  <c:v>3.5335535817031399E-9</c:v>
                </c:pt>
                <c:pt idx="11128">
                  <c:v>3.3057393587905799E-9</c:v>
                </c:pt>
                <c:pt idx="11129">
                  <c:v>3.2751479229940299E-9</c:v>
                </c:pt>
                <c:pt idx="11130">
                  <c:v>3.8700553420941497E-9</c:v>
                </c:pt>
                <c:pt idx="11131">
                  <c:v>4.1681188351322304E-9</c:v>
                </c:pt>
                <c:pt idx="11132">
                  <c:v>3.8877338031668198E-9</c:v>
                </c:pt>
                <c:pt idx="11133">
                  <c:v>5.2262137565155696E-9</c:v>
                </c:pt>
                <c:pt idx="11134">
                  <c:v>5.5788020415071303E-9</c:v>
                </c:pt>
                <c:pt idx="11135">
                  <c:v>4.0659512187922399E-9</c:v>
                </c:pt>
                <c:pt idx="11136">
                  <c:v>2.6351485784590798E-9</c:v>
                </c:pt>
                <c:pt idx="11137">
                  <c:v>4.3349362868327702E-9</c:v>
                </c:pt>
                <c:pt idx="11138">
                  <c:v>5.4607223066590397E-9</c:v>
                </c:pt>
                <c:pt idx="11139">
                  <c:v>3.9887533114925299E-9</c:v>
                </c:pt>
                <c:pt idx="11140">
                  <c:v>1.5158869839165E-9</c:v>
                </c:pt>
                <c:pt idx="11141">
                  <c:v>1.2294097649714499E-9</c:v>
                </c:pt>
                <c:pt idx="11142">
                  <c:v>1.07543976178926E-9</c:v>
                </c:pt>
                <c:pt idx="11143">
                  <c:v>1.1085616502021299E-9</c:v>
                </c:pt>
                <c:pt idx="11144">
                  <c:v>1.14166728491923E-9</c:v>
                </c:pt>
                <c:pt idx="11145">
                  <c:v>1.0645008352785399E-9</c:v>
                </c:pt>
                <c:pt idx="11146">
                  <c:v>9.484886273208991E-10</c:v>
                </c:pt>
                <c:pt idx="11147">
                  <c:v>9.0128193797502295E-10</c:v>
                </c:pt>
                <c:pt idx="11148">
                  <c:v>8.6272002475157895E-10</c:v>
                </c:pt>
                <c:pt idx="11149">
                  <c:v>9.5324950313633309E-10</c:v>
                </c:pt>
                <c:pt idx="11150">
                  <c:v>9.1053599357148502E-10</c:v>
                </c:pt>
                <c:pt idx="11151">
                  <c:v>8.6299106963823095E-10</c:v>
                </c:pt>
                <c:pt idx="11152">
                  <c:v>8.7506823272149901E-10</c:v>
                </c:pt>
                <c:pt idx="11153">
                  <c:v>9.6917512749604402E-10</c:v>
                </c:pt>
                <c:pt idx="11154">
                  <c:v>1.1100291614377699E-9</c:v>
                </c:pt>
                <c:pt idx="11155">
                  <c:v>1.0645508594088301E-9</c:v>
                </c:pt>
                <c:pt idx="11156">
                  <c:v>9.9696147359266809E-10</c:v>
                </c:pt>
                <c:pt idx="11157">
                  <c:v>8.5258051990729405E-10</c:v>
                </c:pt>
                <c:pt idx="11158">
                  <c:v>7.6934592350946498E-10</c:v>
                </c:pt>
                <c:pt idx="11159">
                  <c:v>7.9491931501512803E-10</c:v>
                </c:pt>
                <c:pt idx="11160">
                  <c:v>9.4460314093385791E-10</c:v>
                </c:pt>
                <c:pt idx="11161">
                  <c:v>1.04522880765403E-9</c:v>
                </c:pt>
                <c:pt idx="11162">
                  <c:v>9.4276377226422805E-10</c:v>
                </c:pt>
                <c:pt idx="11163">
                  <c:v>9.1252999657199899E-10</c:v>
                </c:pt>
                <c:pt idx="11164">
                  <c:v>9.3789370504119506E-10</c:v>
                </c:pt>
                <c:pt idx="11165">
                  <c:v>9.861527405030089E-10</c:v>
                </c:pt>
                <c:pt idx="11166">
                  <c:v>1.0697257062111599E-9</c:v>
                </c:pt>
                <c:pt idx="11167">
                  <c:v>1.0914022225444001E-9</c:v>
                </c:pt>
                <c:pt idx="11168">
                  <c:v>1.0314015283515401E-9</c:v>
                </c:pt>
                <c:pt idx="11169">
                  <c:v>1.0066861950840501E-9</c:v>
                </c:pt>
                <c:pt idx="11170">
                  <c:v>1.03702478232337E-9</c:v>
                </c:pt>
                <c:pt idx="11171">
                  <c:v>1.01404420368896E-9</c:v>
                </c:pt>
                <c:pt idx="11172">
                  <c:v>9.9042379095941609E-10</c:v>
                </c:pt>
                <c:pt idx="11173">
                  <c:v>8.7083949840225599E-10</c:v>
                </c:pt>
                <c:pt idx="11174">
                  <c:v>7.40479999322299E-10</c:v>
                </c:pt>
                <c:pt idx="11175">
                  <c:v>2.28474708467943E-9</c:v>
                </c:pt>
                <c:pt idx="11176">
                  <c:v>4.6902579692078002E-9</c:v>
                </c:pt>
                <c:pt idx="11177">
                  <c:v>6.5500360592556703E-9</c:v>
                </c:pt>
                <c:pt idx="11178">
                  <c:v>7.5135102604878301E-9</c:v>
                </c:pt>
                <c:pt idx="11179">
                  <c:v>7.3104395963219002E-9</c:v>
                </c:pt>
                <c:pt idx="11180">
                  <c:v>7.5997108915320105E-9</c:v>
                </c:pt>
                <c:pt idx="11181">
                  <c:v>7.6773013755217503E-9</c:v>
                </c:pt>
                <c:pt idx="11182">
                  <c:v>6.6968891018845198E-9</c:v>
                </c:pt>
                <c:pt idx="11183">
                  <c:v>9.7384691715420206E-9</c:v>
                </c:pt>
                <c:pt idx="11184">
                  <c:v>8.6493375661239899E-8</c:v>
                </c:pt>
                <c:pt idx="11185">
                  <c:v>6.9310126640847999E-8</c:v>
                </c:pt>
                <c:pt idx="11186">
                  <c:v>3.0375919335047698E-8</c:v>
                </c:pt>
                <c:pt idx="11187">
                  <c:v>1.9500773572811001E-8</c:v>
                </c:pt>
                <c:pt idx="11188">
                  <c:v>1.9876742298656502E-9</c:v>
                </c:pt>
                <c:pt idx="11189">
                  <c:v>3.9979962850826597E-9</c:v>
                </c:pt>
                <c:pt idx="11190">
                  <c:v>6.9882868343381001E-9</c:v>
                </c:pt>
                <c:pt idx="11191">
                  <c:v>5.0646860919591297E-9</c:v>
                </c:pt>
                <c:pt idx="11192">
                  <c:v>5.7469125250701399E-9</c:v>
                </c:pt>
                <c:pt idx="11193">
                  <c:v>7.8314051015328592E-9</c:v>
                </c:pt>
                <c:pt idx="11194">
                  <c:v>8.6359600025413098E-9</c:v>
                </c:pt>
                <c:pt idx="11195">
                  <c:v>4.3232750863530999E-9</c:v>
                </c:pt>
                <c:pt idx="11196">
                  <c:v>7.6652822558409201E-9</c:v>
                </c:pt>
                <c:pt idx="11197">
                  <c:v>7.7357008556466098E-9</c:v>
                </c:pt>
                <c:pt idx="11198">
                  <c:v>7.6170873931972495E-9</c:v>
                </c:pt>
                <c:pt idx="11199">
                  <c:v>7.7648555097552394E-9</c:v>
                </c:pt>
                <c:pt idx="11200">
                  <c:v>6.4143918532921602E-9</c:v>
                </c:pt>
                <c:pt idx="11201">
                  <c:v>7.1669871436074901E-9</c:v>
                </c:pt>
                <c:pt idx="11202">
                  <c:v>7.7874847618652296E-9</c:v>
                </c:pt>
                <c:pt idx="11203">
                  <c:v>7.4005440655986202E-9</c:v>
                </c:pt>
                <c:pt idx="11204">
                  <c:v>8.0383731497137703E-9</c:v>
                </c:pt>
                <c:pt idx="11205">
                  <c:v>9.0557383693904506E-9</c:v>
                </c:pt>
                <c:pt idx="11206">
                  <c:v>9.5190456975875894E-9</c:v>
                </c:pt>
                <c:pt idx="11207">
                  <c:v>1.06999188908692E-8</c:v>
                </c:pt>
                <c:pt idx="11208">
                  <c:v>1.2069026241405199E-8</c:v>
                </c:pt>
                <c:pt idx="11209">
                  <c:v>1.48109942781637E-8</c:v>
                </c:pt>
                <c:pt idx="11210">
                  <c:v>1.3600049589165E-8</c:v>
                </c:pt>
                <c:pt idx="11211">
                  <c:v>1.2654250835188899E-8</c:v>
                </c:pt>
                <c:pt idx="11212">
                  <c:v>1.1473359728867E-8</c:v>
                </c:pt>
                <c:pt idx="11213">
                  <c:v>1.12864241139845E-8</c:v>
                </c:pt>
                <c:pt idx="11214">
                  <c:v>1.1666252687486701E-8</c:v>
                </c:pt>
                <c:pt idx="11215">
                  <c:v>1.14508679028778E-8</c:v>
                </c:pt>
                <c:pt idx="11216">
                  <c:v>1.06697789413485E-8</c:v>
                </c:pt>
                <c:pt idx="11217">
                  <c:v>1.08077014313946E-8</c:v>
                </c:pt>
                <c:pt idx="11218">
                  <c:v>9.9176541701290494E-9</c:v>
                </c:pt>
                <c:pt idx="11219">
                  <c:v>8.8327665009636708E-9</c:v>
                </c:pt>
                <c:pt idx="11220">
                  <c:v>8.0909017945144504E-9</c:v>
                </c:pt>
                <c:pt idx="11221">
                  <c:v>7.5362053141569395E-9</c:v>
                </c:pt>
                <c:pt idx="11222">
                  <c:v>7.1289540712209496E-9</c:v>
                </c:pt>
                <c:pt idx="11223">
                  <c:v>6.1208726236936901E-9</c:v>
                </c:pt>
                <c:pt idx="11224">
                  <c:v>5.7850224024153797E-9</c:v>
                </c:pt>
                <c:pt idx="11225">
                  <c:v>6.64906333403049E-9</c:v>
                </c:pt>
                <c:pt idx="11226">
                  <c:v>7.3007475517560896E-9</c:v>
                </c:pt>
                <c:pt idx="11227">
                  <c:v>7.9168737986616103E-9</c:v>
                </c:pt>
                <c:pt idx="11228">
                  <c:v>7.4774773785312697E-9</c:v>
                </c:pt>
                <c:pt idx="11229">
                  <c:v>7.0229992221864804E-9</c:v>
                </c:pt>
                <c:pt idx="11230">
                  <c:v>7.1497590593919398E-9</c:v>
                </c:pt>
                <c:pt idx="11231">
                  <c:v>6.4122603056879702E-9</c:v>
                </c:pt>
                <c:pt idx="11232">
                  <c:v>6.3278320030513203E-9</c:v>
                </c:pt>
                <c:pt idx="11233">
                  <c:v>6.5537777573851998E-9</c:v>
                </c:pt>
                <c:pt idx="11234">
                  <c:v>6.4017070070490902E-9</c:v>
                </c:pt>
                <c:pt idx="11235">
                  <c:v>6.4695245512834898E-9</c:v>
                </c:pt>
                <c:pt idx="11236">
                  <c:v>6.8418512015238403E-9</c:v>
                </c:pt>
                <c:pt idx="11237">
                  <c:v>7.48076297006502E-9</c:v>
                </c:pt>
                <c:pt idx="11238">
                  <c:v>8.2903016030637797E-9</c:v>
                </c:pt>
                <c:pt idx="11239">
                  <c:v>8.4179194105376098E-9</c:v>
                </c:pt>
                <c:pt idx="11240">
                  <c:v>7.6392653882564093E-9</c:v>
                </c:pt>
                <c:pt idx="11241">
                  <c:v>8.4669562616113699E-9</c:v>
                </c:pt>
                <c:pt idx="11242">
                  <c:v>9.0241183236905106E-9</c:v>
                </c:pt>
                <c:pt idx="11243">
                  <c:v>8.8565407425311608E-9</c:v>
                </c:pt>
                <c:pt idx="11244">
                  <c:v>9.2096213365874404E-9</c:v>
                </c:pt>
                <c:pt idx="11245">
                  <c:v>1.06498092200282E-8</c:v>
                </c:pt>
                <c:pt idx="11246">
                  <c:v>1.0748401750457601E-8</c:v>
                </c:pt>
                <c:pt idx="11247">
                  <c:v>1.0650053658907001E-8</c:v>
                </c:pt>
                <c:pt idx="11248">
                  <c:v>1.10079598500447E-8</c:v>
                </c:pt>
                <c:pt idx="11249">
                  <c:v>1.08503688880441E-8</c:v>
                </c:pt>
                <c:pt idx="11250">
                  <c:v>1.08606896981818E-8</c:v>
                </c:pt>
                <c:pt idx="11251">
                  <c:v>1.14700008523694E-8</c:v>
                </c:pt>
                <c:pt idx="11252">
                  <c:v>1.17483997377638E-8</c:v>
                </c:pt>
                <c:pt idx="11253">
                  <c:v>1.0716567824709401E-8</c:v>
                </c:pt>
                <c:pt idx="11254">
                  <c:v>1.03592902266011E-8</c:v>
                </c:pt>
                <c:pt idx="11255">
                  <c:v>1.02821634886061E-8</c:v>
                </c:pt>
                <c:pt idx="11256">
                  <c:v>1.0953779309387799E-8</c:v>
                </c:pt>
                <c:pt idx="11257">
                  <c:v>1.13273623885183E-8</c:v>
                </c:pt>
                <c:pt idx="11258">
                  <c:v>1.04635673013587E-8</c:v>
                </c:pt>
                <c:pt idx="11259">
                  <c:v>1.06290925706582E-8</c:v>
                </c:pt>
                <c:pt idx="11260">
                  <c:v>1.04448514819321E-8</c:v>
                </c:pt>
                <c:pt idx="11261">
                  <c:v>9.6240952396392704E-9</c:v>
                </c:pt>
                <c:pt idx="11262">
                  <c:v>9.1768850497067502E-9</c:v>
                </c:pt>
                <c:pt idx="11263">
                  <c:v>8.9201463466165394E-9</c:v>
                </c:pt>
                <c:pt idx="11264">
                  <c:v>9.2174256571565697E-9</c:v>
                </c:pt>
                <c:pt idx="11265">
                  <c:v>9.2210220819854397E-9</c:v>
                </c:pt>
                <c:pt idx="11266">
                  <c:v>9.4447793178982995E-9</c:v>
                </c:pt>
                <c:pt idx="11267">
                  <c:v>9.5049444050388106E-9</c:v>
                </c:pt>
                <c:pt idx="11268">
                  <c:v>8.5911410492160397E-9</c:v>
                </c:pt>
                <c:pt idx="11269">
                  <c:v>7.91953992386645E-9</c:v>
                </c:pt>
                <c:pt idx="11270">
                  <c:v>7.5178311919592708E-9</c:v>
                </c:pt>
                <c:pt idx="11271">
                  <c:v>7.1788311502030299E-9</c:v>
                </c:pt>
                <c:pt idx="11272">
                  <c:v>6.7277581734228199E-9</c:v>
                </c:pt>
                <c:pt idx="11273">
                  <c:v>6.3451820563319096E-9</c:v>
                </c:pt>
                <c:pt idx="11274">
                  <c:v>6.1621386332772001E-9</c:v>
                </c:pt>
                <c:pt idx="11275">
                  <c:v>6.86295450008295E-9</c:v>
                </c:pt>
                <c:pt idx="11276">
                  <c:v>7.7111944165840592E-9</c:v>
                </c:pt>
                <c:pt idx="11277">
                  <c:v>1.11362867928294E-8</c:v>
                </c:pt>
                <c:pt idx="11278">
                  <c:v>1.1654977357649E-8</c:v>
                </c:pt>
                <c:pt idx="11279">
                  <c:v>8.1571939047041898E-9</c:v>
                </c:pt>
                <c:pt idx="11280">
                  <c:v>8.0791095972359107E-9</c:v>
                </c:pt>
                <c:pt idx="11281">
                  <c:v>7.7390247264932205E-9</c:v>
                </c:pt>
                <c:pt idx="11282">
                  <c:v>7.6577831667818495E-9</c:v>
                </c:pt>
                <c:pt idx="11283">
                  <c:v>7.8428389446786101E-9</c:v>
                </c:pt>
                <c:pt idx="11284">
                  <c:v>7.77950182358025E-9</c:v>
                </c:pt>
                <c:pt idx="11285">
                  <c:v>7.6612224584171605E-9</c:v>
                </c:pt>
                <c:pt idx="11286">
                  <c:v>7.7059334978783892E-9</c:v>
                </c:pt>
                <c:pt idx="11287">
                  <c:v>7.5320461920217494E-9</c:v>
                </c:pt>
                <c:pt idx="11288">
                  <c:v>7.22913403444628E-9</c:v>
                </c:pt>
                <c:pt idx="11289">
                  <c:v>7.0705678629581901E-9</c:v>
                </c:pt>
                <c:pt idx="11290">
                  <c:v>8.0450430837483502E-9</c:v>
                </c:pt>
                <c:pt idx="11291">
                  <c:v>9.4783359435878093E-9</c:v>
                </c:pt>
                <c:pt idx="11292">
                  <c:v>8.9127978162552705E-9</c:v>
                </c:pt>
                <c:pt idx="11293">
                  <c:v>8.4065624697749693E-9</c:v>
                </c:pt>
                <c:pt idx="11294">
                  <c:v>8.7155173786254694E-9</c:v>
                </c:pt>
                <c:pt idx="11295">
                  <c:v>8.0801696138154098E-9</c:v>
                </c:pt>
                <c:pt idx="11296">
                  <c:v>7.0415318682123399E-9</c:v>
                </c:pt>
                <c:pt idx="11297">
                  <c:v>6.97948698938693E-9</c:v>
                </c:pt>
                <c:pt idx="11298">
                  <c:v>7.1162897227482596E-9</c:v>
                </c:pt>
                <c:pt idx="11299">
                  <c:v>5.9587076995694203E-9</c:v>
                </c:pt>
                <c:pt idx="11300">
                  <c:v>6.5901552330336402E-9</c:v>
                </c:pt>
                <c:pt idx="11301">
                  <c:v>7.1860289115574501E-9</c:v>
                </c:pt>
                <c:pt idx="11302">
                  <c:v>5.9943331874391202E-9</c:v>
                </c:pt>
                <c:pt idx="11303">
                  <c:v>5.6854847351658896E-9</c:v>
                </c:pt>
                <c:pt idx="11304">
                  <c:v>4.7744479342241602E-9</c:v>
                </c:pt>
                <c:pt idx="11305">
                  <c:v>5.4143719495771899E-9</c:v>
                </c:pt>
                <c:pt idx="11306">
                  <c:v>6.2756089791104897E-9</c:v>
                </c:pt>
                <c:pt idx="11307">
                  <c:v>6.2638040960144398E-9</c:v>
                </c:pt>
                <c:pt idx="11308">
                  <c:v>7.06426243275224E-9</c:v>
                </c:pt>
                <c:pt idx="11309">
                  <c:v>7.5895567841516494E-9</c:v>
                </c:pt>
                <c:pt idx="11310">
                  <c:v>7.8787178612961497E-9</c:v>
                </c:pt>
                <c:pt idx="11311">
                  <c:v>9.5345742191906404E-9</c:v>
                </c:pt>
                <c:pt idx="11312">
                  <c:v>9.9970669947498102E-9</c:v>
                </c:pt>
                <c:pt idx="11313">
                  <c:v>9.1022032353943301E-9</c:v>
                </c:pt>
                <c:pt idx="11314">
                  <c:v>9.0519267792452001E-9</c:v>
                </c:pt>
                <c:pt idx="11315">
                  <c:v>1.0462660667563001E-8</c:v>
                </c:pt>
                <c:pt idx="11316">
                  <c:v>9.1281454150724607E-9</c:v>
                </c:pt>
                <c:pt idx="11317">
                  <c:v>9.6670062073390708E-9</c:v>
                </c:pt>
                <c:pt idx="11318">
                  <c:v>1.06333337420444E-8</c:v>
                </c:pt>
                <c:pt idx="11319">
                  <c:v>1.0777233378569E-8</c:v>
                </c:pt>
                <c:pt idx="11320">
                  <c:v>1.19100853465534E-8</c:v>
                </c:pt>
                <c:pt idx="11321">
                  <c:v>1.05689853097997E-8</c:v>
                </c:pt>
                <c:pt idx="11322">
                  <c:v>9.6651364345663207E-9</c:v>
                </c:pt>
                <c:pt idx="11323">
                  <c:v>9.7097601601162694E-9</c:v>
                </c:pt>
                <c:pt idx="11324">
                  <c:v>1.02929809754389E-8</c:v>
                </c:pt>
                <c:pt idx="11325">
                  <c:v>1.07989487754891E-8</c:v>
                </c:pt>
                <c:pt idx="11326">
                  <c:v>1.0554157296873501E-8</c:v>
                </c:pt>
                <c:pt idx="11327">
                  <c:v>9.9486687966104295E-9</c:v>
                </c:pt>
                <c:pt idx="11328">
                  <c:v>9.6870826943873505E-9</c:v>
                </c:pt>
                <c:pt idx="11329">
                  <c:v>9.0001982566919894E-9</c:v>
                </c:pt>
                <c:pt idx="11330">
                  <c:v>8.96747694451154E-9</c:v>
                </c:pt>
                <c:pt idx="11331">
                  <c:v>8.2049205060693707E-9</c:v>
                </c:pt>
                <c:pt idx="11332">
                  <c:v>7.4946312532223393E-9</c:v>
                </c:pt>
                <c:pt idx="11333">
                  <c:v>6.0011768330333001E-9</c:v>
                </c:pt>
                <c:pt idx="11334">
                  <c:v>5.3058500986574204E-9</c:v>
                </c:pt>
                <c:pt idx="11335">
                  <c:v>4.7540474084389001E-9</c:v>
                </c:pt>
                <c:pt idx="11336">
                  <c:v>4.7124638023077198E-9</c:v>
                </c:pt>
                <c:pt idx="11337">
                  <c:v>4.9782301050719801E-9</c:v>
                </c:pt>
                <c:pt idx="11338">
                  <c:v>4.9862991791699198E-9</c:v>
                </c:pt>
                <c:pt idx="11339">
                  <c:v>4.9612897937302301E-9</c:v>
                </c:pt>
                <c:pt idx="11340">
                  <c:v>5.4755672292437702E-9</c:v>
                </c:pt>
                <c:pt idx="11341">
                  <c:v>5.81810094044719E-9</c:v>
                </c:pt>
                <c:pt idx="11342">
                  <c:v>5.7815939159972401E-9</c:v>
                </c:pt>
                <c:pt idx="11343">
                  <c:v>6.1563819845603E-9</c:v>
                </c:pt>
                <c:pt idx="11344">
                  <c:v>6.63786871530861E-9</c:v>
                </c:pt>
                <c:pt idx="11345">
                  <c:v>6.9993171519448304E-9</c:v>
                </c:pt>
                <c:pt idx="11346">
                  <c:v>7.3117542912950704E-9</c:v>
                </c:pt>
                <c:pt idx="11347">
                  <c:v>7.6756299341032602E-9</c:v>
                </c:pt>
                <c:pt idx="11348">
                  <c:v>7.0116085926959699E-9</c:v>
                </c:pt>
                <c:pt idx="11349">
                  <c:v>6.3549542014782602E-9</c:v>
                </c:pt>
                <c:pt idx="11350">
                  <c:v>6.1686262834310798E-9</c:v>
                </c:pt>
                <c:pt idx="11351">
                  <c:v>5.8901519697180103E-9</c:v>
                </c:pt>
                <c:pt idx="11352">
                  <c:v>5.64413336896211E-9</c:v>
                </c:pt>
                <c:pt idx="11353">
                  <c:v>5.5645289928280596E-9</c:v>
                </c:pt>
                <c:pt idx="11354">
                  <c:v>5.4727025262385999E-9</c:v>
                </c:pt>
                <c:pt idx="11355">
                  <c:v>5.4699356370701898E-9</c:v>
                </c:pt>
                <c:pt idx="11356">
                  <c:v>5.5474674048897401E-9</c:v>
                </c:pt>
                <c:pt idx="11357">
                  <c:v>5.4081087816261103E-9</c:v>
                </c:pt>
                <c:pt idx="11358">
                  <c:v>5.40341452669954E-9</c:v>
                </c:pt>
                <c:pt idx="11359">
                  <c:v>5.4472477213022999E-9</c:v>
                </c:pt>
                <c:pt idx="11360">
                  <c:v>5.28998694139605E-9</c:v>
                </c:pt>
                <c:pt idx="11361">
                  <c:v>5.0828574963784899E-9</c:v>
                </c:pt>
                <c:pt idx="11362">
                  <c:v>4.8159486046675404E-9</c:v>
                </c:pt>
                <c:pt idx="11363">
                  <c:v>4.7740886184700997E-9</c:v>
                </c:pt>
                <c:pt idx="11364">
                  <c:v>4.78614231646432E-9</c:v>
                </c:pt>
                <c:pt idx="11365">
                  <c:v>4.7900637076309403E-9</c:v>
                </c:pt>
                <c:pt idx="11366">
                  <c:v>4.5028499959180002E-9</c:v>
                </c:pt>
                <c:pt idx="11367">
                  <c:v>4.29192978427176E-9</c:v>
                </c:pt>
                <c:pt idx="11368">
                  <c:v>4.2668205571384596E-9</c:v>
                </c:pt>
                <c:pt idx="11369">
                  <c:v>4.0828943369563001E-9</c:v>
                </c:pt>
                <c:pt idx="11370">
                  <c:v>3.8382963984535597E-9</c:v>
                </c:pt>
                <c:pt idx="11371">
                  <c:v>3.8894840700497998E-9</c:v>
                </c:pt>
                <c:pt idx="11372">
                  <c:v>3.8731399338870098E-9</c:v>
                </c:pt>
                <c:pt idx="11373">
                  <c:v>4.11865363969237E-9</c:v>
                </c:pt>
                <c:pt idx="11374">
                  <c:v>4.1246177436133603E-9</c:v>
                </c:pt>
                <c:pt idx="11375">
                  <c:v>3.9507729334224797E-9</c:v>
                </c:pt>
                <c:pt idx="11376">
                  <c:v>4.2463417397706397E-9</c:v>
                </c:pt>
                <c:pt idx="11377">
                  <c:v>4.5617532079542702E-9</c:v>
                </c:pt>
                <c:pt idx="11378">
                  <c:v>4.79375359931992E-9</c:v>
                </c:pt>
                <c:pt idx="11379">
                  <c:v>4.6289945719555204E-9</c:v>
                </c:pt>
                <c:pt idx="11380">
                  <c:v>5.0116500051314403E-9</c:v>
                </c:pt>
                <c:pt idx="11381">
                  <c:v>8.5336602518577506E-9</c:v>
                </c:pt>
                <c:pt idx="11382">
                  <c:v>8.5395142950425508E-9</c:v>
                </c:pt>
                <c:pt idx="11383">
                  <c:v>5.6581177535226599E-9</c:v>
                </c:pt>
                <c:pt idx="11384">
                  <c:v>5.6746366298100701E-9</c:v>
                </c:pt>
                <c:pt idx="11385">
                  <c:v>5.8159440292576497E-9</c:v>
                </c:pt>
                <c:pt idx="11386">
                  <c:v>5.9000796051445303E-9</c:v>
                </c:pt>
                <c:pt idx="11387">
                  <c:v>5.8620077751813604E-9</c:v>
                </c:pt>
                <c:pt idx="11388">
                  <c:v>5.8451758863457596E-9</c:v>
                </c:pt>
                <c:pt idx="11389">
                  <c:v>6.3588396874773899E-9</c:v>
                </c:pt>
                <c:pt idx="11390">
                  <c:v>6.8719225446848099E-9</c:v>
                </c:pt>
                <c:pt idx="11391">
                  <c:v>8.0884942970509106E-9</c:v>
                </c:pt>
                <c:pt idx="11392">
                  <c:v>1.0923719398852499E-8</c:v>
                </c:pt>
                <c:pt idx="11393">
                  <c:v>8.3562373721989295E-9</c:v>
                </c:pt>
                <c:pt idx="11394">
                  <c:v>6.71607375872244E-9</c:v>
                </c:pt>
                <c:pt idx="11395">
                  <c:v>6.51748385627182E-9</c:v>
                </c:pt>
                <c:pt idx="11396">
                  <c:v>6.54829200587012E-9</c:v>
                </c:pt>
                <c:pt idx="11397">
                  <c:v>6.2036137456057997E-9</c:v>
                </c:pt>
                <c:pt idx="11398">
                  <c:v>6.8341898219938303E-9</c:v>
                </c:pt>
                <c:pt idx="11399">
                  <c:v>7.7913805862017099E-9</c:v>
                </c:pt>
                <c:pt idx="11400">
                  <c:v>8.5574370848057001E-9</c:v>
                </c:pt>
                <c:pt idx="11401">
                  <c:v>6.6029156631640402E-9</c:v>
                </c:pt>
                <c:pt idx="11402">
                  <c:v>5.8633364367491297E-9</c:v>
                </c:pt>
                <c:pt idx="11403">
                  <c:v>5.8428102995603201E-9</c:v>
                </c:pt>
                <c:pt idx="11404">
                  <c:v>5.9018999006931302E-9</c:v>
                </c:pt>
                <c:pt idx="11405">
                  <c:v>8.7545317454151299E-9</c:v>
                </c:pt>
                <c:pt idx="11406">
                  <c:v>9.1321955761031208E-9</c:v>
                </c:pt>
                <c:pt idx="11407">
                  <c:v>5.4111347389006502E-9</c:v>
                </c:pt>
                <c:pt idx="11408">
                  <c:v>5.51570768682718E-9</c:v>
                </c:pt>
                <c:pt idx="11409">
                  <c:v>6.8174179939873102E-9</c:v>
                </c:pt>
                <c:pt idx="11410">
                  <c:v>6.6472208057307999E-9</c:v>
                </c:pt>
                <c:pt idx="11411">
                  <c:v>5.8087004097951797E-9</c:v>
                </c:pt>
                <c:pt idx="11412">
                  <c:v>7.7733941311896203E-9</c:v>
                </c:pt>
                <c:pt idx="11413">
                  <c:v>7.8169765557321993E-9</c:v>
                </c:pt>
                <c:pt idx="11414">
                  <c:v>4.0824861027401003E-9</c:v>
                </c:pt>
                <c:pt idx="11415">
                  <c:v>3.0827164529089899E-9</c:v>
                </c:pt>
                <c:pt idx="11416">
                  <c:v>6.89675130093748E-9</c:v>
                </c:pt>
                <c:pt idx="11417">
                  <c:v>6.3572343784389398E-9</c:v>
                </c:pt>
                <c:pt idx="11418">
                  <c:v>2.97998791846054E-9</c:v>
                </c:pt>
                <c:pt idx="11419">
                  <c:v>3.0204400650666498E-9</c:v>
                </c:pt>
                <c:pt idx="11420">
                  <c:v>4.7346016561833102E-9</c:v>
                </c:pt>
                <c:pt idx="11421">
                  <c:v>5.1976587875274101E-9</c:v>
                </c:pt>
                <c:pt idx="11422">
                  <c:v>2.7892317360402899E-9</c:v>
                </c:pt>
                <c:pt idx="11423">
                  <c:v>3.5669622496188498E-9</c:v>
                </c:pt>
                <c:pt idx="11424">
                  <c:v>3.6067945142187102E-9</c:v>
                </c:pt>
                <c:pt idx="11425">
                  <c:v>3.1492815901221601E-9</c:v>
                </c:pt>
                <c:pt idx="11426">
                  <c:v>3.9019875391462498E-9</c:v>
                </c:pt>
                <c:pt idx="11427">
                  <c:v>4.3661906992097104E-9</c:v>
                </c:pt>
                <c:pt idx="11428">
                  <c:v>4.8387688918965999E-9</c:v>
                </c:pt>
                <c:pt idx="11429">
                  <c:v>5.4334717316373899E-9</c:v>
                </c:pt>
                <c:pt idx="11430">
                  <c:v>5.5754421923912203E-9</c:v>
                </c:pt>
                <c:pt idx="11431">
                  <c:v>5.2674842329901803E-9</c:v>
                </c:pt>
                <c:pt idx="11432">
                  <c:v>5.2282567880303397E-9</c:v>
                </c:pt>
                <c:pt idx="11433">
                  <c:v>5.0786417719286303E-9</c:v>
                </c:pt>
                <c:pt idx="11434">
                  <c:v>5.4477532760943597E-9</c:v>
                </c:pt>
                <c:pt idx="11435">
                  <c:v>6.1378490083395398E-9</c:v>
                </c:pt>
                <c:pt idx="11436">
                  <c:v>5.9715324067195499E-9</c:v>
                </c:pt>
                <c:pt idx="11437">
                  <c:v>5.3526319556412098E-9</c:v>
                </c:pt>
                <c:pt idx="11438">
                  <c:v>4.8986742387056802E-9</c:v>
                </c:pt>
                <c:pt idx="11439">
                  <c:v>4.2757685697689197E-9</c:v>
                </c:pt>
                <c:pt idx="11440">
                  <c:v>3.7234710722526698E-9</c:v>
                </c:pt>
                <c:pt idx="11441">
                  <c:v>3.2237966611253201E-9</c:v>
                </c:pt>
                <c:pt idx="11442">
                  <c:v>2.9965463129660702E-9</c:v>
                </c:pt>
                <c:pt idx="11443">
                  <c:v>2.5815311376713E-9</c:v>
                </c:pt>
                <c:pt idx="11444">
                  <c:v>2.1958787746519002E-9</c:v>
                </c:pt>
                <c:pt idx="11445">
                  <c:v>2.34993468755355E-9</c:v>
                </c:pt>
                <c:pt idx="11446">
                  <c:v>2.25727014807648E-9</c:v>
                </c:pt>
                <c:pt idx="11447">
                  <c:v>1.9089087004704501E-9</c:v>
                </c:pt>
                <c:pt idx="11448">
                  <c:v>1.83717044241839E-9</c:v>
                </c:pt>
                <c:pt idx="11449">
                  <c:v>1.8153750342298201E-9</c:v>
                </c:pt>
                <c:pt idx="11450">
                  <c:v>1.6336375534528401E-9</c:v>
                </c:pt>
                <c:pt idx="11451">
                  <c:v>1.39495381443999E-9</c:v>
                </c:pt>
                <c:pt idx="11452">
                  <c:v>1.29510359242122E-9</c:v>
                </c:pt>
                <c:pt idx="11453">
                  <c:v>1.2986012744222301E-9</c:v>
                </c:pt>
                <c:pt idx="11454">
                  <c:v>1.2125754486101899E-9</c:v>
                </c:pt>
                <c:pt idx="11455">
                  <c:v>1.15822183363659E-9</c:v>
                </c:pt>
                <c:pt idx="11456">
                  <c:v>1.1459315235192101E-9</c:v>
                </c:pt>
                <c:pt idx="11457">
                  <c:v>1.11175565125985E-9</c:v>
                </c:pt>
                <c:pt idx="11458">
                  <c:v>1.14285744094471E-9</c:v>
                </c:pt>
                <c:pt idx="11459">
                  <c:v>1.21661732493607E-9</c:v>
                </c:pt>
                <c:pt idx="11460">
                  <c:v>1.28366080066072E-9</c:v>
                </c:pt>
                <c:pt idx="11461">
                  <c:v>1.3159107066939E-9</c:v>
                </c:pt>
                <c:pt idx="11462">
                  <c:v>1.2586205314412301E-9</c:v>
                </c:pt>
                <c:pt idx="11463">
                  <c:v>1.16384515888338E-9</c:v>
                </c:pt>
                <c:pt idx="11464">
                  <c:v>1.13429621162693E-9</c:v>
                </c:pt>
                <c:pt idx="11465">
                  <c:v>1.0713012290284401E-9</c:v>
                </c:pt>
                <c:pt idx="11466">
                  <c:v>1.0609536909057299E-9</c:v>
                </c:pt>
                <c:pt idx="11467">
                  <c:v>1.1524704295619399E-9</c:v>
                </c:pt>
                <c:pt idx="11468">
                  <c:v>1.2833466373133501E-9</c:v>
                </c:pt>
                <c:pt idx="11469">
                  <c:v>1.4149146529935799E-9</c:v>
                </c:pt>
                <c:pt idx="11470">
                  <c:v>1.61744470692981E-9</c:v>
                </c:pt>
                <c:pt idx="11471">
                  <c:v>1.74111208429935E-9</c:v>
                </c:pt>
                <c:pt idx="11472">
                  <c:v>1.82081199569715E-9</c:v>
                </c:pt>
                <c:pt idx="11473">
                  <c:v>2.7907267288537999E-9</c:v>
                </c:pt>
                <c:pt idx="11474">
                  <c:v>4.6786941675185498E-9</c:v>
                </c:pt>
                <c:pt idx="11475">
                  <c:v>1.73990087177011E-9</c:v>
                </c:pt>
                <c:pt idx="11476">
                  <c:v>1.7990368548989199E-9</c:v>
                </c:pt>
                <c:pt idx="11477">
                  <c:v>2.10934198385306E-9</c:v>
                </c:pt>
                <c:pt idx="11478">
                  <c:v>2.3138952229384998E-9</c:v>
                </c:pt>
                <c:pt idx="11479">
                  <c:v>2.7230787989360899E-9</c:v>
                </c:pt>
                <c:pt idx="11480">
                  <c:v>2.7094377237932599E-9</c:v>
                </c:pt>
                <c:pt idx="11481">
                  <c:v>2.1006682374597601E-9</c:v>
                </c:pt>
                <c:pt idx="11482">
                  <c:v>2.2985744169399699E-9</c:v>
                </c:pt>
                <c:pt idx="11483">
                  <c:v>4.6041059326521698E-9</c:v>
                </c:pt>
                <c:pt idx="11484">
                  <c:v>3.19285486997017E-9</c:v>
                </c:pt>
                <c:pt idx="11485">
                  <c:v>6.7763467098097097E-9</c:v>
                </c:pt>
                <c:pt idx="11486">
                  <c:v>6.7072584857461798E-9</c:v>
                </c:pt>
                <c:pt idx="11487">
                  <c:v>1.5583227901083401E-9</c:v>
                </c:pt>
                <c:pt idx="11488">
                  <c:v>1.3557757228599999E-9</c:v>
                </c:pt>
                <c:pt idx="11489">
                  <c:v>1.4400598146708301E-9</c:v>
                </c:pt>
                <c:pt idx="11490">
                  <c:v>1.84832136657908E-9</c:v>
                </c:pt>
                <c:pt idx="11491">
                  <c:v>3.5752580869504902E-9</c:v>
                </c:pt>
                <c:pt idx="11492">
                  <c:v>3.9458824702070901E-9</c:v>
                </c:pt>
                <c:pt idx="11493">
                  <c:v>3.4868106217530399E-9</c:v>
                </c:pt>
                <c:pt idx="11494">
                  <c:v>3.4892103248475699E-9</c:v>
                </c:pt>
                <c:pt idx="11495">
                  <c:v>3.0098057231739999E-9</c:v>
                </c:pt>
                <c:pt idx="11496">
                  <c:v>4.2669611203554601E-9</c:v>
                </c:pt>
                <c:pt idx="11497">
                  <c:v>3.45115426001366E-9</c:v>
                </c:pt>
                <c:pt idx="11498">
                  <c:v>3.2558518091872798E-9</c:v>
                </c:pt>
                <c:pt idx="11499">
                  <c:v>4.27122248942949E-9</c:v>
                </c:pt>
                <c:pt idx="11500">
                  <c:v>5.0482673229947102E-9</c:v>
                </c:pt>
                <c:pt idx="11501">
                  <c:v>4.4744449287370101E-9</c:v>
                </c:pt>
                <c:pt idx="11502">
                  <c:v>3.8964552743493502E-9</c:v>
                </c:pt>
                <c:pt idx="11503">
                  <c:v>7.7752044825652305E-9</c:v>
                </c:pt>
                <c:pt idx="11504">
                  <c:v>5.7688736256010899E-9</c:v>
                </c:pt>
                <c:pt idx="11505">
                  <c:v>3.2860689099686101E-9</c:v>
                </c:pt>
                <c:pt idx="11506">
                  <c:v>3.4478642143344199E-9</c:v>
                </c:pt>
                <c:pt idx="11507">
                  <c:v>4.8446476365855904E-9</c:v>
                </c:pt>
                <c:pt idx="11508">
                  <c:v>7.2964876525137899E-9</c:v>
                </c:pt>
                <c:pt idx="11509">
                  <c:v>6.6252953406448599E-9</c:v>
                </c:pt>
                <c:pt idx="11510">
                  <c:v>5.06768740766405E-9</c:v>
                </c:pt>
                <c:pt idx="11511">
                  <c:v>6.2573008188562497E-9</c:v>
                </c:pt>
                <c:pt idx="11512">
                  <c:v>4.0857453779449198E-9</c:v>
                </c:pt>
                <c:pt idx="11513">
                  <c:v>2.3851995891181002E-9</c:v>
                </c:pt>
                <c:pt idx="11514">
                  <c:v>3.3079828765600598E-9</c:v>
                </c:pt>
                <c:pt idx="11515">
                  <c:v>3.2500858417459599E-9</c:v>
                </c:pt>
                <c:pt idx="11516">
                  <c:v>2.6951583718561598E-9</c:v>
                </c:pt>
                <c:pt idx="11517">
                  <c:v>4.7753413279615297E-9</c:v>
                </c:pt>
                <c:pt idx="11518">
                  <c:v>3.1874523937412799E-9</c:v>
                </c:pt>
                <c:pt idx="11519">
                  <c:v>3.1735431266723102E-9</c:v>
                </c:pt>
                <c:pt idx="11520">
                  <c:v>3.2031769797699502E-9</c:v>
                </c:pt>
                <c:pt idx="11521">
                  <c:v>3.2836143164561901E-9</c:v>
                </c:pt>
                <c:pt idx="11522">
                  <c:v>3.1981340100174699E-9</c:v>
                </c:pt>
                <c:pt idx="11523">
                  <c:v>3.1282560810068501E-9</c:v>
                </c:pt>
                <c:pt idx="11524">
                  <c:v>3.1531508769001202E-9</c:v>
                </c:pt>
                <c:pt idx="11525">
                  <c:v>3.0893783016426101E-9</c:v>
                </c:pt>
                <c:pt idx="11526">
                  <c:v>3.07375590692355E-9</c:v>
                </c:pt>
                <c:pt idx="11527">
                  <c:v>2.99005318008824E-9</c:v>
                </c:pt>
                <c:pt idx="11528">
                  <c:v>2.9256131670439399E-9</c:v>
                </c:pt>
                <c:pt idx="11529">
                  <c:v>2.9119758176572298E-9</c:v>
                </c:pt>
                <c:pt idx="11530">
                  <c:v>2.8324045916631498E-9</c:v>
                </c:pt>
                <c:pt idx="11531">
                  <c:v>2.7252323549975201E-9</c:v>
                </c:pt>
                <c:pt idx="11532">
                  <c:v>2.4727709825492699E-9</c:v>
                </c:pt>
                <c:pt idx="11533">
                  <c:v>2.3142756098555599E-9</c:v>
                </c:pt>
                <c:pt idx="11534">
                  <c:v>2.3013560199776401E-9</c:v>
                </c:pt>
                <c:pt idx="11535">
                  <c:v>2.4247810314940799E-9</c:v>
                </c:pt>
                <c:pt idx="11536">
                  <c:v>2.5499743851800801E-9</c:v>
                </c:pt>
                <c:pt idx="11537">
                  <c:v>2.7026702303558201E-9</c:v>
                </c:pt>
                <c:pt idx="11538">
                  <c:v>2.8373111684078701E-9</c:v>
                </c:pt>
                <c:pt idx="11539">
                  <c:v>2.8049029868437298E-9</c:v>
                </c:pt>
                <c:pt idx="11540">
                  <c:v>2.5514597538534202E-9</c:v>
                </c:pt>
                <c:pt idx="11541">
                  <c:v>2.4497038841821299E-9</c:v>
                </c:pt>
                <c:pt idx="11542">
                  <c:v>2.4511031518293799E-9</c:v>
                </c:pt>
                <c:pt idx="11543">
                  <c:v>2.17225919208687E-9</c:v>
                </c:pt>
                <c:pt idx="11544">
                  <c:v>2.14333751761679E-9</c:v>
                </c:pt>
                <c:pt idx="11545">
                  <c:v>2.1422079139011101E-9</c:v>
                </c:pt>
                <c:pt idx="11546">
                  <c:v>2.13524503207164E-9</c:v>
                </c:pt>
                <c:pt idx="11547">
                  <c:v>2.0943337679465301E-9</c:v>
                </c:pt>
                <c:pt idx="11548">
                  <c:v>2.1999238759051999E-9</c:v>
                </c:pt>
                <c:pt idx="11549">
                  <c:v>2.3884666517423802E-9</c:v>
                </c:pt>
                <c:pt idx="11550">
                  <c:v>2.5657984258690598E-9</c:v>
                </c:pt>
                <c:pt idx="11551">
                  <c:v>2.7127212067919598E-9</c:v>
                </c:pt>
                <c:pt idx="11552">
                  <c:v>2.9567153953765301E-9</c:v>
                </c:pt>
                <c:pt idx="11553">
                  <c:v>2.7978559763895001E-9</c:v>
                </c:pt>
                <c:pt idx="11554">
                  <c:v>2.7961319158780699E-9</c:v>
                </c:pt>
                <c:pt idx="11555">
                  <c:v>3.07176037003158E-9</c:v>
                </c:pt>
                <c:pt idx="11556">
                  <c:v>3.3234915519340998E-9</c:v>
                </c:pt>
                <c:pt idx="11557">
                  <c:v>3.5876616368101499E-9</c:v>
                </c:pt>
                <c:pt idx="11558">
                  <c:v>4.3163577288906703E-9</c:v>
                </c:pt>
                <c:pt idx="11559">
                  <c:v>4.6159460331126702E-9</c:v>
                </c:pt>
                <c:pt idx="11560">
                  <c:v>4.8677839444968203E-9</c:v>
                </c:pt>
                <c:pt idx="11561">
                  <c:v>5.3680719209841E-9</c:v>
                </c:pt>
                <c:pt idx="11562">
                  <c:v>5.5452246272960799E-9</c:v>
                </c:pt>
                <c:pt idx="11563">
                  <c:v>5.4255508252704E-9</c:v>
                </c:pt>
                <c:pt idx="11564">
                  <c:v>5.6668203552649097E-9</c:v>
                </c:pt>
                <c:pt idx="11565">
                  <c:v>5.7158501789872797E-9</c:v>
                </c:pt>
                <c:pt idx="11566">
                  <c:v>5.67128757270433E-9</c:v>
                </c:pt>
                <c:pt idx="11567">
                  <c:v>5.77422929994919E-9</c:v>
                </c:pt>
                <c:pt idx="11568">
                  <c:v>6.1412848363820503E-9</c:v>
                </c:pt>
                <c:pt idx="11569">
                  <c:v>6.7508223028913097E-9</c:v>
                </c:pt>
                <c:pt idx="11570">
                  <c:v>7.0219435160053097E-9</c:v>
                </c:pt>
                <c:pt idx="11571">
                  <c:v>6.9282304944941501E-9</c:v>
                </c:pt>
                <c:pt idx="11572">
                  <c:v>7.1537458791978402E-9</c:v>
                </c:pt>
                <c:pt idx="11573">
                  <c:v>7.3567667602852996E-9</c:v>
                </c:pt>
                <c:pt idx="11574">
                  <c:v>7.1222925303770903E-9</c:v>
                </c:pt>
                <c:pt idx="11575">
                  <c:v>6.8858723085713599E-9</c:v>
                </c:pt>
                <c:pt idx="11576">
                  <c:v>6.7801988098026402E-9</c:v>
                </c:pt>
                <c:pt idx="11577">
                  <c:v>6.5412742436382799E-9</c:v>
                </c:pt>
                <c:pt idx="11578">
                  <c:v>6.3610553360813198E-9</c:v>
                </c:pt>
                <c:pt idx="11579">
                  <c:v>5.9040232140711597E-9</c:v>
                </c:pt>
                <c:pt idx="11580">
                  <c:v>5.4772707920118303E-9</c:v>
                </c:pt>
                <c:pt idx="11581">
                  <c:v>5.0189534253666699E-9</c:v>
                </c:pt>
                <c:pt idx="11582">
                  <c:v>4.70617029475227E-9</c:v>
                </c:pt>
                <c:pt idx="11583">
                  <c:v>4.4508011857312204E-9</c:v>
                </c:pt>
                <c:pt idx="11584">
                  <c:v>4.4088480748277197E-9</c:v>
                </c:pt>
                <c:pt idx="11585">
                  <c:v>4.0054486534273501E-9</c:v>
                </c:pt>
                <c:pt idx="11586">
                  <c:v>3.95589699875398E-9</c:v>
                </c:pt>
                <c:pt idx="11587">
                  <c:v>4.0093093168560002E-9</c:v>
                </c:pt>
                <c:pt idx="11588">
                  <c:v>4.1059864971913102E-9</c:v>
                </c:pt>
                <c:pt idx="11589">
                  <c:v>4.2335215808581801E-9</c:v>
                </c:pt>
                <c:pt idx="11590">
                  <c:v>4.08704415525336E-9</c:v>
                </c:pt>
                <c:pt idx="11591">
                  <c:v>3.7249525759383E-9</c:v>
                </c:pt>
                <c:pt idx="11592">
                  <c:v>3.9146900018550901E-9</c:v>
                </c:pt>
                <c:pt idx="11593">
                  <c:v>5.14256431900601E-9</c:v>
                </c:pt>
                <c:pt idx="11594">
                  <c:v>5.5262332356427999E-9</c:v>
                </c:pt>
                <c:pt idx="11595">
                  <c:v>6.3154658549900897E-9</c:v>
                </c:pt>
                <c:pt idx="11596">
                  <c:v>9.8221218706115295E-9</c:v>
                </c:pt>
                <c:pt idx="11597">
                  <c:v>1.5494445367097299E-8</c:v>
                </c:pt>
                <c:pt idx="11598">
                  <c:v>1.9803947548415601E-8</c:v>
                </c:pt>
                <c:pt idx="11599">
                  <c:v>2.22977067518841E-8</c:v>
                </c:pt>
                <c:pt idx="11600">
                  <c:v>2.70844834941876E-8</c:v>
                </c:pt>
                <c:pt idx="11601">
                  <c:v>3.3569996977044902E-8</c:v>
                </c:pt>
                <c:pt idx="11602">
                  <c:v>3.7358545584609403E-8</c:v>
                </c:pt>
                <c:pt idx="11603">
                  <c:v>3.8785025688595697E-8</c:v>
                </c:pt>
                <c:pt idx="11604">
                  <c:v>3.8034775395616003E-8</c:v>
                </c:pt>
                <c:pt idx="11605">
                  <c:v>4.1872229700931903E-8</c:v>
                </c:pt>
                <c:pt idx="11606">
                  <c:v>4.29148508224217E-8</c:v>
                </c:pt>
                <c:pt idx="11607">
                  <c:v>4.4470768469739102E-8</c:v>
                </c:pt>
                <c:pt idx="11608">
                  <c:v>5.0191556796380001E-8</c:v>
                </c:pt>
                <c:pt idx="11609">
                  <c:v>4.9708592064267799E-8</c:v>
                </c:pt>
                <c:pt idx="11610">
                  <c:v>4.8521944434543497E-8</c:v>
                </c:pt>
                <c:pt idx="11611">
                  <c:v>4.7154842373944397E-8</c:v>
                </c:pt>
                <c:pt idx="11612">
                  <c:v>4.71498640660975E-8</c:v>
                </c:pt>
                <c:pt idx="11613">
                  <c:v>4.4949244813680303E-8</c:v>
                </c:pt>
                <c:pt idx="11614">
                  <c:v>4.17869843510683E-8</c:v>
                </c:pt>
                <c:pt idx="11615">
                  <c:v>4.4736423707168098E-8</c:v>
                </c:pt>
                <c:pt idx="11616">
                  <c:v>4.8434673811035597E-8</c:v>
                </c:pt>
                <c:pt idx="11617">
                  <c:v>4.7401722619731802E-8</c:v>
                </c:pt>
                <c:pt idx="11618">
                  <c:v>4.5075393255472397E-8</c:v>
                </c:pt>
                <c:pt idx="11619">
                  <c:v>4.0797403531085202E-8</c:v>
                </c:pt>
                <c:pt idx="11620">
                  <c:v>3.6475542940048297E-8</c:v>
                </c:pt>
                <c:pt idx="11621">
                  <c:v>3.6009674970415298E-8</c:v>
                </c:pt>
                <c:pt idx="11622">
                  <c:v>3.2978801316925199E-8</c:v>
                </c:pt>
                <c:pt idx="11623">
                  <c:v>3.2063438675465002E-8</c:v>
                </c:pt>
                <c:pt idx="11624">
                  <c:v>3.0496360087688602E-8</c:v>
                </c:pt>
                <c:pt idx="11625">
                  <c:v>2.4981756813263001E-8</c:v>
                </c:pt>
                <c:pt idx="11626">
                  <c:v>2.2566489044198601E-8</c:v>
                </c:pt>
                <c:pt idx="11627">
                  <c:v>2.3089348956410501E-8</c:v>
                </c:pt>
                <c:pt idx="11628">
                  <c:v>2.29059728895583E-8</c:v>
                </c:pt>
                <c:pt idx="11629">
                  <c:v>2.2450213088479001E-8</c:v>
                </c:pt>
                <c:pt idx="11630">
                  <c:v>2.34096261570423E-8</c:v>
                </c:pt>
                <c:pt idx="11631">
                  <c:v>2.21776447455984E-8</c:v>
                </c:pt>
                <c:pt idx="11632">
                  <c:v>2.1382164637687201E-8</c:v>
                </c:pt>
                <c:pt idx="11633">
                  <c:v>2.09728600435299E-8</c:v>
                </c:pt>
                <c:pt idx="11634">
                  <c:v>2.1307672104635799E-8</c:v>
                </c:pt>
                <c:pt idx="11635">
                  <c:v>2.0606105021214999E-8</c:v>
                </c:pt>
                <c:pt idx="11636">
                  <c:v>1.9299453767898201E-8</c:v>
                </c:pt>
                <c:pt idx="11637">
                  <c:v>1.8854432809950301E-8</c:v>
                </c:pt>
                <c:pt idx="11638">
                  <c:v>1.95814698615992E-8</c:v>
                </c:pt>
                <c:pt idx="11639">
                  <c:v>2.0496624855082798E-8</c:v>
                </c:pt>
                <c:pt idx="11640">
                  <c:v>2.2743348328503199E-8</c:v>
                </c:pt>
                <c:pt idx="11641">
                  <c:v>2.4983991092403901E-8</c:v>
                </c:pt>
                <c:pt idx="11642">
                  <c:v>2.62220592492697E-8</c:v>
                </c:pt>
                <c:pt idx="11643">
                  <c:v>2.5793059564599099E-8</c:v>
                </c:pt>
                <c:pt idx="11644">
                  <c:v>2.53434241486631E-8</c:v>
                </c:pt>
                <c:pt idx="11645">
                  <c:v>2.32105572104685E-8</c:v>
                </c:pt>
                <c:pt idx="11646">
                  <c:v>2.1954117349868501E-8</c:v>
                </c:pt>
                <c:pt idx="11647">
                  <c:v>2.0958939426722701E-8</c:v>
                </c:pt>
                <c:pt idx="11648">
                  <c:v>1.91604020893812E-8</c:v>
                </c:pt>
                <c:pt idx="11649">
                  <c:v>1.78274755905749E-8</c:v>
                </c:pt>
                <c:pt idx="11650">
                  <c:v>1.6301493625874001E-8</c:v>
                </c:pt>
                <c:pt idx="11651">
                  <c:v>1.47444357287316E-8</c:v>
                </c:pt>
                <c:pt idx="11652">
                  <c:v>1.37302253360594E-8</c:v>
                </c:pt>
                <c:pt idx="11653">
                  <c:v>1.2404625465858801E-8</c:v>
                </c:pt>
                <c:pt idx="11654">
                  <c:v>1.10702665334597E-8</c:v>
                </c:pt>
                <c:pt idx="11655">
                  <c:v>1.06198154763501E-8</c:v>
                </c:pt>
                <c:pt idx="11656">
                  <c:v>1.0379763460659201E-8</c:v>
                </c:pt>
                <c:pt idx="11657">
                  <c:v>1.0390253396225E-8</c:v>
                </c:pt>
                <c:pt idx="11658">
                  <c:v>1.09926178499576E-8</c:v>
                </c:pt>
                <c:pt idx="11659">
                  <c:v>1.15083848356146E-8</c:v>
                </c:pt>
                <c:pt idx="11660">
                  <c:v>1.22466910704134E-8</c:v>
                </c:pt>
                <c:pt idx="11661">
                  <c:v>1.3124788620836601E-8</c:v>
                </c:pt>
                <c:pt idx="11662">
                  <c:v>1.3229633007955E-8</c:v>
                </c:pt>
                <c:pt idx="11663">
                  <c:v>1.2850250853163201E-8</c:v>
                </c:pt>
                <c:pt idx="11664">
                  <c:v>1.2738796443543E-8</c:v>
                </c:pt>
                <c:pt idx="11665">
                  <c:v>1.2590620820318899E-8</c:v>
                </c:pt>
                <c:pt idx="11666">
                  <c:v>1.2815649996778201E-8</c:v>
                </c:pt>
                <c:pt idx="11667">
                  <c:v>1.2416580293104099E-8</c:v>
                </c:pt>
                <c:pt idx="11668">
                  <c:v>1.2266378590786199E-8</c:v>
                </c:pt>
                <c:pt idx="11669">
                  <c:v>1.12708556824568E-8</c:v>
                </c:pt>
                <c:pt idx="11670">
                  <c:v>9.7243254142824804E-9</c:v>
                </c:pt>
                <c:pt idx="11671">
                  <c:v>9.4583583103603903E-9</c:v>
                </c:pt>
                <c:pt idx="11672">
                  <c:v>8.8112515409653897E-9</c:v>
                </c:pt>
                <c:pt idx="11673">
                  <c:v>8.4429037682239004E-9</c:v>
                </c:pt>
                <c:pt idx="11674">
                  <c:v>7.9698562128758008E-9</c:v>
                </c:pt>
                <c:pt idx="11675">
                  <c:v>7.6291965786952501E-9</c:v>
                </c:pt>
                <c:pt idx="11676">
                  <c:v>1.12288689263523E-8</c:v>
                </c:pt>
                <c:pt idx="11677">
                  <c:v>1.35512225646499E-8</c:v>
                </c:pt>
                <c:pt idx="11678">
                  <c:v>1.9881473401519501E-8</c:v>
                </c:pt>
                <c:pt idx="11679">
                  <c:v>4.2404755419270198E-8</c:v>
                </c:pt>
                <c:pt idx="11680">
                  <c:v>5.8563418792631403E-8</c:v>
                </c:pt>
                <c:pt idx="11681">
                  <c:v>4.7725980190433302E-8</c:v>
                </c:pt>
                <c:pt idx="11682">
                  <c:v>1.336327325403E-8</c:v>
                </c:pt>
                <c:pt idx="11683">
                  <c:v>7.7928989187898195E-9</c:v>
                </c:pt>
                <c:pt idx="11684">
                  <c:v>7.8369899685366992E-9</c:v>
                </c:pt>
                <c:pt idx="11685">
                  <c:v>7.0429152436555504E-9</c:v>
                </c:pt>
                <c:pt idx="11686">
                  <c:v>6.8068231459648997E-9</c:v>
                </c:pt>
                <c:pt idx="11687">
                  <c:v>6.9312872236777496E-9</c:v>
                </c:pt>
                <c:pt idx="11688">
                  <c:v>7.7032069658505393E-9</c:v>
                </c:pt>
                <c:pt idx="11689">
                  <c:v>8.2923925914248801E-9</c:v>
                </c:pt>
                <c:pt idx="11690">
                  <c:v>7.9588746781854805E-9</c:v>
                </c:pt>
                <c:pt idx="11691">
                  <c:v>7.2658224918869497E-9</c:v>
                </c:pt>
                <c:pt idx="11692">
                  <c:v>6.4868296896956299E-9</c:v>
                </c:pt>
                <c:pt idx="11693">
                  <c:v>6.4961697646108099E-9</c:v>
                </c:pt>
                <c:pt idx="11694">
                  <c:v>6.9284282062159803E-9</c:v>
                </c:pt>
                <c:pt idx="11695">
                  <c:v>6.7836533295846399E-9</c:v>
                </c:pt>
                <c:pt idx="11696">
                  <c:v>7.8585259828994807E-9</c:v>
                </c:pt>
                <c:pt idx="11697">
                  <c:v>1.1291712458104399E-8</c:v>
                </c:pt>
                <c:pt idx="11698">
                  <c:v>1.3994418831342E-8</c:v>
                </c:pt>
                <c:pt idx="11699">
                  <c:v>1.5948459580319301E-8</c:v>
                </c:pt>
                <c:pt idx="11700">
                  <c:v>1.84370848021365E-8</c:v>
                </c:pt>
                <c:pt idx="11701">
                  <c:v>2.1936428819789498E-8</c:v>
                </c:pt>
                <c:pt idx="11702">
                  <c:v>2.3073247701292101E-8</c:v>
                </c:pt>
                <c:pt idx="11703">
                  <c:v>2.26187196478001E-8</c:v>
                </c:pt>
                <c:pt idx="11704">
                  <c:v>2.2455869676629401E-8</c:v>
                </c:pt>
                <c:pt idx="11705">
                  <c:v>2.5796020692712499E-8</c:v>
                </c:pt>
                <c:pt idx="11706">
                  <c:v>2.8099865223358399E-8</c:v>
                </c:pt>
                <c:pt idx="11707">
                  <c:v>2.5104994204323299E-8</c:v>
                </c:pt>
                <c:pt idx="11708">
                  <c:v>2.4404472927472E-8</c:v>
                </c:pt>
                <c:pt idx="11709">
                  <c:v>2.6221539149564899E-8</c:v>
                </c:pt>
                <c:pt idx="11710">
                  <c:v>2.9735607465284899E-8</c:v>
                </c:pt>
                <c:pt idx="11711">
                  <c:v>3.2413921386492101E-8</c:v>
                </c:pt>
                <c:pt idx="11712">
                  <c:v>3.56465602726705E-8</c:v>
                </c:pt>
                <c:pt idx="11713">
                  <c:v>3.1358444951172099E-8</c:v>
                </c:pt>
                <c:pt idx="11714">
                  <c:v>2.86174799268215E-8</c:v>
                </c:pt>
                <c:pt idx="11715">
                  <c:v>2.6906584136797999E-8</c:v>
                </c:pt>
                <c:pt idx="11716">
                  <c:v>2.6429626885287499E-8</c:v>
                </c:pt>
                <c:pt idx="11717">
                  <c:v>2.4666014649961099E-8</c:v>
                </c:pt>
                <c:pt idx="11718">
                  <c:v>2.1391534474435801E-8</c:v>
                </c:pt>
                <c:pt idx="11719">
                  <c:v>1.9173689129490599E-8</c:v>
                </c:pt>
                <c:pt idx="11720">
                  <c:v>1.68533413715861E-8</c:v>
                </c:pt>
                <c:pt idx="11721">
                  <c:v>1.47710080559867E-8</c:v>
                </c:pt>
                <c:pt idx="11722">
                  <c:v>1.34350992091139E-8</c:v>
                </c:pt>
                <c:pt idx="11723">
                  <c:v>1.18837013790517E-8</c:v>
                </c:pt>
                <c:pt idx="11724">
                  <c:v>1.03142842121605E-8</c:v>
                </c:pt>
                <c:pt idx="11725">
                  <c:v>9.1096115436541297E-9</c:v>
                </c:pt>
                <c:pt idx="11726">
                  <c:v>8.1528477192723402E-9</c:v>
                </c:pt>
                <c:pt idx="11727">
                  <c:v>7.2151497726993499E-9</c:v>
                </c:pt>
                <c:pt idx="11728">
                  <c:v>6.8347449293518103E-9</c:v>
                </c:pt>
                <c:pt idx="11729">
                  <c:v>6.4874994032821997E-9</c:v>
                </c:pt>
                <c:pt idx="11730">
                  <c:v>6.1030996521246097E-9</c:v>
                </c:pt>
                <c:pt idx="11731">
                  <c:v>5.8317070109895401E-9</c:v>
                </c:pt>
                <c:pt idx="11732">
                  <c:v>5.5094912005852602E-9</c:v>
                </c:pt>
                <c:pt idx="11733">
                  <c:v>5.2407880871563797E-9</c:v>
                </c:pt>
                <c:pt idx="11734">
                  <c:v>5.1744685477906702E-9</c:v>
                </c:pt>
                <c:pt idx="11735">
                  <c:v>5.0920317331496497E-9</c:v>
                </c:pt>
                <c:pt idx="11736">
                  <c:v>5.1183053669682798E-9</c:v>
                </c:pt>
                <c:pt idx="11737">
                  <c:v>4.9240202649972699E-9</c:v>
                </c:pt>
                <c:pt idx="11738">
                  <c:v>4.6755770351785E-9</c:v>
                </c:pt>
                <c:pt idx="11739">
                  <c:v>4.4724202397180898E-9</c:v>
                </c:pt>
                <c:pt idx="11740">
                  <c:v>4.2772565206088996E-9</c:v>
                </c:pt>
                <c:pt idx="11741">
                  <c:v>4.1635931591675297E-9</c:v>
                </c:pt>
                <c:pt idx="11742">
                  <c:v>4.0486698790698699E-9</c:v>
                </c:pt>
                <c:pt idx="11743">
                  <c:v>3.83065538458706E-9</c:v>
                </c:pt>
                <c:pt idx="11744">
                  <c:v>3.71285212822933E-9</c:v>
                </c:pt>
                <c:pt idx="11745">
                  <c:v>3.7828472438580102E-9</c:v>
                </c:pt>
                <c:pt idx="11746">
                  <c:v>3.7719123991355003E-9</c:v>
                </c:pt>
                <c:pt idx="11747">
                  <c:v>3.9252882293183502E-9</c:v>
                </c:pt>
                <c:pt idx="11748">
                  <c:v>4.1528140406371901E-9</c:v>
                </c:pt>
                <c:pt idx="11749">
                  <c:v>4.3915053881404601E-9</c:v>
                </c:pt>
                <c:pt idx="11750">
                  <c:v>4.4677980730186597E-9</c:v>
                </c:pt>
                <c:pt idx="11751">
                  <c:v>4.7343336585633402E-9</c:v>
                </c:pt>
                <c:pt idx="11752">
                  <c:v>5.2236574037945804E-9</c:v>
                </c:pt>
                <c:pt idx="11753">
                  <c:v>5.38924236253843E-9</c:v>
                </c:pt>
                <c:pt idx="11754">
                  <c:v>5.3979520203467002E-9</c:v>
                </c:pt>
                <c:pt idx="11755">
                  <c:v>5.6112375267353304E-9</c:v>
                </c:pt>
                <c:pt idx="11756">
                  <c:v>5.74664306379331E-9</c:v>
                </c:pt>
                <c:pt idx="11757">
                  <c:v>5.93495405002276E-9</c:v>
                </c:pt>
                <c:pt idx="11758">
                  <c:v>6.1567759608410298E-9</c:v>
                </c:pt>
                <c:pt idx="11759">
                  <c:v>6.4478778943540804E-9</c:v>
                </c:pt>
                <c:pt idx="11760">
                  <c:v>6.69651916731193E-9</c:v>
                </c:pt>
                <c:pt idx="11761">
                  <c:v>6.6157004451710097E-9</c:v>
                </c:pt>
                <c:pt idx="11762">
                  <c:v>6.63022640444753E-9</c:v>
                </c:pt>
                <c:pt idx="11763">
                  <c:v>6.7507708717037503E-9</c:v>
                </c:pt>
                <c:pt idx="11764">
                  <c:v>6.9190127026711801E-9</c:v>
                </c:pt>
                <c:pt idx="11765">
                  <c:v>6.9847583117746497E-9</c:v>
                </c:pt>
                <c:pt idx="11766">
                  <c:v>7.4700449961118006E-9</c:v>
                </c:pt>
                <c:pt idx="11767">
                  <c:v>8.0491175175947794E-9</c:v>
                </c:pt>
                <c:pt idx="11768">
                  <c:v>8.2039288090808506E-9</c:v>
                </c:pt>
                <c:pt idx="11769">
                  <c:v>8.28560637538635E-9</c:v>
                </c:pt>
                <c:pt idx="11770">
                  <c:v>8.9493390252411601E-9</c:v>
                </c:pt>
                <c:pt idx="11771">
                  <c:v>8.9952344028595707E-9</c:v>
                </c:pt>
                <c:pt idx="11772">
                  <c:v>8.9037844050610605E-9</c:v>
                </c:pt>
                <c:pt idx="11773">
                  <c:v>1.02992428727066E-8</c:v>
                </c:pt>
                <c:pt idx="11774">
                  <c:v>1.17576893591975E-8</c:v>
                </c:pt>
                <c:pt idx="11775">
                  <c:v>1.26646824381374E-8</c:v>
                </c:pt>
                <c:pt idx="11776">
                  <c:v>1.3673878583055E-8</c:v>
                </c:pt>
                <c:pt idx="11777">
                  <c:v>1.38324424921253E-8</c:v>
                </c:pt>
                <c:pt idx="11778">
                  <c:v>1.33040004882551E-8</c:v>
                </c:pt>
                <c:pt idx="11779">
                  <c:v>1.4584118627905901E-8</c:v>
                </c:pt>
                <c:pt idx="11780">
                  <c:v>1.50013649329209E-8</c:v>
                </c:pt>
                <c:pt idx="11781">
                  <c:v>1.5404096295774099E-8</c:v>
                </c:pt>
                <c:pt idx="11782">
                  <c:v>1.5899990113667802E-8</c:v>
                </c:pt>
                <c:pt idx="11783">
                  <c:v>1.4528409545563E-8</c:v>
                </c:pt>
                <c:pt idx="11784">
                  <c:v>1.2541712066822199E-8</c:v>
                </c:pt>
                <c:pt idx="11785">
                  <c:v>1.1360491279601299E-8</c:v>
                </c:pt>
                <c:pt idx="11786">
                  <c:v>1.0194719053705099E-8</c:v>
                </c:pt>
                <c:pt idx="11787">
                  <c:v>1.0304227152021401E-8</c:v>
                </c:pt>
                <c:pt idx="11788">
                  <c:v>9.7691370372890906E-9</c:v>
                </c:pt>
                <c:pt idx="11789">
                  <c:v>9.2422840369771808E-9</c:v>
                </c:pt>
                <c:pt idx="11790">
                  <c:v>8.8305011732286697E-9</c:v>
                </c:pt>
                <c:pt idx="11791">
                  <c:v>8.1743716346147097E-9</c:v>
                </c:pt>
                <c:pt idx="11792">
                  <c:v>8.3903457355960703E-9</c:v>
                </c:pt>
                <c:pt idx="11793">
                  <c:v>8.4014640803281008E-9</c:v>
                </c:pt>
                <c:pt idx="11794">
                  <c:v>7.4623912266552499E-9</c:v>
                </c:pt>
                <c:pt idx="11795">
                  <c:v>7.1548370780509804E-9</c:v>
                </c:pt>
                <c:pt idx="11796">
                  <c:v>7.4582902414721107E-9</c:v>
                </c:pt>
                <c:pt idx="11797">
                  <c:v>6.8254351098092897E-9</c:v>
                </c:pt>
                <c:pt idx="11798">
                  <c:v>6.4545760437870003E-9</c:v>
                </c:pt>
                <c:pt idx="11799">
                  <c:v>6.2473801287460103E-9</c:v>
                </c:pt>
                <c:pt idx="11800">
                  <c:v>5.9513901796680396E-9</c:v>
                </c:pt>
                <c:pt idx="11801">
                  <c:v>5.8604469452890404E-9</c:v>
                </c:pt>
                <c:pt idx="11802">
                  <c:v>6.0857143854868E-9</c:v>
                </c:pt>
                <c:pt idx="11803">
                  <c:v>5.9355513496026698E-9</c:v>
                </c:pt>
                <c:pt idx="11804">
                  <c:v>5.4663424934042197E-9</c:v>
                </c:pt>
                <c:pt idx="11805">
                  <c:v>5.3492566213841197E-9</c:v>
                </c:pt>
                <c:pt idx="11806">
                  <c:v>5.1590018822899298E-9</c:v>
                </c:pt>
                <c:pt idx="11807">
                  <c:v>4.9515787617013797E-9</c:v>
                </c:pt>
                <c:pt idx="11808">
                  <c:v>4.7697955419223597E-9</c:v>
                </c:pt>
                <c:pt idx="11809">
                  <c:v>4.6399332444016002E-9</c:v>
                </c:pt>
                <c:pt idx="11810">
                  <c:v>4.5003260028442401E-9</c:v>
                </c:pt>
                <c:pt idx="11811">
                  <c:v>3.7738742087205698E-9</c:v>
                </c:pt>
                <c:pt idx="11812">
                  <c:v>3.17116283460418E-9</c:v>
                </c:pt>
                <c:pt idx="11813">
                  <c:v>2.7229100118374001E-9</c:v>
                </c:pt>
                <c:pt idx="11814">
                  <c:v>2.2911438722727202E-9</c:v>
                </c:pt>
                <c:pt idx="11815">
                  <c:v>2.06504970151873E-9</c:v>
                </c:pt>
                <c:pt idx="11816">
                  <c:v>1.88739420672455E-9</c:v>
                </c:pt>
                <c:pt idx="11817">
                  <c:v>1.83865919988087E-9</c:v>
                </c:pt>
                <c:pt idx="11818">
                  <c:v>1.6831164145133799E-9</c:v>
                </c:pt>
                <c:pt idx="11819">
                  <c:v>1.68557253690793E-9</c:v>
                </c:pt>
                <c:pt idx="11820">
                  <c:v>1.65965985712332E-9</c:v>
                </c:pt>
                <c:pt idx="11821">
                  <c:v>1.57152469294454E-9</c:v>
                </c:pt>
                <c:pt idx="11822">
                  <c:v>1.65923376799496E-9</c:v>
                </c:pt>
                <c:pt idx="11823">
                  <c:v>1.67537823383349E-9</c:v>
                </c:pt>
                <c:pt idx="11824">
                  <c:v>1.62937134703875E-9</c:v>
                </c:pt>
                <c:pt idx="11825">
                  <c:v>1.6262603098700599E-9</c:v>
                </c:pt>
                <c:pt idx="11826">
                  <c:v>1.5964645532812701E-9</c:v>
                </c:pt>
                <c:pt idx="11827">
                  <c:v>1.5911292391117801E-9</c:v>
                </c:pt>
                <c:pt idx="11828">
                  <c:v>1.5592282070240199E-9</c:v>
                </c:pt>
                <c:pt idx="11829">
                  <c:v>1.5313218341597101E-9</c:v>
                </c:pt>
                <c:pt idx="11830">
                  <c:v>1.5816041527726799E-9</c:v>
                </c:pt>
                <c:pt idx="11831">
                  <c:v>1.6468042879482399E-9</c:v>
                </c:pt>
                <c:pt idx="11832">
                  <c:v>1.70776624332759E-9</c:v>
                </c:pt>
                <c:pt idx="11833">
                  <c:v>1.66103976990067E-9</c:v>
                </c:pt>
                <c:pt idx="11834">
                  <c:v>1.6981701184836299E-9</c:v>
                </c:pt>
                <c:pt idx="11835">
                  <c:v>1.71797591029707E-9</c:v>
                </c:pt>
                <c:pt idx="11836">
                  <c:v>1.7050059396260201E-9</c:v>
                </c:pt>
                <c:pt idx="11837">
                  <c:v>1.8688835596954999E-9</c:v>
                </c:pt>
                <c:pt idx="11838">
                  <c:v>1.96667463904017E-9</c:v>
                </c:pt>
                <c:pt idx="11839">
                  <c:v>2.01085205765865E-9</c:v>
                </c:pt>
                <c:pt idx="11840">
                  <c:v>2.12247392226417E-9</c:v>
                </c:pt>
                <c:pt idx="11841">
                  <c:v>2.1558999882936899E-9</c:v>
                </c:pt>
                <c:pt idx="11842">
                  <c:v>2.2460508942987498E-9</c:v>
                </c:pt>
                <c:pt idx="11843">
                  <c:v>2.3018103239507698E-9</c:v>
                </c:pt>
                <c:pt idx="11844">
                  <c:v>2.3338796931701501E-9</c:v>
                </c:pt>
                <c:pt idx="11845">
                  <c:v>2.4484524825298501E-9</c:v>
                </c:pt>
                <c:pt idx="11846">
                  <c:v>2.7018905122629801E-9</c:v>
                </c:pt>
                <c:pt idx="11847">
                  <c:v>2.9579174595637101E-9</c:v>
                </c:pt>
                <c:pt idx="11848">
                  <c:v>3.1483928928372799E-9</c:v>
                </c:pt>
                <c:pt idx="11849">
                  <c:v>3.1200537265483598E-9</c:v>
                </c:pt>
                <c:pt idx="11850">
                  <c:v>3.22578677781549E-9</c:v>
                </c:pt>
                <c:pt idx="11851">
                  <c:v>3.4107239010912299E-9</c:v>
                </c:pt>
                <c:pt idx="11852">
                  <c:v>3.44189501966093E-9</c:v>
                </c:pt>
                <c:pt idx="11853">
                  <c:v>3.6525177506275999E-9</c:v>
                </c:pt>
                <c:pt idx="11854">
                  <c:v>5.02506165796533E-9</c:v>
                </c:pt>
                <c:pt idx="11855">
                  <c:v>5.4214727279761602E-9</c:v>
                </c:pt>
                <c:pt idx="11856">
                  <c:v>4.7997334728455996E-9</c:v>
                </c:pt>
                <c:pt idx="11857">
                  <c:v>4.8754444097787299E-9</c:v>
                </c:pt>
                <c:pt idx="11858">
                  <c:v>7.4110798875169297E-9</c:v>
                </c:pt>
                <c:pt idx="11859">
                  <c:v>9.2346529887445202E-9</c:v>
                </c:pt>
                <c:pt idx="11860">
                  <c:v>1.9282337350274599E-8</c:v>
                </c:pt>
                <c:pt idx="11861">
                  <c:v>1.9615978776991999E-8</c:v>
                </c:pt>
                <c:pt idx="11862">
                  <c:v>8.1199953077080406E-9</c:v>
                </c:pt>
                <c:pt idx="11863">
                  <c:v>5.2187825774296198E-9</c:v>
                </c:pt>
                <c:pt idx="11864">
                  <c:v>4.8123931977313802E-9</c:v>
                </c:pt>
                <c:pt idx="11865">
                  <c:v>4.8686645767552002E-9</c:v>
                </c:pt>
                <c:pt idx="11866">
                  <c:v>5.0197478648331801E-9</c:v>
                </c:pt>
                <c:pt idx="11867">
                  <c:v>5.6703752688498499E-9</c:v>
                </c:pt>
                <c:pt idx="11868">
                  <c:v>1.49846953755927E-8</c:v>
                </c:pt>
                <c:pt idx="11869">
                  <c:v>2.2628542105659499E-8</c:v>
                </c:pt>
                <c:pt idx="11870">
                  <c:v>1.1251307605464199E-8</c:v>
                </c:pt>
                <c:pt idx="11871">
                  <c:v>9.35667599553788E-9</c:v>
                </c:pt>
                <c:pt idx="11872">
                  <c:v>6.8656973720102301E-9</c:v>
                </c:pt>
                <c:pt idx="11873">
                  <c:v>6.98701869148606E-9</c:v>
                </c:pt>
                <c:pt idx="11874">
                  <c:v>6.8482144516872698E-9</c:v>
                </c:pt>
                <c:pt idx="11875">
                  <c:v>6.1884841286550901E-9</c:v>
                </c:pt>
                <c:pt idx="11876">
                  <c:v>7.2830737087510499E-9</c:v>
                </c:pt>
                <c:pt idx="11877">
                  <c:v>2.0984888755488399E-8</c:v>
                </c:pt>
                <c:pt idx="11878">
                  <c:v>2.3615864215345502E-8</c:v>
                </c:pt>
                <c:pt idx="11879">
                  <c:v>2.4676158567125999E-8</c:v>
                </c:pt>
                <c:pt idx="11880">
                  <c:v>2.9009652097949201E-8</c:v>
                </c:pt>
                <c:pt idx="11881">
                  <c:v>3.45015697026938E-8</c:v>
                </c:pt>
                <c:pt idx="11882">
                  <c:v>2.67060368775261E-8</c:v>
                </c:pt>
                <c:pt idx="11883">
                  <c:v>1.42368937233733E-8</c:v>
                </c:pt>
                <c:pt idx="11884">
                  <c:v>1.8465368594369E-8</c:v>
                </c:pt>
                <c:pt idx="11885">
                  <c:v>1.7962891454314798E-8</c:v>
                </c:pt>
                <c:pt idx="11886">
                  <c:v>2.0633497245808101E-8</c:v>
                </c:pt>
                <c:pt idx="11887">
                  <c:v>2.5677245858320499E-8</c:v>
                </c:pt>
                <c:pt idx="11888">
                  <c:v>1.8114866994972801E-8</c:v>
                </c:pt>
                <c:pt idx="11889">
                  <c:v>1.66390408811642E-8</c:v>
                </c:pt>
                <c:pt idx="11890">
                  <c:v>1.5000425389404801E-8</c:v>
                </c:pt>
                <c:pt idx="11891">
                  <c:v>1.4508568609189E-8</c:v>
                </c:pt>
                <c:pt idx="11892">
                  <c:v>1.47140571388236E-8</c:v>
                </c:pt>
                <c:pt idx="11893">
                  <c:v>1.5412609747050301E-8</c:v>
                </c:pt>
                <c:pt idx="11894">
                  <c:v>1.6454999430175099E-8</c:v>
                </c:pt>
                <c:pt idx="11895">
                  <c:v>1.7565681883397201E-8</c:v>
                </c:pt>
                <c:pt idx="11896">
                  <c:v>1.6770686576740599E-8</c:v>
                </c:pt>
                <c:pt idx="11897">
                  <c:v>1.54405444576246E-8</c:v>
                </c:pt>
                <c:pt idx="11898">
                  <c:v>1.5074436505365601E-8</c:v>
                </c:pt>
                <c:pt idx="11899">
                  <c:v>1.47229164085107E-8</c:v>
                </c:pt>
                <c:pt idx="11900">
                  <c:v>1.14770522562318E-8</c:v>
                </c:pt>
                <c:pt idx="11901">
                  <c:v>9.0997053091212106E-9</c:v>
                </c:pt>
                <c:pt idx="11902">
                  <c:v>8.2071411512662297E-9</c:v>
                </c:pt>
                <c:pt idx="11903">
                  <c:v>8.1940202915569E-9</c:v>
                </c:pt>
                <c:pt idx="11904">
                  <c:v>8.4525172727104295E-9</c:v>
                </c:pt>
                <c:pt idx="11905">
                  <c:v>8.6802737705675608E-9</c:v>
                </c:pt>
                <c:pt idx="11906">
                  <c:v>8.4746495699072592E-9</c:v>
                </c:pt>
                <c:pt idx="11907">
                  <c:v>9.5053516767448901E-9</c:v>
                </c:pt>
                <c:pt idx="11908">
                  <c:v>9.5122557717054003E-9</c:v>
                </c:pt>
                <c:pt idx="11909">
                  <c:v>6.21817329130574E-9</c:v>
                </c:pt>
                <c:pt idx="11910">
                  <c:v>6.1261955184664201E-9</c:v>
                </c:pt>
                <c:pt idx="11911">
                  <c:v>5.9173880792137203E-9</c:v>
                </c:pt>
                <c:pt idx="11912">
                  <c:v>5.65968605525094E-9</c:v>
                </c:pt>
                <c:pt idx="11913">
                  <c:v>5.7381891651064403E-9</c:v>
                </c:pt>
                <c:pt idx="11914">
                  <c:v>6.0983637611790602E-9</c:v>
                </c:pt>
                <c:pt idx="11915">
                  <c:v>5.9920934768273102E-9</c:v>
                </c:pt>
                <c:pt idx="11916">
                  <c:v>5.52918035919723E-9</c:v>
                </c:pt>
                <c:pt idx="11917">
                  <c:v>5.53831339134023E-9</c:v>
                </c:pt>
                <c:pt idx="11918">
                  <c:v>6.2724426879867901E-9</c:v>
                </c:pt>
                <c:pt idx="11919">
                  <c:v>6.7737533330787599E-9</c:v>
                </c:pt>
                <c:pt idx="11920">
                  <c:v>6.3989706357086902E-9</c:v>
                </c:pt>
                <c:pt idx="11921">
                  <c:v>6.2184458819133598E-9</c:v>
                </c:pt>
                <c:pt idx="11922">
                  <c:v>6.0943460026097897E-9</c:v>
                </c:pt>
                <c:pt idx="11923">
                  <c:v>6.0255796042603901E-9</c:v>
                </c:pt>
                <c:pt idx="11924">
                  <c:v>5.9749655685173003E-9</c:v>
                </c:pt>
                <c:pt idx="11925">
                  <c:v>6.1082760065534802E-9</c:v>
                </c:pt>
                <c:pt idx="11926">
                  <c:v>6.03785203350863E-9</c:v>
                </c:pt>
                <c:pt idx="11927">
                  <c:v>5.9020568627628902E-9</c:v>
                </c:pt>
                <c:pt idx="11928">
                  <c:v>5.6331294752124897E-9</c:v>
                </c:pt>
                <c:pt idx="11929">
                  <c:v>5.6229220849879401E-9</c:v>
                </c:pt>
                <c:pt idx="11930">
                  <c:v>6.0697922502571298E-9</c:v>
                </c:pt>
                <c:pt idx="11931">
                  <c:v>6.2254932568750996E-9</c:v>
                </c:pt>
                <c:pt idx="11932">
                  <c:v>6.3396839740210299E-9</c:v>
                </c:pt>
                <c:pt idx="11933">
                  <c:v>6.4796339865353202E-9</c:v>
                </c:pt>
                <c:pt idx="11934">
                  <c:v>6.4796054891069304E-9</c:v>
                </c:pt>
                <c:pt idx="11935">
                  <c:v>6.5594816264948298E-9</c:v>
                </c:pt>
                <c:pt idx="11936">
                  <c:v>6.7946813044581403E-9</c:v>
                </c:pt>
                <c:pt idx="11937">
                  <c:v>6.6449472445040803E-9</c:v>
                </c:pt>
                <c:pt idx="11938">
                  <c:v>6.4021391893352196E-9</c:v>
                </c:pt>
                <c:pt idx="11939">
                  <c:v>6.8904197964101997E-9</c:v>
                </c:pt>
                <c:pt idx="11940">
                  <c:v>7.7412102015277501E-9</c:v>
                </c:pt>
                <c:pt idx="11941">
                  <c:v>8.7286222685753294E-9</c:v>
                </c:pt>
                <c:pt idx="11942">
                  <c:v>9.4942879599051095E-9</c:v>
                </c:pt>
                <c:pt idx="11943">
                  <c:v>9.3669052209344706E-9</c:v>
                </c:pt>
                <c:pt idx="11944">
                  <c:v>9.0048006551469795E-9</c:v>
                </c:pt>
                <c:pt idx="11945">
                  <c:v>8.8805814206555196E-9</c:v>
                </c:pt>
                <c:pt idx="11946">
                  <c:v>9.1436391131094708E-9</c:v>
                </c:pt>
                <c:pt idx="11947">
                  <c:v>9.0972444918943402E-9</c:v>
                </c:pt>
                <c:pt idx="11948">
                  <c:v>9.2230236729688892E-9</c:v>
                </c:pt>
                <c:pt idx="11949">
                  <c:v>9.2771446486436106E-9</c:v>
                </c:pt>
                <c:pt idx="11950">
                  <c:v>9.6028762177805801E-9</c:v>
                </c:pt>
                <c:pt idx="11951">
                  <c:v>9.7215689025064508E-9</c:v>
                </c:pt>
                <c:pt idx="11952">
                  <c:v>9.3601592663308906E-9</c:v>
                </c:pt>
                <c:pt idx="11953">
                  <c:v>9.3400949501448402E-9</c:v>
                </c:pt>
                <c:pt idx="11954">
                  <c:v>9.3652575727334892E-9</c:v>
                </c:pt>
                <c:pt idx="11955">
                  <c:v>1.3820708721124001E-8</c:v>
                </c:pt>
                <c:pt idx="11956">
                  <c:v>1.6773694915086701E-8</c:v>
                </c:pt>
                <c:pt idx="11957">
                  <c:v>1.13556449698749E-8</c:v>
                </c:pt>
                <c:pt idx="11958">
                  <c:v>8.06768204711313E-9</c:v>
                </c:pt>
                <c:pt idx="11959">
                  <c:v>7.33959058666532E-9</c:v>
                </c:pt>
                <c:pt idx="11960">
                  <c:v>6.7598783419789296E-9</c:v>
                </c:pt>
                <c:pt idx="11961">
                  <c:v>6.3310281159911297E-9</c:v>
                </c:pt>
                <c:pt idx="11962">
                  <c:v>1.37539332575569E-8</c:v>
                </c:pt>
                <c:pt idx="11963">
                  <c:v>1.3595410941950399E-8</c:v>
                </c:pt>
                <c:pt idx="11964">
                  <c:v>1.27831886754299E-8</c:v>
                </c:pt>
                <c:pt idx="11965">
                  <c:v>9.7771065511847399E-9</c:v>
                </c:pt>
                <c:pt idx="11966">
                  <c:v>5.9836012690754701E-9</c:v>
                </c:pt>
                <c:pt idx="11967">
                  <c:v>1.0254202298690899E-8</c:v>
                </c:pt>
                <c:pt idx="11968">
                  <c:v>9.7935508772620695E-9</c:v>
                </c:pt>
                <c:pt idx="11969">
                  <c:v>7.0571855106090202E-9</c:v>
                </c:pt>
                <c:pt idx="11970">
                  <c:v>1.43766026884556E-8</c:v>
                </c:pt>
                <c:pt idx="11971">
                  <c:v>1.39609737786543E-8</c:v>
                </c:pt>
                <c:pt idx="11972">
                  <c:v>1.37962986086973E-8</c:v>
                </c:pt>
                <c:pt idx="11973">
                  <c:v>2.4422970099751001E-8</c:v>
                </c:pt>
                <c:pt idx="11974">
                  <c:v>3.0966061262221803E-8</c:v>
                </c:pt>
                <c:pt idx="11975">
                  <c:v>2.9760033856923199E-8</c:v>
                </c:pt>
                <c:pt idx="11976">
                  <c:v>2.12053980489104E-8</c:v>
                </c:pt>
                <c:pt idx="11977">
                  <c:v>7.5993250826433008E-9</c:v>
                </c:pt>
                <c:pt idx="11978">
                  <c:v>7.2945507955653003E-9</c:v>
                </c:pt>
                <c:pt idx="11979">
                  <c:v>1.34319541961982E-8</c:v>
                </c:pt>
                <c:pt idx="11980">
                  <c:v>1.1561153775403499E-8</c:v>
                </c:pt>
                <c:pt idx="11981">
                  <c:v>1.34208404786769E-8</c:v>
                </c:pt>
                <c:pt idx="11982">
                  <c:v>4.1817886285784998E-9</c:v>
                </c:pt>
                <c:pt idx="11983">
                  <c:v>3.5755040355422299E-9</c:v>
                </c:pt>
                <c:pt idx="11984">
                  <c:v>3.2048707465313998E-9</c:v>
                </c:pt>
                <c:pt idx="11985">
                  <c:v>2.8969286224464201E-9</c:v>
                </c:pt>
                <c:pt idx="11986">
                  <c:v>3.5165119029550102E-9</c:v>
                </c:pt>
                <c:pt idx="11987">
                  <c:v>6.7334260343464804E-9</c:v>
                </c:pt>
                <c:pt idx="11988">
                  <c:v>7.3870147957837504E-9</c:v>
                </c:pt>
                <c:pt idx="11989">
                  <c:v>8.4428392192424908E-9</c:v>
                </c:pt>
                <c:pt idx="11990">
                  <c:v>1.05926305917676E-8</c:v>
                </c:pt>
                <c:pt idx="11991">
                  <c:v>1.2737330421251399E-8</c:v>
                </c:pt>
                <c:pt idx="11992">
                  <c:v>1.3877523270214899E-8</c:v>
                </c:pt>
                <c:pt idx="11993">
                  <c:v>1.42761078716223E-8</c:v>
                </c:pt>
                <c:pt idx="11994">
                  <c:v>1.4060236777396401E-8</c:v>
                </c:pt>
                <c:pt idx="11995">
                  <c:v>1.37241312648025E-8</c:v>
                </c:pt>
                <c:pt idx="11996">
                  <c:v>1.3280162351257E-8</c:v>
                </c:pt>
                <c:pt idx="11997">
                  <c:v>1.24501030737833E-8</c:v>
                </c:pt>
                <c:pt idx="11998">
                  <c:v>1.1127014925073801E-8</c:v>
                </c:pt>
                <c:pt idx="11999">
                  <c:v>9.9189217111488503E-9</c:v>
                </c:pt>
                <c:pt idx="12000">
                  <c:v>8.6269785625106194E-9</c:v>
                </c:pt>
                <c:pt idx="12001">
                  <c:v>7.6377178559468104E-9</c:v>
                </c:pt>
                <c:pt idx="12002">
                  <c:v>6.8119575565073304E-9</c:v>
                </c:pt>
                <c:pt idx="12003">
                  <c:v>6.2146960976411403E-9</c:v>
                </c:pt>
                <c:pt idx="12004">
                  <c:v>5.6778620671154202E-9</c:v>
                </c:pt>
                <c:pt idx="12005">
                  <c:v>5.0152117268690599E-9</c:v>
                </c:pt>
                <c:pt idx="12006">
                  <c:v>4.5163880877613998E-9</c:v>
                </c:pt>
                <c:pt idx="12007">
                  <c:v>4.1116734579481502E-9</c:v>
                </c:pt>
                <c:pt idx="12008">
                  <c:v>3.6941692971798601E-9</c:v>
                </c:pt>
                <c:pt idx="12009">
                  <c:v>3.5261938338357301E-9</c:v>
                </c:pt>
                <c:pt idx="12010">
                  <c:v>3.1739726577326601E-9</c:v>
                </c:pt>
                <c:pt idx="12011">
                  <c:v>2.8095157660958502E-9</c:v>
                </c:pt>
                <c:pt idx="12012">
                  <c:v>2.3899933836481702E-9</c:v>
                </c:pt>
                <c:pt idx="12013">
                  <c:v>1.87571782437041E-9</c:v>
                </c:pt>
                <c:pt idx="12014">
                  <c:v>1.54913257767563E-9</c:v>
                </c:pt>
                <c:pt idx="12015">
                  <c:v>1.2492712063097401E-9</c:v>
                </c:pt>
                <c:pt idx="12016">
                  <c:v>9.7973683126732291E-10</c:v>
                </c:pt>
                <c:pt idx="12017">
                  <c:v>8.8166155476015705E-10</c:v>
                </c:pt>
                <c:pt idx="12018">
                  <c:v>8.4980167712882501E-10</c:v>
                </c:pt>
                <c:pt idx="12019">
                  <c:v>8.6469372666262299E-10</c:v>
                </c:pt>
                <c:pt idx="12020">
                  <c:v>7.6237606500380602E-10</c:v>
                </c:pt>
                <c:pt idx="12021">
                  <c:v>7.3540692244670397E-10</c:v>
                </c:pt>
                <c:pt idx="12022">
                  <c:v>7.0447375950932499E-10</c:v>
                </c:pt>
                <c:pt idx="12023">
                  <c:v>7.0707710552866305E-10</c:v>
                </c:pt>
                <c:pt idx="12024">
                  <c:v>7.2305841644299999E-10</c:v>
                </c:pt>
                <c:pt idx="12025">
                  <c:v>6.5125054940639097E-10</c:v>
                </c:pt>
                <c:pt idx="12026">
                  <c:v>5.83795252348275E-10</c:v>
                </c:pt>
                <c:pt idx="12027">
                  <c:v>5.8384810192627599E-10</c:v>
                </c:pt>
                <c:pt idx="12028">
                  <c:v>5.4508729358074002E-10</c:v>
                </c:pt>
                <c:pt idx="12029">
                  <c:v>5.6142423867990202E-10</c:v>
                </c:pt>
                <c:pt idx="12030">
                  <c:v>6.0484633689059599E-10</c:v>
                </c:pt>
                <c:pt idx="12031">
                  <c:v>2.8080403274239E-8</c:v>
                </c:pt>
                <c:pt idx="12032">
                  <c:v>1.44007957814555E-8</c:v>
                </c:pt>
                <c:pt idx="12033">
                  <c:v>7.9625109428637095E-10</c:v>
                </c:pt>
                <c:pt idx="12034">
                  <c:v>7.7116209307227696E-10</c:v>
                </c:pt>
                <c:pt idx="12035">
                  <c:v>7.9995224881535898E-10</c:v>
                </c:pt>
                <c:pt idx="12036">
                  <c:v>8.9125692379775402E-10</c:v>
                </c:pt>
                <c:pt idx="12037">
                  <c:v>1.0614135831385E-9</c:v>
                </c:pt>
                <c:pt idx="12038">
                  <c:v>1.09959071286408E-9</c:v>
                </c:pt>
                <c:pt idx="12039">
                  <c:v>9.8757395240869509E-10</c:v>
                </c:pt>
                <c:pt idx="12040">
                  <c:v>9.60906356792527E-10</c:v>
                </c:pt>
                <c:pt idx="12041">
                  <c:v>1.0476683851469101E-9</c:v>
                </c:pt>
                <c:pt idx="12042">
                  <c:v>9.8916682935294102E-10</c:v>
                </c:pt>
                <c:pt idx="12043">
                  <c:v>1.00011088556344E-9</c:v>
                </c:pt>
                <c:pt idx="12044">
                  <c:v>1.07119574692276E-9</c:v>
                </c:pt>
                <c:pt idx="12045">
                  <c:v>1.7792798797617701E-9</c:v>
                </c:pt>
                <c:pt idx="12046">
                  <c:v>2.0208378693331998E-9</c:v>
                </c:pt>
                <c:pt idx="12047">
                  <c:v>2.7801181848542601E-9</c:v>
                </c:pt>
                <c:pt idx="12048">
                  <c:v>3.55380697242892E-9</c:v>
                </c:pt>
                <c:pt idx="12049">
                  <c:v>2.2725805234106099E-9</c:v>
                </c:pt>
                <c:pt idx="12050">
                  <c:v>1.7824141939934501E-9</c:v>
                </c:pt>
                <c:pt idx="12051">
                  <c:v>1.6936310925324E-9</c:v>
                </c:pt>
                <c:pt idx="12052">
                  <c:v>9.0519167682010999E-9</c:v>
                </c:pt>
                <c:pt idx="12053">
                  <c:v>8.8842437328399706E-9</c:v>
                </c:pt>
                <c:pt idx="12054">
                  <c:v>2.29488917037043E-9</c:v>
                </c:pt>
                <c:pt idx="12055">
                  <c:v>3.2144967873940299E-9</c:v>
                </c:pt>
                <c:pt idx="12056">
                  <c:v>3.07725437663621E-9</c:v>
                </c:pt>
                <c:pt idx="12057">
                  <c:v>2.13165696722703E-9</c:v>
                </c:pt>
                <c:pt idx="12058">
                  <c:v>2.33222144057006E-9</c:v>
                </c:pt>
                <c:pt idx="12059">
                  <c:v>3.7611587061855299E-9</c:v>
                </c:pt>
                <c:pt idx="12060">
                  <c:v>4.7343584411394097E-9</c:v>
                </c:pt>
                <c:pt idx="12061">
                  <c:v>4.0422617359159098E-9</c:v>
                </c:pt>
                <c:pt idx="12062">
                  <c:v>4.5243566765540503E-9</c:v>
                </c:pt>
                <c:pt idx="12063">
                  <c:v>5.0570511319346997E-9</c:v>
                </c:pt>
                <c:pt idx="12064">
                  <c:v>5.0400032185702504E-9</c:v>
                </c:pt>
                <c:pt idx="12065">
                  <c:v>5.1275816331124298E-9</c:v>
                </c:pt>
                <c:pt idx="12066">
                  <c:v>5.5637004018951798E-9</c:v>
                </c:pt>
                <c:pt idx="12067">
                  <c:v>5.2465054682255799E-9</c:v>
                </c:pt>
                <c:pt idx="12068">
                  <c:v>5.0944907530807896E-9</c:v>
                </c:pt>
                <c:pt idx="12069">
                  <c:v>6.1667104377398899E-9</c:v>
                </c:pt>
                <c:pt idx="12070">
                  <c:v>7.2006217404679201E-9</c:v>
                </c:pt>
                <c:pt idx="12071">
                  <c:v>7.3565041631750003E-9</c:v>
                </c:pt>
                <c:pt idx="12072">
                  <c:v>8.0975606369505894E-9</c:v>
                </c:pt>
                <c:pt idx="12073">
                  <c:v>1.0166976010926401E-8</c:v>
                </c:pt>
                <c:pt idx="12074">
                  <c:v>1.0281807427088999E-8</c:v>
                </c:pt>
                <c:pt idx="12075">
                  <c:v>8.9421747287307597E-9</c:v>
                </c:pt>
                <c:pt idx="12076">
                  <c:v>1.04748443269606E-8</c:v>
                </c:pt>
                <c:pt idx="12077">
                  <c:v>1.1506672922344101E-8</c:v>
                </c:pt>
                <c:pt idx="12078">
                  <c:v>1.0986250495109201E-8</c:v>
                </c:pt>
                <c:pt idx="12079">
                  <c:v>2.8360435003688002E-8</c:v>
                </c:pt>
                <c:pt idx="12080">
                  <c:v>1.54117381341612E-8</c:v>
                </c:pt>
                <c:pt idx="12081">
                  <c:v>1.12871780796177E-8</c:v>
                </c:pt>
                <c:pt idx="12082">
                  <c:v>1.1891493123824101E-8</c:v>
                </c:pt>
                <c:pt idx="12083">
                  <c:v>1.15005101564678E-8</c:v>
                </c:pt>
                <c:pt idx="12084">
                  <c:v>1.0979592773825601E-8</c:v>
                </c:pt>
                <c:pt idx="12085">
                  <c:v>1.22517428458026E-8</c:v>
                </c:pt>
                <c:pt idx="12086">
                  <c:v>1.0913107789365699E-8</c:v>
                </c:pt>
                <c:pt idx="12087">
                  <c:v>1.1789335731740799E-8</c:v>
                </c:pt>
                <c:pt idx="12088">
                  <c:v>1.4210186607126E-8</c:v>
                </c:pt>
                <c:pt idx="12089">
                  <c:v>1.38241356696885E-8</c:v>
                </c:pt>
                <c:pt idx="12090">
                  <c:v>1.2864701110163301E-8</c:v>
                </c:pt>
                <c:pt idx="12091">
                  <c:v>1.31803212766625E-8</c:v>
                </c:pt>
                <c:pt idx="12092">
                  <c:v>1.3107366989219E-8</c:v>
                </c:pt>
                <c:pt idx="12093">
                  <c:v>1.4454150812814401E-8</c:v>
                </c:pt>
                <c:pt idx="12094">
                  <c:v>1.7897226133265699E-8</c:v>
                </c:pt>
                <c:pt idx="12095">
                  <c:v>2.0612837460847401E-8</c:v>
                </c:pt>
                <c:pt idx="12096">
                  <c:v>1.9394136116311602E-8</c:v>
                </c:pt>
                <c:pt idx="12097">
                  <c:v>2.3654688483343898E-8</c:v>
                </c:pt>
                <c:pt idx="12098">
                  <c:v>2.2579855207865301E-8</c:v>
                </c:pt>
                <c:pt idx="12099">
                  <c:v>1.68397033739496E-8</c:v>
                </c:pt>
                <c:pt idx="12100">
                  <c:v>1.5807543751579201E-8</c:v>
                </c:pt>
                <c:pt idx="12101">
                  <c:v>1.5448512110243901E-8</c:v>
                </c:pt>
                <c:pt idx="12102">
                  <c:v>1.5182623339585501E-8</c:v>
                </c:pt>
                <c:pt idx="12103">
                  <c:v>1.4733638650825E-8</c:v>
                </c:pt>
                <c:pt idx="12104">
                  <c:v>1.3940320578526099E-8</c:v>
                </c:pt>
                <c:pt idx="12105">
                  <c:v>1.3306079364968099E-8</c:v>
                </c:pt>
                <c:pt idx="12106">
                  <c:v>1.31905632923075E-8</c:v>
                </c:pt>
                <c:pt idx="12107">
                  <c:v>1.29194843214511E-8</c:v>
                </c:pt>
                <c:pt idx="12108">
                  <c:v>1.26339148399744E-8</c:v>
                </c:pt>
                <c:pt idx="12109">
                  <c:v>1.2267353324542599E-8</c:v>
                </c:pt>
                <c:pt idx="12110">
                  <c:v>1.1903246828854799E-8</c:v>
                </c:pt>
                <c:pt idx="12111">
                  <c:v>1.1620015429233E-8</c:v>
                </c:pt>
                <c:pt idx="12112">
                  <c:v>1.07493473752927E-8</c:v>
                </c:pt>
                <c:pt idx="12113">
                  <c:v>1.06621704219175E-8</c:v>
                </c:pt>
                <c:pt idx="12114">
                  <c:v>1.06878463428167E-8</c:v>
                </c:pt>
                <c:pt idx="12115">
                  <c:v>9.2338618552991092E-9</c:v>
                </c:pt>
                <c:pt idx="12116">
                  <c:v>9.0645999461601096E-9</c:v>
                </c:pt>
                <c:pt idx="12117">
                  <c:v>8.8105546564650995E-9</c:v>
                </c:pt>
                <c:pt idx="12118">
                  <c:v>8.2196474081150093E-9</c:v>
                </c:pt>
                <c:pt idx="12119">
                  <c:v>8.2936586993534608E-9</c:v>
                </c:pt>
                <c:pt idx="12120">
                  <c:v>9.1688829474484497E-9</c:v>
                </c:pt>
                <c:pt idx="12121">
                  <c:v>9.5679460563055004E-9</c:v>
                </c:pt>
                <c:pt idx="12122">
                  <c:v>9.94575609164001E-9</c:v>
                </c:pt>
                <c:pt idx="12123">
                  <c:v>1.1237733974336701E-8</c:v>
                </c:pt>
                <c:pt idx="12124">
                  <c:v>1.2621048985450599E-8</c:v>
                </c:pt>
                <c:pt idx="12125">
                  <c:v>1.3286448673753499E-8</c:v>
                </c:pt>
                <c:pt idx="12126">
                  <c:v>1.3142671736068299E-8</c:v>
                </c:pt>
                <c:pt idx="12127">
                  <c:v>1.28555742324601E-8</c:v>
                </c:pt>
                <c:pt idx="12128">
                  <c:v>1.2979186159374801E-8</c:v>
                </c:pt>
                <c:pt idx="12129">
                  <c:v>1.3385804393746401E-8</c:v>
                </c:pt>
                <c:pt idx="12130">
                  <c:v>1.5592894535080701E-8</c:v>
                </c:pt>
                <c:pt idx="12131">
                  <c:v>1.91832704364154E-8</c:v>
                </c:pt>
                <c:pt idx="12132">
                  <c:v>2.4238462585466099E-8</c:v>
                </c:pt>
                <c:pt idx="12133">
                  <c:v>2.9197693910015501E-8</c:v>
                </c:pt>
                <c:pt idx="12134">
                  <c:v>3.1102710451841001E-8</c:v>
                </c:pt>
                <c:pt idx="12135">
                  <c:v>3.3555926579660303E-8</c:v>
                </c:pt>
                <c:pt idx="12136">
                  <c:v>3.4765706632357801E-8</c:v>
                </c:pt>
                <c:pt idx="12137">
                  <c:v>3.6468878915877603E-8</c:v>
                </c:pt>
                <c:pt idx="12138">
                  <c:v>3.6764795019003802E-8</c:v>
                </c:pt>
                <c:pt idx="12139">
                  <c:v>3.3895651282815797E-8</c:v>
                </c:pt>
                <c:pt idx="12140">
                  <c:v>3.1613875602287903E-8</c:v>
                </c:pt>
                <c:pt idx="12141">
                  <c:v>3.1566202507735899E-8</c:v>
                </c:pt>
                <c:pt idx="12142">
                  <c:v>3.0522617627933497E-8</c:v>
                </c:pt>
                <c:pt idx="12143">
                  <c:v>3.08506479220172E-8</c:v>
                </c:pt>
                <c:pt idx="12144">
                  <c:v>3.0338563565100599E-8</c:v>
                </c:pt>
                <c:pt idx="12145">
                  <c:v>2.9816905036916602E-8</c:v>
                </c:pt>
                <c:pt idx="12146">
                  <c:v>3.0281789867198501E-8</c:v>
                </c:pt>
                <c:pt idx="12147">
                  <c:v>2.9968425787507297E-8</c:v>
                </c:pt>
                <c:pt idx="12148">
                  <c:v>3.0414230860073599E-8</c:v>
                </c:pt>
                <c:pt idx="12149">
                  <c:v>2.95561168682475E-8</c:v>
                </c:pt>
                <c:pt idx="12150">
                  <c:v>2.84774989021787E-8</c:v>
                </c:pt>
                <c:pt idx="12151">
                  <c:v>2.8440070123966601E-8</c:v>
                </c:pt>
                <c:pt idx="12152">
                  <c:v>2.7808907928292799E-8</c:v>
                </c:pt>
                <c:pt idx="12153">
                  <c:v>2.75944530898958E-8</c:v>
                </c:pt>
                <c:pt idx="12154">
                  <c:v>2.45716694756874E-8</c:v>
                </c:pt>
                <c:pt idx="12155">
                  <c:v>2.1759566798084702E-8</c:v>
                </c:pt>
                <c:pt idx="12156">
                  <c:v>1.9083241095164999E-8</c:v>
                </c:pt>
                <c:pt idx="12157">
                  <c:v>1.8602855079664099E-8</c:v>
                </c:pt>
                <c:pt idx="12158">
                  <c:v>1.8180258884283399E-8</c:v>
                </c:pt>
                <c:pt idx="12159">
                  <c:v>1.7444220939080601E-8</c:v>
                </c:pt>
                <c:pt idx="12160">
                  <c:v>1.6721901675933401E-8</c:v>
                </c:pt>
                <c:pt idx="12161">
                  <c:v>1.5627710536179498E-8</c:v>
                </c:pt>
                <c:pt idx="12162">
                  <c:v>1.4880095954543801E-8</c:v>
                </c:pt>
                <c:pt idx="12163">
                  <c:v>1.4305084057920201E-8</c:v>
                </c:pt>
                <c:pt idx="12164">
                  <c:v>1.4316720573721999E-8</c:v>
                </c:pt>
                <c:pt idx="12165">
                  <c:v>1.4885342867314099E-8</c:v>
                </c:pt>
                <c:pt idx="12166">
                  <c:v>1.4754299554423599E-8</c:v>
                </c:pt>
                <c:pt idx="12167">
                  <c:v>1.4515955526504101E-8</c:v>
                </c:pt>
                <c:pt idx="12168">
                  <c:v>1.39638105586115E-8</c:v>
                </c:pt>
                <c:pt idx="12169">
                  <c:v>1.2800203099035401E-8</c:v>
                </c:pt>
                <c:pt idx="12170">
                  <c:v>1.2268463159670801E-8</c:v>
                </c:pt>
                <c:pt idx="12171">
                  <c:v>1.1535227481087601E-8</c:v>
                </c:pt>
                <c:pt idx="12172">
                  <c:v>1.2378923374679201E-8</c:v>
                </c:pt>
                <c:pt idx="12173">
                  <c:v>1.1694955933253599E-8</c:v>
                </c:pt>
                <c:pt idx="12174">
                  <c:v>1.0595532194638899E-8</c:v>
                </c:pt>
                <c:pt idx="12175">
                  <c:v>1.02101368110008E-8</c:v>
                </c:pt>
                <c:pt idx="12176">
                  <c:v>9.7571318136524406E-9</c:v>
                </c:pt>
                <c:pt idx="12177">
                  <c:v>1.13587981987353E-8</c:v>
                </c:pt>
                <c:pt idx="12178">
                  <c:v>1.1244219436015901E-8</c:v>
                </c:pt>
                <c:pt idx="12179">
                  <c:v>9.4439665123551494E-9</c:v>
                </c:pt>
                <c:pt idx="12180">
                  <c:v>1.07079797059408E-8</c:v>
                </c:pt>
                <c:pt idx="12181">
                  <c:v>1.03912867612711E-8</c:v>
                </c:pt>
                <c:pt idx="12182">
                  <c:v>1.09090747082696E-8</c:v>
                </c:pt>
                <c:pt idx="12183">
                  <c:v>1.04075662243591E-8</c:v>
                </c:pt>
                <c:pt idx="12184">
                  <c:v>7.9125715847663492E-9</c:v>
                </c:pt>
                <c:pt idx="12185">
                  <c:v>6.8848451162145701E-9</c:v>
                </c:pt>
                <c:pt idx="12186">
                  <c:v>5.11514763120113E-9</c:v>
                </c:pt>
                <c:pt idx="12187">
                  <c:v>4.0483138750707699E-9</c:v>
                </c:pt>
                <c:pt idx="12188">
                  <c:v>3.6092700974314602E-9</c:v>
                </c:pt>
                <c:pt idx="12189">
                  <c:v>3.8476024772306201E-9</c:v>
                </c:pt>
                <c:pt idx="12190">
                  <c:v>3.56114573433362E-9</c:v>
                </c:pt>
                <c:pt idx="12191">
                  <c:v>2.5055096320541701E-9</c:v>
                </c:pt>
                <c:pt idx="12192">
                  <c:v>2.0414821937327099E-9</c:v>
                </c:pt>
                <c:pt idx="12193">
                  <c:v>3.7153793586573999E-9</c:v>
                </c:pt>
                <c:pt idx="12194">
                  <c:v>2.69167733368037E-9</c:v>
                </c:pt>
                <c:pt idx="12195">
                  <c:v>1.84922807670875E-9</c:v>
                </c:pt>
                <c:pt idx="12196">
                  <c:v>1.5890834274585501E-9</c:v>
                </c:pt>
                <c:pt idx="12197">
                  <c:v>1.53391530032943E-9</c:v>
                </c:pt>
                <c:pt idx="12198">
                  <c:v>1.5277262454620099E-9</c:v>
                </c:pt>
                <c:pt idx="12199">
                  <c:v>1.49701225337287E-9</c:v>
                </c:pt>
                <c:pt idx="12200">
                  <c:v>1.4511851621410399E-9</c:v>
                </c:pt>
                <c:pt idx="12201">
                  <c:v>1.3663736625372E-9</c:v>
                </c:pt>
                <c:pt idx="12202">
                  <c:v>1.30578634969885E-9</c:v>
                </c:pt>
                <c:pt idx="12203">
                  <c:v>1.3507509590530199E-9</c:v>
                </c:pt>
                <c:pt idx="12204">
                  <c:v>2.0714894189947102E-9</c:v>
                </c:pt>
                <c:pt idx="12205">
                  <c:v>1.9697813876830601E-9</c:v>
                </c:pt>
                <c:pt idx="12206">
                  <c:v>1.6707070511118801E-9</c:v>
                </c:pt>
                <c:pt idx="12207">
                  <c:v>1.9817355948853798E-9</c:v>
                </c:pt>
                <c:pt idx="12208">
                  <c:v>1.96655567724233E-9</c:v>
                </c:pt>
                <c:pt idx="12209">
                  <c:v>1.8456859428514799E-9</c:v>
                </c:pt>
                <c:pt idx="12210">
                  <c:v>1.8934181401613298E-9</c:v>
                </c:pt>
                <c:pt idx="12211">
                  <c:v>1.63862080361375E-9</c:v>
                </c:pt>
                <c:pt idx="12212">
                  <c:v>1.3573476761125401E-9</c:v>
                </c:pt>
                <c:pt idx="12213">
                  <c:v>1.26152800808851E-9</c:v>
                </c:pt>
                <c:pt idx="12214">
                  <c:v>1.29863579517062E-9</c:v>
                </c:pt>
                <c:pt idx="12215">
                  <c:v>1.29193531512364E-9</c:v>
                </c:pt>
                <c:pt idx="12216">
                  <c:v>1.2550709204530299E-9</c:v>
                </c:pt>
                <c:pt idx="12217">
                  <c:v>1.2351814239126499E-9</c:v>
                </c:pt>
                <c:pt idx="12218">
                  <c:v>1.1373155137961701E-9</c:v>
                </c:pt>
                <c:pt idx="12219">
                  <c:v>1.1294210200740399E-9</c:v>
                </c:pt>
                <c:pt idx="12220">
                  <c:v>1.16727289236699E-9</c:v>
                </c:pt>
                <c:pt idx="12221">
                  <c:v>1.12812620689247E-9</c:v>
                </c:pt>
                <c:pt idx="12222">
                  <c:v>1.10049770936426E-9</c:v>
                </c:pt>
                <c:pt idx="12223">
                  <c:v>1.09928894935724E-9</c:v>
                </c:pt>
                <c:pt idx="12224">
                  <c:v>1.0590656694943799E-9</c:v>
                </c:pt>
                <c:pt idx="12225">
                  <c:v>1.1908617272192299E-9</c:v>
                </c:pt>
                <c:pt idx="12226">
                  <c:v>1.23531047576947E-9</c:v>
                </c:pt>
                <c:pt idx="12227">
                  <c:v>1.08749613673876E-9</c:v>
                </c:pt>
                <c:pt idx="12228">
                  <c:v>1.17299430501148E-9</c:v>
                </c:pt>
                <c:pt idx="12229">
                  <c:v>1.1956976105113099E-9</c:v>
                </c:pt>
                <c:pt idx="12230">
                  <c:v>1.1555750356095401E-9</c:v>
                </c:pt>
                <c:pt idx="12231">
                  <c:v>1.1638684979511999E-9</c:v>
                </c:pt>
                <c:pt idx="12232">
                  <c:v>1.2239767561059399E-9</c:v>
                </c:pt>
                <c:pt idx="12233">
                  <c:v>1.2665188846696999E-9</c:v>
                </c:pt>
                <c:pt idx="12234">
                  <c:v>1.33129249489117E-9</c:v>
                </c:pt>
                <c:pt idx="12235">
                  <c:v>1.8507593694430101E-9</c:v>
                </c:pt>
                <c:pt idx="12236">
                  <c:v>1.9318714072923001E-9</c:v>
                </c:pt>
                <c:pt idx="12237">
                  <c:v>1.6133036042376801E-9</c:v>
                </c:pt>
                <c:pt idx="12238">
                  <c:v>2.8535775569452802E-9</c:v>
                </c:pt>
                <c:pt idx="12239">
                  <c:v>3.4804845986607199E-9</c:v>
                </c:pt>
                <c:pt idx="12240">
                  <c:v>2.3798517360424802E-9</c:v>
                </c:pt>
                <c:pt idx="12241">
                  <c:v>2.4276551142129601E-9</c:v>
                </c:pt>
                <c:pt idx="12242">
                  <c:v>2.4680172833567198E-9</c:v>
                </c:pt>
                <c:pt idx="12243">
                  <c:v>2.0169160238241798E-9</c:v>
                </c:pt>
                <c:pt idx="12244">
                  <c:v>1.8362552892122299E-9</c:v>
                </c:pt>
                <c:pt idx="12245">
                  <c:v>2.0233738322841101E-9</c:v>
                </c:pt>
                <c:pt idx="12246">
                  <c:v>2.3574970094522198E-9</c:v>
                </c:pt>
                <c:pt idx="12247">
                  <c:v>2.4798129096678902E-9</c:v>
                </c:pt>
                <c:pt idx="12248">
                  <c:v>2.5626400622926502E-9</c:v>
                </c:pt>
                <c:pt idx="12249">
                  <c:v>2.6217615167788301E-9</c:v>
                </c:pt>
                <c:pt idx="12250">
                  <c:v>2.87983331445225E-9</c:v>
                </c:pt>
                <c:pt idx="12251">
                  <c:v>2.9811085563460902E-9</c:v>
                </c:pt>
                <c:pt idx="12252">
                  <c:v>3.1929565073103098E-9</c:v>
                </c:pt>
                <c:pt idx="12253">
                  <c:v>3.3217619425528798E-9</c:v>
                </c:pt>
                <c:pt idx="12254">
                  <c:v>3.3925862920488498E-9</c:v>
                </c:pt>
                <c:pt idx="12255">
                  <c:v>3.67164688565192E-9</c:v>
                </c:pt>
                <c:pt idx="12256">
                  <c:v>3.8011166417004903E-9</c:v>
                </c:pt>
                <c:pt idx="12257">
                  <c:v>4.0952922920046502E-9</c:v>
                </c:pt>
                <c:pt idx="12258">
                  <c:v>4.3650366023678903E-9</c:v>
                </c:pt>
                <c:pt idx="12259">
                  <c:v>4.4885160503466897E-9</c:v>
                </c:pt>
                <c:pt idx="12260">
                  <c:v>5.0538245142719199E-9</c:v>
                </c:pt>
                <c:pt idx="12261">
                  <c:v>5.4099057093288601E-9</c:v>
                </c:pt>
                <c:pt idx="12262">
                  <c:v>5.2224014675855498E-9</c:v>
                </c:pt>
                <c:pt idx="12263">
                  <c:v>5.3019290103110502E-9</c:v>
                </c:pt>
                <c:pt idx="12264">
                  <c:v>5.2225280154052098E-9</c:v>
                </c:pt>
                <c:pt idx="12265">
                  <c:v>5.07804546898498E-9</c:v>
                </c:pt>
                <c:pt idx="12266">
                  <c:v>5.35074722490952E-9</c:v>
                </c:pt>
                <c:pt idx="12267">
                  <c:v>6.6285870352349303E-9</c:v>
                </c:pt>
                <c:pt idx="12268">
                  <c:v>5.78051921995026E-9</c:v>
                </c:pt>
                <c:pt idx="12269">
                  <c:v>6.4839039338783197E-9</c:v>
                </c:pt>
                <c:pt idx="12270">
                  <c:v>7.0737952590907797E-9</c:v>
                </c:pt>
                <c:pt idx="12271">
                  <c:v>5.8931235648667103E-9</c:v>
                </c:pt>
                <c:pt idx="12272">
                  <c:v>6.5354124622981601E-9</c:v>
                </c:pt>
                <c:pt idx="12273">
                  <c:v>6.53801578147706E-9</c:v>
                </c:pt>
                <c:pt idx="12274">
                  <c:v>6.20804314795276E-9</c:v>
                </c:pt>
                <c:pt idx="12275">
                  <c:v>6.9416386251861698E-9</c:v>
                </c:pt>
                <c:pt idx="12276">
                  <c:v>6.39941723288759E-9</c:v>
                </c:pt>
                <c:pt idx="12277">
                  <c:v>6.0067308594587804E-9</c:v>
                </c:pt>
                <c:pt idx="12278">
                  <c:v>5.8732586848906598E-9</c:v>
                </c:pt>
                <c:pt idx="12279">
                  <c:v>6.2782486436332197E-9</c:v>
                </c:pt>
                <c:pt idx="12280">
                  <c:v>6.5100358356322102E-9</c:v>
                </c:pt>
                <c:pt idx="12281">
                  <c:v>9.8770697026273295E-9</c:v>
                </c:pt>
                <c:pt idx="12282">
                  <c:v>8.6113793070722208E-9</c:v>
                </c:pt>
                <c:pt idx="12283">
                  <c:v>7.5071443194115503E-9</c:v>
                </c:pt>
                <c:pt idx="12284">
                  <c:v>6.8529386859919798E-9</c:v>
                </c:pt>
                <c:pt idx="12285">
                  <c:v>6.2891537212867299E-9</c:v>
                </c:pt>
                <c:pt idx="12286">
                  <c:v>6.43143476906719E-9</c:v>
                </c:pt>
                <c:pt idx="12287">
                  <c:v>6.5159816335487104E-9</c:v>
                </c:pt>
                <c:pt idx="12288">
                  <c:v>7.44883643177829E-9</c:v>
                </c:pt>
                <c:pt idx="12289">
                  <c:v>9.0321821352241393E-9</c:v>
                </c:pt>
                <c:pt idx="12290">
                  <c:v>6.95155927328874E-9</c:v>
                </c:pt>
                <c:pt idx="12291">
                  <c:v>7.0030479614504804E-9</c:v>
                </c:pt>
                <c:pt idx="12292">
                  <c:v>7.4182088153246303E-9</c:v>
                </c:pt>
                <c:pt idx="12293">
                  <c:v>7.4956061697947405E-9</c:v>
                </c:pt>
                <c:pt idx="12294">
                  <c:v>7.5472265394562496E-9</c:v>
                </c:pt>
                <c:pt idx="12295">
                  <c:v>7.53206674223845E-9</c:v>
                </c:pt>
                <c:pt idx="12296">
                  <c:v>7.5132304662124793E-9</c:v>
                </c:pt>
                <c:pt idx="12297">
                  <c:v>7.5665091206409504E-9</c:v>
                </c:pt>
                <c:pt idx="12298">
                  <c:v>7.1094888151263397E-9</c:v>
                </c:pt>
                <c:pt idx="12299">
                  <c:v>7.1425654522183696E-9</c:v>
                </c:pt>
                <c:pt idx="12300">
                  <c:v>7.0481906337956799E-9</c:v>
                </c:pt>
                <c:pt idx="12301">
                  <c:v>7.3638131717057898E-9</c:v>
                </c:pt>
                <c:pt idx="12302">
                  <c:v>7.31014947332585E-9</c:v>
                </c:pt>
                <c:pt idx="12303">
                  <c:v>7.5900402364029003E-9</c:v>
                </c:pt>
                <c:pt idx="12304">
                  <c:v>8.7782390895116404E-9</c:v>
                </c:pt>
                <c:pt idx="12305">
                  <c:v>9.85947990808642E-9</c:v>
                </c:pt>
                <c:pt idx="12306">
                  <c:v>1.06553839601318E-8</c:v>
                </c:pt>
                <c:pt idx="12307">
                  <c:v>1.1203059960119199E-8</c:v>
                </c:pt>
                <c:pt idx="12308">
                  <c:v>1.1988010735665401E-8</c:v>
                </c:pt>
                <c:pt idx="12309">
                  <c:v>1.26444373379054E-8</c:v>
                </c:pt>
                <c:pt idx="12310">
                  <c:v>1.20981263460474E-8</c:v>
                </c:pt>
                <c:pt idx="12311">
                  <c:v>1.1485536342557401E-8</c:v>
                </c:pt>
                <c:pt idx="12312">
                  <c:v>1.10304865933026E-8</c:v>
                </c:pt>
                <c:pt idx="12313">
                  <c:v>1.14796837534103E-8</c:v>
                </c:pt>
                <c:pt idx="12314">
                  <c:v>1.2153458735931901E-8</c:v>
                </c:pt>
                <c:pt idx="12315">
                  <c:v>1.23647018433224E-8</c:v>
                </c:pt>
                <c:pt idx="12316">
                  <c:v>1.4184504645439099E-8</c:v>
                </c:pt>
                <c:pt idx="12317">
                  <c:v>1.5274672926957902E-8</c:v>
                </c:pt>
                <c:pt idx="12318">
                  <c:v>1.5498982060268799E-8</c:v>
                </c:pt>
                <c:pt idx="12319">
                  <c:v>1.5497517841830199E-8</c:v>
                </c:pt>
                <c:pt idx="12320">
                  <c:v>1.8817294390624199E-8</c:v>
                </c:pt>
                <c:pt idx="12321">
                  <c:v>2.7877405892239799E-8</c:v>
                </c:pt>
                <c:pt idx="12322">
                  <c:v>3.25633655259599E-8</c:v>
                </c:pt>
                <c:pt idx="12323">
                  <c:v>3.0408656435282199E-8</c:v>
                </c:pt>
                <c:pt idx="12324">
                  <c:v>2.96199658271642E-8</c:v>
                </c:pt>
                <c:pt idx="12325">
                  <c:v>3.0972544222924E-8</c:v>
                </c:pt>
                <c:pt idx="12326">
                  <c:v>3.0748439979174001E-8</c:v>
                </c:pt>
                <c:pt idx="12327">
                  <c:v>2.9770967255660601E-8</c:v>
                </c:pt>
                <c:pt idx="12328">
                  <c:v>2.8601351292910801E-8</c:v>
                </c:pt>
                <c:pt idx="12329">
                  <c:v>2.8171210689916199E-8</c:v>
                </c:pt>
                <c:pt idx="12330">
                  <c:v>2.7867217322597399E-8</c:v>
                </c:pt>
                <c:pt idx="12331">
                  <c:v>2.6180622799229101E-8</c:v>
                </c:pt>
                <c:pt idx="12332">
                  <c:v>2.4370498771722999E-8</c:v>
                </c:pt>
                <c:pt idx="12333">
                  <c:v>2.29909772689469E-8</c:v>
                </c:pt>
                <c:pt idx="12334">
                  <c:v>2.0896625160104501E-8</c:v>
                </c:pt>
                <c:pt idx="12335">
                  <c:v>1.7429383838107198E-8</c:v>
                </c:pt>
                <c:pt idx="12336">
                  <c:v>1.5336842406237401E-8</c:v>
                </c:pt>
                <c:pt idx="12337">
                  <c:v>1.37089738112829E-8</c:v>
                </c:pt>
                <c:pt idx="12338">
                  <c:v>1.279598123937E-8</c:v>
                </c:pt>
                <c:pt idx="12339">
                  <c:v>1.3153964368158801E-8</c:v>
                </c:pt>
                <c:pt idx="12340">
                  <c:v>1.5425922348383699E-8</c:v>
                </c:pt>
                <c:pt idx="12341">
                  <c:v>1.37862411201092E-8</c:v>
                </c:pt>
                <c:pt idx="12342">
                  <c:v>1.21518766702124E-8</c:v>
                </c:pt>
                <c:pt idx="12343">
                  <c:v>1.26663014162348E-8</c:v>
                </c:pt>
                <c:pt idx="12344">
                  <c:v>1.2147191225915799E-8</c:v>
                </c:pt>
                <c:pt idx="12345">
                  <c:v>9.56753396215591E-9</c:v>
                </c:pt>
                <c:pt idx="12346">
                  <c:v>1.03413245305461E-8</c:v>
                </c:pt>
                <c:pt idx="12347">
                  <c:v>1.15028406998659E-8</c:v>
                </c:pt>
                <c:pt idx="12348">
                  <c:v>1.07062230777598E-8</c:v>
                </c:pt>
                <c:pt idx="12349">
                  <c:v>9.6216177139561307E-9</c:v>
                </c:pt>
                <c:pt idx="12350">
                  <c:v>9.5704975503333997E-9</c:v>
                </c:pt>
                <c:pt idx="12351">
                  <c:v>1.13877058068646E-8</c:v>
                </c:pt>
                <c:pt idx="12352">
                  <c:v>1.21710147092184E-8</c:v>
                </c:pt>
                <c:pt idx="12353">
                  <c:v>1.3924290761223801E-8</c:v>
                </c:pt>
                <c:pt idx="12354">
                  <c:v>1.2429430334729199E-8</c:v>
                </c:pt>
                <c:pt idx="12355">
                  <c:v>1.1805271661871101E-8</c:v>
                </c:pt>
                <c:pt idx="12356">
                  <c:v>1.3191940960786799E-8</c:v>
                </c:pt>
                <c:pt idx="12357">
                  <c:v>1.2953294458222901E-8</c:v>
                </c:pt>
                <c:pt idx="12358">
                  <c:v>1.27400876428355E-8</c:v>
                </c:pt>
                <c:pt idx="12359">
                  <c:v>1.33017321648262E-8</c:v>
                </c:pt>
                <c:pt idx="12360">
                  <c:v>1.50594580360719E-8</c:v>
                </c:pt>
                <c:pt idx="12361">
                  <c:v>1.67444076977428E-8</c:v>
                </c:pt>
                <c:pt idx="12362">
                  <c:v>1.7732981663734701E-8</c:v>
                </c:pt>
                <c:pt idx="12363">
                  <c:v>1.7764211729369599E-8</c:v>
                </c:pt>
                <c:pt idx="12364">
                  <c:v>1.52519822548236E-8</c:v>
                </c:pt>
                <c:pt idx="12365">
                  <c:v>1.3527220207959501E-8</c:v>
                </c:pt>
                <c:pt idx="12366">
                  <c:v>1.38290476012413E-8</c:v>
                </c:pt>
                <c:pt idx="12367">
                  <c:v>1.3516763102635001E-8</c:v>
                </c:pt>
                <c:pt idx="12368">
                  <c:v>1.2796118618447999E-8</c:v>
                </c:pt>
                <c:pt idx="12369">
                  <c:v>1.2551598155185401E-8</c:v>
                </c:pt>
                <c:pt idx="12370">
                  <c:v>1.28905638193686E-8</c:v>
                </c:pt>
                <c:pt idx="12371">
                  <c:v>1.39902057539815E-8</c:v>
                </c:pt>
                <c:pt idx="12372">
                  <c:v>1.4139115476553401E-8</c:v>
                </c:pt>
                <c:pt idx="12373">
                  <c:v>1.34448830307306E-8</c:v>
                </c:pt>
                <c:pt idx="12374">
                  <c:v>1.31195607229229E-8</c:v>
                </c:pt>
                <c:pt idx="12375">
                  <c:v>1.32826338001196E-8</c:v>
                </c:pt>
                <c:pt idx="12376">
                  <c:v>1.3719599767847301E-8</c:v>
                </c:pt>
                <c:pt idx="12377">
                  <c:v>1.36928968543613E-8</c:v>
                </c:pt>
                <c:pt idx="12378">
                  <c:v>1.3797155825240101E-8</c:v>
                </c:pt>
                <c:pt idx="12379">
                  <c:v>1.3277851924829101E-8</c:v>
                </c:pt>
                <c:pt idx="12380">
                  <c:v>1.2372809265982099E-8</c:v>
                </c:pt>
                <c:pt idx="12381">
                  <c:v>1.13204235866749E-8</c:v>
                </c:pt>
                <c:pt idx="12382">
                  <c:v>1.2226627361579E-8</c:v>
                </c:pt>
                <c:pt idx="12383">
                  <c:v>1.2000955213450299E-8</c:v>
                </c:pt>
                <c:pt idx="12384">
                  <c:v>1.17486400111354E-8</c:v>
                </c:pt>
                <c:pt idx="12385">
                  <c:v>1.22806091981891E-8</c:v>
                </c:pt>
                <c:pt idx="12386">
                  <c:v>1.18765987221464E-8</c:v>
                </c:pt>
                <c:pt idx="12387">
                  <c:v>1.14571908089754E-8</c:v>
                </c:pt>
                <c:pt idx="12388">
                  <c:v>1.13284364596515E-8</c:v>
                </c:pt>
                <c:pt idx="12389">
                  <c:v>1.1294197504824999E-8</c:v>
                </c:pt>
                <c:pt idx="12390">
                  <c:v>1.12967423479482E-8</c:v>
                </c:pt>
                <c:pt idx="12391">
                  <c:v>1.0709100881970101E-8</c:v>
                </c:pt>
                <c:pt idx="12392">
                  <c:v>9.8976199947867802E-9</c:v>
                </c:pt>
                <c:pt idx="12393">
                  <c:v>9.3494869319852905E-9</c:v>
                </c:pt>
                <c:pt idx="12394">
                  <c:v>8.2837596628812207E-9</c:v>
                </c:pt>
                <c:pt idx="12395">
                  <c:v>7.6408210976935703E-9</c:v>
                </c:pt>
                <c:pt idx="12396">
                  <c:v>6.5358020571187903E-9</c:v>
                </c:pt>
                <c:pt idx="12397">
                  <c:v>6.1094816067595901E-9</c:v>
                </c:pt>
                <c:pt idx="12398">
                  <c:v>6.40243409533974E-9</c:v>
                </c:pt>
                <c:pt idx="12399">
                  <c:v>6.2169233863680403E-9</c:v>
                </c:pt>
                <c:pt idx="12400">
                  <c:v>6.1559051887645102E-9</c:v>
                </c:pt>
                <c:pt idx="12401">
                  <c:v>6.0956115496246501E-9</c:v>
                </c:pt>
                <c:pt idx="12402">
                  <c:v>5.6869442874902502E-9</c:v>
                </c:pt>
                <c:pt idx="12403">
                  <c:v>5.6302780374993801E-9</c:v>
                </c:pt>
                <c:pt idx="12404">
                  <c:v>5.6404027558041896E-9</c:v>
                </c:pt>
                <c:pt idx="12405">
                  <c:v>6.1975842626652702E-9</c:v>
                </c:pt>
                <c:pt idx="12406">
                  <c:v>6.61265004189368E-9</c:v>
                </c:pt>
                <c:pt idx="12407">
                  <c:v>6.4277749301536797E-9</c:v>
                </c:pt>
                <c:pt idx="12408">
                  <c:v>6.5328510747506702E-9</c:v>
                </c:pt>
                <c:pt idx="12409">
                  <c:v>6.6925410369256098E-9</c:v>
                </c:pt>
                <c:pt idx="12410">
                  <c:v>7.2831996181415504E-9</c:v>
                </c:pt>
                <c:pt idx="12411">
                  <c:v>7.3304802179272598E-9</c:v>
                </c:pt>
                <c:pt idx="12412">
                  <c:v>7.0734193793845601E-9</c:v>
                </c:pt>
                <c:pt idx="12413">
                  <c:v>7.1109791737860896E-9</c:v>
                </c:pt>
                <c:pt idx="12414">
                  <c:v>7.6304252516416493E-9</c:v>
                </c:pt>
                <c:pt idx="12415">
                  <c:v>7.1800691825221801E-9</c:v>
                </c:pt>
                <c:pt idx="12416">
                  <c:v>6.5323922719770096E-9</c:v>
                </c:pt>
                <c:pt idx="12417">
                  <c:v>6.3260257706382702E-9</c:v>
                </c:pt>
                <c:pt idx="12418">
                  <c:v>6.0415387455152697E-9</c:v>
                </c:pt>
                <c:pt idx="12419">
                  <c:v>6.4075134125855296E-9</c:v>
                </c:pt>
                <c:pt idx="12420">
                  <c:v>6.6328508772188803E-9</c:v>
                </c:pt>
                <c:pt idx="12421">
                  <c:v>6.6604312606591601E-9</c:v>
                </c:pt>
                <c:pt idx="12422">
                  <c:v>6.3758559496483704E-9</c:v>
                </c:pt>
                <c:pt idx="12423">
                  <c:v>6.1077928894127203E-9</c:v>
                </c:pt>
                <c:pt idx="12424">
                  <c:v>6.04825318973588E-9</c:v>
                </c:pt>
                <c:pt idx="12425">
                  <c:v>7.3892246867530901E-9</c:v>
                </c:pt>
                <c:pt idx="12426">
                  <c:v>7.4146132979935003E-9</c:v>
                </c:pt>
                <c:pt idx="12427">
                  <c:v>6.43778426767907E-9</c:v>
                </c:pt>
                <c:pt idx="12428">
                  <c:v>6.5436869854610203E-9</c:v>
                </c:pt>
                <c:pt idx="12429">
                  <c:v>6.0853388848310602E-9</c:v>
                </c:pt>
                <c:pt idx="12430">
                  <c:v>6.1259547230795197E-9</c:v>
                </c:pt>
                <c:pt idx="12431">
                  <c:v>6.02771850819072E-9</c:v>
                </c:pt>
                <c:pt idx="12432">
                  <c:v>5.4681092725744196E-9</c:v>
                </c:pt>
                <c:pt idx="12433">
                  <c:v>4.8472608461362004E-9</c:v>
                </c:pt>
                <c:pt idx="12434">
                  <c:v>5.1369482080771796E-9</c:v>
                </c:pt>
                <c:pt idx="12435">
                  <c:v>5.3184322492878998E-9</c:v>
                </c:pt>
                <c:pt idx="12436">
                  <c:v>5.2677436741667199E-9</c:v>
                </c:pt>
                <c:pt idx="12437">
                  <c:v>8.7278025875212099E-9</c:v>
                </c:pt>
                <c:pt idx="12438">
                  <c:v>1.2850657665264E-8</c:v>
                </c:pt>
                <c:pt idx="12439">
                  <c:v>1.5944685725474502E-8</c:v>
                </c:pt>
                <c:pt idx="12440">
                  <c:v>1.2882292488980099E-8</c:v>
                </c:pt>
                <c:pt idx="12441">
                  <c:v>7.6661003599808195E-9</c:v>
                </c:pt>
                <c:pt idx="12442">
                  <c:v>7.6503797934450992E-9</c:v>
                </c:pt>
                <c:pt idx="12443">
                  <c:v>7.5704064587447208E-9</c:v>
                </c:pt>
                <c:pt idx="12444">
                  <c:v>6.7438138026838496E-9</c:v>
                </c:pt>
                <c:pt idx="12445">
                  <c:v>6.7947902082748501E-9</c:v>
                </c:pt>
                <c:pt idx="12446">
                  <c:v>7.2978229260567303E-9</c:v>
                </c:pt>
                <c:pt idx="12447">
                  <c:v>6.6652228402185003E-9</c:v>
                </c:pt>
                <c:pt idx="12448">
                  <c:v>7.0337119243930603E-9</c:v>
                </c:pt>
                <c:pt idx="12449">
                  <c:v>7.5503214677102005E-9</c:v>
                </c:pt>
                <c:pt idx="12450">
                  <c:v>6.97358628753713E-9</c:v>
                </c:pt>
                <c:pt idx="12451">
                  <c:v>6.9155393217500997E-9</c:v>
                </c:pt>
                <c:pt idx="12452">
                  <c:v>5.8061703714067201E-9</c:v>
                </c:pt>
                <c:pt idx="12453">
                  <c:v>5.9386736919360599E-9</c:v>
                </c:pt>
                <c:pt idx="12454">
                  <c:v>6.3262702324656801E-9</c:v>
                </c:pt>
                <c:pt idx="12455">
                  <c:v>6.0637305696412199E-9</c:v>
                </c:pt>
                <c:pt idx="12456">
                  <c:v>6.5159414512687203E-9</c:v>
                </c:pt>
                <c:pt idx="12457">
                  <c:v>7.3286413626059997E-9</c:v>
                </c:pt>
                <c:pt idx="12458">
                  <c:v>7.3799266585680703E-9</c:v>
                </c:pt>
                <c:pt idx="12459">
                  <c:v>7.7416997889698503E-9</c:v>
                </c:pt>
                <c:pt idx="12460">
                  <c:v>8.08658835740215E-9</c:v>
                </c:pt>
                <c:pt idx="12461">
                  <c:v>8.3547375586067804E-9</c:v>
                </c:pt>
                <c:pt idx="12462">
                  <c:v>8.6729132701379707E-9</c:v>
                </c:pt>
                <c:pt idx="12463">
                  <c:v>8.2608193468637793E-9</c:v>
                </c:pt>
                <c:pt idx="12464">
                  <c:v>7.2696932182207802E-9</c:v>
                </c:pt>
                <c:pt idx="12465">
                  <c:v>8.0599400211717107E-9</c:v>
                </c:pt>
                <c:pt idx="12466">
                  <c:v>8.1069013570713605E-9</c:v>
                </c:pt>
                <c:pt idx="12467">
                  <c:v>7.8430251342387203E-9</c:v>
                </c:pt>
                <c:pt idx="12468">
                  <c:v>7.5100547166100299E-9</c:v>
                </c:pt>
                <c:pt idx="12469">
                  <c:v>7.8065913121595207E-9</c:v>
                </c:pt>
                <c:pt idx="12470">
                  <c:v>8.5659149530338493E-9</c:v>
                </c:pt>
                <c:pt idx="12471">
                  <c:v>8.83736206763183E-9</c:v>
                </c:pt>
                <c:pt idx="12472">
                  <c:v>8.7502479010530193E-9</c:v>
                </c:pt>
                <c:pt idx="12473">
                  <c:v>8.2843434153042593E-9</c:v>
                </c:pt>
                <c:pt idx="12474">
                  <c:v>7.9620688623761903E-9</c:v>
                </c:pt>
                <c:pt idx="12475">
                  <c:v>9.4205224517935406E-9</c:v>
                </c:pt>
                <c:pt idx="12476">
                  <c:v>9.91997367685752E-9</c:v>
                </c:pt>
                <c:pt idx="12477">
                  <c:v>9.5927728829209792E-9</c:v>
                </c:pt>
                <c:pt idx="12478">
                  <c:v>9.5944917418019107E-9</c:v>
                </c:pt>
                <c:pt idx="12479">
                  <c:v>8.6126706143025301E-9</c:v>
                </c:pt>
                <c:pt idx="12480">
                  <c:v>7.7043691800306599E-9</c:v>
                </c:pt>
                <c:pt idx="12481">
                  <c:v>7.3224978256629601E-9</c:v>
                </c:pt>
                <c:pt idx="12482">
                  <c:v>7.2241568345290096E-9</c:v>
                </c:pt>
                <c:pt idx="12483">
                  <c:v>6.5181519971228099E-9</c:v>
                </c:pt>
                <c:pt idx="12484">
                  <c:v>5.6865840916445002E-9</c:v>
                </c:pt>
                <c:pt idx="12485">
                  <c:v>5.2344714440617701E-9</c:v>
                </c:pt>
                <c:pt idx="12486">
                  <c:v>4.6667060988207303E-9</c:v>
                </c:pt>
                <c:pt idx="12487">
                  <c:v>4.1364650118845703E-9</c:v>
                </c:pt>
                <c:pt idx="12488">
                  <c:v>3.7167788917449502E-9</c:v>
                </c:pt>
                <c:pt idx="12489">
                  <c:v>3.00461458585702E-9</c:v>
                </c:pt>
                <c:pt idx="12490">
                  <c:v>2.38574032664631E-9</c:v>
                </c:pt>
                <c:pt idx="12491">
                  <c:v>2.08496359330393E-9</c:v>
                </c:pt>
                <c:pt idx="12492">
                  <c:v>1.8937150578510099E-9</c:v>
                </c:pt>
                <c:pt idx="12493">
                  <c:v>1.6692245919591801E-9</c:v>
                </c:pt>
                <c:pt idx="12494">
                  <c:v>1.5020792687762999E-9</c:v>
                </c:pt>
                <c:pt idx="12495">
                  <c:v>1.31994731575333E-9</c:v>
                </c:pt>
                <c:pt idx="12496">
                  <c:v>1.06191888677878E-9</c:v>
                </c:pt>
                <c:pt idx="12497">
                  <c:v>9.2667007095444397E-10</c:v>
                </c:pt>
                <c:pt idx="12498">
                  <c:v>8.4138239686772105E-10</c:v>
                </c:pt>
                <c:pt idx="12499">
                  <c:v>7.9899510000416105E-10</c:v>
                </c:pt>
                <c:pt idx="12500">
                  <c:v>7.8434977284757101E-10</c:v>
                </c:pt>
                <c:pt idx="12501">
                  <c:v>8.0257773213810095E-10</c:v>
                </c:pt>
                <c:pt idx="12502">
                  <c:v>8.1059741177000099E-10</c:v>
                </c:pt>
                <c:pt idx="12503">
                  <c:v>8.0890987897599397E-10</c:v>
                </c:pt>
                <c:pt idx="12504">
                  <c:v>7.8592898220894902E-10</c:v>
                </c:pt>
                <c:pt idx="12505">
                  <c:v>7.3726730601759104E-10</c:v>
                </c:pt>
                <c:pt idx="12506">
                  <c:v>7.9975742506137395E-10</c:v>
                </c:pt>
                <c:pt idx="12507">
                  <c:v>8.1298626733362396E-10</c:v>
                </c:pt>
                <c:pt idx="12508">
                  <c:v>8.4153834384740999E-10</c:v>
                </c:pt>
                <c:pt idx="12509">
                  <c:v>2.49637177155134E-9</c:v>
                </c:pt>
                <c:pt idx="12510">
                  <c:v>3.9204356292545497E-9</c:v>
                </c:pt>
                <c:pt idx="12511">
                  <c:v>8.2475820872596902E-10</c:v>
                </c:pt>
                <c:pt idx="12512">
                  <c:v>8.22047075183544E-10</c:v>
                </c:pt>
                <c:pt idx="12513">
                  <c:v>8.1744616423666696E-10</c:v>
                </c:pt>
                <c:pt idx="12514">
                  <c:v>1.56810170440589E-9</c:v>
                </c:pt>
                <c:pt idx="12515">
                  <c:v>6.1560372131271802E-9</c:v>
                </c:pt>
                <c:pt idx="12516">
                  <c:v>1.5476750967218701E-9</c:v>
                </c:pt>
                <c:pt idx="12517">
                  <c:v>9.7390545116762892E-10</c:v>
                </c:pt>
                <c:pt idx="12518">
                  <c:v>1.0476868630982501E-9</c:v>
                </c:pt>
                <c:pt idx="12519">
                  <c:v>1.1014701740040801E-9</c:v>
                </c:pt>
                <c:pt idx="12520">
                  <c:v>1.21671707908579E-9</c:v>
                </c:pt>
                <c:pt idx="12521">
                  <c:v>1.37020812262492E-9</c:v>
                </c:pt>
                <c:pt idx="12522">
                  <c:v>1.5470353230205101E-9</c:v>
                </c:pt>
                <c:pt idx="12523">
                  <c:v>1.9877780794635701E-9</c:v>
                </c:pt>
                <c:pt idx="12524">
                  <c:v>4.0190106642359003E-9</c:v>
                </c:pt>
                <c:pt idx="12525">
                  <c:v>2.183935482954E-9</c:v>
                </c:pt>
                <c:pt idx="12526">
                  <c:v>2.2045926804234901E-9</c:v>
                </c:pt>
                <c:pt idx="12527">
                  <c:v>2.3635374688635998E-9</c:v>
                </c:pt>
                <c:pt idx="12528">
                  <c:v>2.45447393966617E-9</c:v>
                </c:pt>
                <c:pt idx="12529">
                  <c:v>2.59424558206591E-9</c:v>
                </c:pt>
                <c:pt idx="12530">
                  <c:v>2.91665977512723E-9</c:v>
                </c:pt>
                <c:pt idx="12531">
                  <c:v>3.1754025417123798E-9</c:v>
                </c:pt>
                <c:pt idx="12532">
                  <c:v>3.5465098285570701E-9</c:v>
                </c:pt>
                <c:pt idx="12533">
                  <c:v>4.07321277653183E-9</c:v>
                </c:pt>
                <c:pt idx="12534">
                  <c:v>4.6409153878721404E-9</c:v>
                </c:pt>
                <c:pt idx="12535">
                  <c:v>5.4595976625289099E-9</c:v>
                </c:pt>
                <c:pt idx="12536">
                  <c:v>6.2905734752346099E-9</c:v>
                </c:pt>
                <c:pt idx="12537">
                  <c:v>7.2332104540570498E-9</c:v>
                </c:pt>
                <c:pt idx="12538">
                  <c:v>7.9712989461034094E-9</c:v>
                </c:pt>
                <c:pt idx="12539">
                  <c:v>8.5137303959803698E-9</c:v>
                </c:pt>
                <c:pt idx="12540">
                  <c:v>9.6679191090818095E-9</c:v>
                </c:pt>
                <c:pt idx="12541">
                  <c:v>2.0750921032379601E-8</c:v>
                </c:pt>
                <c:pt idx="12542">
                  <c:v>2.58920433614205E-8</c:v>
                </c:pt>
                <c:pt idx="12543">
                  <c:v>1.73375493898373E-8</c:v>
                </c:pt>
                <c:pt idx="12544">
                  <c:v>1.418652988384E-8</c:v>
                </c:pt>
                <c:pt idx="12545">
                  <c:v>1.78969416816879E-8</c:v>
                </c:pt>
                <c:pt idx="12546">
                  <c:v>1.4056749614494599E-8</c:v>
                </c:pt>
                <c:pt idx="12547">
                  <c:v>1.41261874644338E-8</c:v>
                </c:pt>
                <c:pt idx="12548">
                  <c:v>1.4174952646232001E-8</c:v>
                </c:pt>
                <c:pt idx="12549">
                  <c:v>1.4234377349534799E-8</c:v>
                </c:pt>
                <c:pt idx="12550">
                  <c:v>1.3430433566889099E-8</c:v>
                </c:pt>
                <c:pt idx="12551">
                  <c:v>1.3181462408885199E-8</c:v>
                </c:pt>
                <c:pt idx="12552">
                  <c:v>1.37179144151562E-8</c:v>
                </c:pt>
                <c:pt idx="12553">
                  <c:v>1.43571828275022E-8</c:v>
                </c:pt>
                <c:pt idx="12554">
                  <c:v>1.4434398720234501E-8</c:v>
                </c:pt>
                <c:pt idx="12555">
                  <c:v>1.49247035746185E-8</c:v>
                </c:pt>
                <c:pt idx="12556">
                  <c:v>1.4525757091152399E-8</c:v>
                </c:pt>
                <c:pt idx="12557">
                  <c:v>1.4790662413342699E-8</c:v>
                </c:pt>
                <c:pt idx="12558">
                  <c:v>1.51184511918853E-8</c:v>
                </c:pt>
                <c:pt idx="12559">
                  <c:v>1.5388147664763801E-8</c:v>
                </c:pt>
                <c:pt idx="12560">
                  <c:v>1.6762118168808402E-8</c:v>
                </c:pt>
                <c:pt idx="12561">
                  <c:v>1.96406816530068E-8</c:v>
                </c:pt>
                <c:pt idx="12562">
                  <c:v>2.3440323640983501E-8</c:v>
                </c:pt>
                <c:pt idx="12563">
                  <c:v>2.4977961712035501E-8</c:v>
                </c:pt>
                <c:pt idx="12564">
                  <c:v>1.8424484363151799E-8</c:v>
                </c:pt>
                <c:pt idx="12565">
                  <c:v>2.20168766722724E-8</c:v>
                </c:pt>
                <c:pt idx="12566">
                  <c:v>2.48914918877193E-8</c:v>
                </c:pt>
                <c:pt idx="12567">
                  <c:v>2.1339072999890399E-8</c:v>
                </c:pt>
                <c:pt idx="12568">
                  <c:v>1.9201104382680801E-8</c:v>
                </c:pt>
                <c:pt idx="12569">
                  <c:v>1.7656180638073E-8</c:v>
                </c:pt>
                <c:pt idx="12570">
                  <c:v>1.72698873626467E-8</c:v>
                </c:pt>
                <c:pt idx="12571">
                  <c:v>1.6736975644205999E-8</c:v>
                </c:pt>
                <c:pt idx="12572">
                  <c:v>1.69885226315544E-8</c:v>
                </c:pt>
                <c:pt idx="12573">
                  <c:v>1.75104055950897E-8</c:v>
                </c:pt>
                <c:pt idx="12574">
                  <c:v>1.7838574734777899E-8</c:v>
                </c:pt>
                <c:pt idx="12575">
                  <c:v>1.7764948681708299E-8</c:v>
                </c:pt>
                <c:pt idx="12576">
                  <c:v>1.8253611201423099E-8</c:v>
                </c:pt>
                <c:pt idx="12577">
                  <c:v>1.8832366480815801E-8</c:v>
                </c:pt>
                <c:pt idx="12578">
                  <c:v>1.8771192477935801E-8</c:v>
                </c:pt>
                <c:pt idx="12579">
                  <c:v>1.8762449277149601E-8</c:v>
                </c:pt>
                <c:pt idx="12580">
                  <c:v>1.9247232580803899E-8</c:v>
                </c:pt>
                <c:pt idx="12581">
                  <c:v>1.95655137757349E-8</c:v>
                </c:pt>
                <c:pt idx="12582">
                  <c:v>1.9320567255167401E-8</c:v>
                </c:pt>
                <c:pt idx="12583">
                  <c:v>1.9359224878317199E-8</c:v>
                </c:pt>
                <c:pt idx="12584">
                  <c:v>1.9085726588844899E-8</c:v>
                </c:pt>
                <c:pt idx="12585">
                  <c:v>1.9701103021324999E-8</c:v>
                </c:pt>
                <c:pt idx="12586">
                  <c:v>1.91565008613049E-8</c:v>
                </c:pt>
                <c:pt idx="12587">
                  <c:v>1.8589013984952499E-8</c:v>
                </c:pt>
                <c:pt idx="12588">
                  <c:v>1.9747492843338698E-8</c:v>
                </c:pt>
                <c:pt idx="12589">
                  <c:v>2.0103059227405801E-8</c:v>
                </c:pt>
                <c:pt idx="12590">
                  <c:v>1.8039362763504401E-8</c:v>
                </c:pt>
                <c:pt idx="12591">
                  <c:v>1.69145326306777E-8</c:v>
                </c:pt>
                <c:pt idx="12592">
                  <c:v>1.7321599867646602E-8</c:v>
                </c:pt>
                <c:pt idx="12593">
                  <c:v>1.6976237177971699E-8</c:v>
                </c:pt>
                <c:pt idx="12594">
                  <c:v>1.60620044121069E-8</c:v>
                </c:pt>
                <c:pt idx="12595">
                  <c:v>1.5523898737738901E-8</c:v>
                </c:pt>
                <c:pt idx="12596">
                  <c:v>1.5199205110918E-8</c:v>
                </c:pt>
                <c:pt idx="12597">
                  <c:v>1.5430582658861799E-8</c:v>
                </c:pt>
                <c:pt idx="12598">
                  <c:v>1.5701425167799598E-8</c:v>
                </c:pt>
                <c:pt idx="12599">
                  <c:v>1.5682594286948099E-8</c:v>
                </c:pt>
                <c:pt idx="12600">
                  <c:v>1.54661446955924E-8</c:v>
                </c:pt>
                <c:pt idx="12601">
                  <c:v>1.54411507676656E-8</c:v>
                </c:pt>
                <c:pt idx="12602">
                  <c:v>1.4674967390763099E-8</c:v>
                </c:pt>
                <c:pt idx="12603">
                  <c:v>1.4864493261338601E-8</c:v>
                </c:pt>
                <c:pt idx="12604">
                  <c:v>1.48293568339453E-8</c:v>
                </c:pt>
                <c:pt idx="12605">
                  <c:v>1.3805082445348801E-8</c:v>
                </c:pt>
                <c:pt idx="12606">
                  <c:v>1.38625709231408E-8</c:v>
                </c:pt>
                <c:pt idx="12607">
                  <c:v>1.41305631611779E-8</c:v>
                </c:pt>
                <c:pt idx="12608">
                  <c:v>1.43341775419896E-8</c:v>
                </c:pt>
                <c:pt idx="12609">
                  <c:v>1.4718638046246401E-8</c:v>
                </c:pt>
                <c:pt idx="12610">
                  <c:v>1.41445123322946E-8</c:v>
                </c:pt>
                <c:pt idx="12611">
                  <c:v>1.36107910051849E-8</c:v>
                </c:pt>
                <c:pt idx="12612">
                  <c:v>1.3273023131853499E-8</c:v>
                </c:pt>
                <c:pt idx="12613">
                  <c:v>1.32088640055247E-8</c:v>
                </c:pt>
                <c:pt idx="12614">
                  <c:v>1.33199329590294E-8</c:v>
                </c:pt>
                <c:pt idx="12615">
                  <c:v>1.31289473536401E-8</c:v>
                </c:pt>
                <c:pt idx="12616">
                  <c:v>1.23014740223923E-8</c:v>
                </c:pt>
                <c:pt idx="12617">
                  <c:v>1.2577973514190399E-8</c:v>
                </c:pt>
                <c:pt idx="12618">
                  <c:v>1.20321910452653E-8</c:v>
                </c:pt>
                <c:pt idx="12619">
                  <c:v>1.0962003523096499E-8</c:v>
                </c:pt>
                <c:pt idx="12620">
                  <c:v>1.15470400237901E-8</c:v>
                </c:pt>
                <c:pt idx="12621">
                  <c:v>1.22734576542293E-8</c:v>
                </c:pt>
                <c:pt idx="12622">
                  <c:v>1.2071999868577201E-8</c:v>
                </c:pt>
                <c:pt idx="12623">
                  <c:v>1.6825277387269501E-8</c:v>
                </c:pt>
                <c:pt idx="12624">
                  <c:v>1.76238970163323E-8</c:v>
                </c:pt>
                <c:pt idx="12625">
                  <c:v>1.23486564730017E-8</c:v>
                </c:pt>
                <c:pt idx="12626">
                  <c:v>1.17037898554417E-8</c:v>
                </c:pt>
                <c:pt idx="12627">
                  <c:v>1.1723537709320201E-8</c:v>
                </c:pt>
                <c:pt idx="12628">
                  <c:v>1.16325887875996E-8</c:v>
                </c:pt>
                <c:pt idx="12629">
                  <c:v>1.12026115533262E-8</c:v>
                </c:pt>
                <c:pt idx="12630">
                  <c:v>1.14092300184138E-8</c:v>
                </c:pt>
                <c:pt idx="12631">
                  <c:v>1.16678257512056E-8</c:v>
                </c:pt>
                <c:pt idx="12632">
                  <c:v>1.23602515973314E-8</c:v>
                </c:pt>
                <c:pt idx="12633">
                  <c:v>1.2219778728474599E-8</c:v>
                </c:pt>
                <c:pt idx="12634">
                  <c:v>1.19007745978038E-8</c:v>
                </c:pt>
                <c:pt idx="12635">
                  <c:v>1.25906926389124E-8</c:v>
                </c:pt>
                <c:pt idx="12636">
                  <c:v>1.48519946243022E-8</c:v>
                </c:pt>
                <c:pt idx="12637">
                  <c:v>1.52311905290907E-8</c:v>
                </c:pt>
                <c:pt idx="12638">
                  <c:v>1.3145993700010899E-8</c:v>
                </c:pt>
                <c:pt idx="12639">
                  <c:v>1.3563453590539799E-8</c:v>
                </c:pt>
                <c:pt idx="12640">
                  <c:v>1.3868518518129E-8</c:v>
                </c:pt>
                <c:pt idx="12641">
                  <c:v>1.3598990412760001E-8</c:v>
                </c:pt>
                <c:pt idx="12642">
                  <c:v>1.33721705590268E-8</c:v>
                </c:pt>
                <c:pt idx="12643">
                  <c:v>1.30118744437648E-8</c:v>
                </c:pt>
                <c:pt idx="12644">
                  <c:v>1.36603402393038E-8</c:v>
                </c:pt>
                <c:pt idx="12645">
                  <c:v>1.9080233411401799E-8</c:v>
                </c:pt>
                <c:pt idx="12646">
                  <c:v>1.93853383513914E-8</c:v>
                </c:pt>
                <c:pt idx="12647">
                  <c:v>1.2569518624491E-8</c:v>
                </c:pt>
                <c:pt idx="12648">
                  <c:v>1.17806091324774E-8</c:v>
                </c:pt>
                <c:pt idx="12649">
                  <c:v>1.08847936072217E-8</c:v>
                </c:pt>
                <c:pt idx="12650">
                  <c:v>1.1890815072977E-8</c:v>
                </c:pt>
                <c:pt idx="12651">
                  <c:v>1.3671936400593401E-8</c:v>
                </c:pt>
                <c:pt idx="12652">
                  <c:v>1.35610734671327E-8</c:v>
                </c:pt>
                <c:pt idx="12653">
                  <c:v>1.2564143239002899E-8</c:v>
                </c:pt>
                <c:pt idx="12654">
                  <c:v>1.18065173227501E-8</c:v>
                </c:pt>
                <c:pt idx="12655">
                  <c:v>1.24363442842859E-8</c:v>
                </c:pt>
                <c:pt idx="12656">
                  <c:v>1.45031794404519E-8</c:v>
                </c:pt>
                <c:pt idx="12657">
                  <c:v>1.3060273044330201E-8</c:v>
                </c:pt>
                <c:pt idx="12658">
                  <c:v>1.0417800563981499E-8</c:v>
                </c:pt>
                <c:pt idx="12659">
                  <c:v>1.04269432455326E-8</c:v>
                </c:pt>
                <c:pt idx="12660">
                  <c:v>1.15591619462339E-8</c:v>
                </c:pt>
                <c:pt idx="12661">
                  <c:v>1.1103995290576901E-8</c:v>
                </c:pt>
                <c:pt idx="12662">
                  <c:v>1.00479575942382E-8</c:v>
                </c:pt>
                <c:pt idx="12663">
                  <c:v>1.109047784526E-8</c:v>
                </c:pt>
                <c:pt idx="12664">
                  <c:v>1.17566395671876E-8</c:v>
                </c:pt>
                <c:pt idx="12665">
                  <c:v>9.9452061533561905E-9</c:v>
                </c:pt>
                <c:pt idx="12666">
                  <c:v>7.7690291271231705E-9</c:v>
                </c:pt>
                <c:pt idx="12667">
                  <c:v>7.5986258032462593E-9</c:v>
                </c:pt>
                <c:pt idx="12668">
                  <c:v>7.7660345833255304E-9</c:v>
                </c:pt>
                <c:pt idx="12669">
                  <c:v>7.4568627431248307E-9</c:v>
                </c:pt>
                <c:pt idx="12670">
                  <c:v>7.3847071997475798E-9</c:v>
                </c:pt>
                <c:pt idx="12671">
                  <c:v>7.3143784042332498E-9</c:v>
                </c:pt>
                <c:pt idx="12672">
                  <c:v>7.4911034632164798E-9</c:v>
                </c:pt>
                <c:pt idx="12673">
                  <c:v>8.0446492228052496E-9</c:v>
                </c:pt>
                <c:pt idx="12674">
                  <c:v>7.6387998817991799E-9</c:v>
                </c:pt>
                <c:pt idx="12675">
                  <c:v>7.7455415188612894E-9</c:v>
                </c:pt>
                <c:pt idx="12676">
                  <c:v>9.3316734101852392E-9</c:v>
                </c:pt>
                <c:pt idx="12677">
                  <c:v>7.2574774166446698E-9</c:v>
                </c:pt>
                <c:pt idx="12678">
                  <c:v>5.0700094631253998E-9</c:v>
                </c:pt>
                <c:pt idx="12679">
                  <c:v>5.11156095266457E-9</c:v>
                </c:pt>
                <c:pt idx="12680">
                  <c:v>4.7486946474265604E-9</c:v>
                </c:pt>
                <c:pt idx="12681">
                  <c:v>4.5183365157413398E-9</c:v>
                </c:pt>
                <c:pt idx="12682">
                  <c:v>4.4405765315458302E-9</c:v>
                </c:pt>
                <c:pt idx="12683">
                  <c:v>4.2407377615340498E-9</c:v>
                </c:pt>
                <c:pt idx="12684">
                  <c:v>5.7855008567784004E-9</c:v>
                </c:pt>
                <c:pt idx="12685">
                  <c:v>6.5193268745192202E-9</c:v>
                </c:pt>
                <c:pt idx="12686">
                  <c:v>4.2028477003446902E-9</c:v>
                </c:pt>
                <c:pt idx="12687">
                  <c:v>3.6418699267226701E-9</c:v>
                </c:pt>
                <c:pt idx="12688">
                  <c:v>3.6966796802141698E-9</c:v>
                </c:pt>
                <c:pt idx="12689">
                  <c:v>3.35023009588653E-9</c:v>
                </c:pt>
                <c:pt idx="12690">
                  <c:v>3.4434979342948099E-9</c:v>
                </c:pt>
                <c:pt idx="12691">
                  <c:v>3.4426986831260599E-9</c:v>
                </c:pt>
                <c:pt idx="12692">
                  <c:v>3.3467546793333599E-9</c:v>
                </c:pt>
                <c:pt idx="12693">
                  <c:v>3.21958928504902E-9</c:v>
                </c:pt>
                <c:pt idx="12694">
                  <c:v>2.92421687667961E-9</c:v>
                </c:pt>
                <c:pt idx="12695">
                  <c:v>2.8100640006984698E-9</c:v>
                </c:pt>
                <c:pt idx="12696">
                  <c:v>2.78661735968993E-9</c:v>
                </c:pt>
                <c:pt idx="12697">
                  <c:v>2.7392302149713701E-9</c:v>
                </c:pt>
                <c:pt idx="12698">
                  <c:v>2.49324932812745E-9</c:v>
                </c:pt>
                <c:pt idx="12699">
                  <c:v>2.3482537880730999E-9</c:v>
                </c:pt>
                <c:pt idx="12700">
                  <c:v>2.26773039663041E-9</c:v>
                </c:pt>
                <c:pt idx="12701">
                  <c:v>2.2384087213905899E-9</c:v>
                </c:pt>
                <c:pt idx="12702">
                  <c:v>2.0642709251202901E-9</c:v>
                </c:pt>
                <c:pt idx="12703">
                  <c:v>2.03130814478361E-9</c:v>
                </c:pt>
                <c:pt idx="12704">
                  <c:v>1.80829569168988E-9</c:v>
                </c:pt>
                <c:pt idx="12705">
                  <c:v>1.8321037937881101E-9</c:v>
                </c:pt>
                <c:pt idx="12706">
                  <c:v>1.79750105255396E-9</c:v>
                </c:pt>
                <c:pt idx="12707">
                  <c:v>1.84085152435723E-9</c:v>
                </c:pt>
                <c:pt idx="12708">
                  <c:v>1.7619296446983699E-9</c:v>
                </c:pt>
                <c:pt idx="12709">
                  <c:v>1.62572479136266E-9</c:v>
                </c:pt>
                <c:pt idx="12710">
                  <c:v>1.53321327662695E-9</c:v>
                </c:pt>
                <c:pt idx="12711">
                  <c:v>1.3960659167822101E-9</c:v>
                </c:pt>
                <c:pt idx="12712">
                  <c:v>1.4110143997615199E-9</c:v>
                </c:pt>
                <c:pt idx="12713">
                  <c:v>1.4298435638675899E-9</c:v>
                </c:pt>
                <c:pt idx="12714">
                  <c:v>1.3620756709874899E-9</c:v>
                </c:pt>
                <c:pt idx="12715">
                  <c:v>1.3945002671433E-9</c:v>
                </c:pt>
                <c:pt idx="12716">
                  <c:v>2.2639316622566902E-9</c:v>
                </c:pt>
                <c:pt idx="12717">
                  <c:v>2.4827149263604601E-9</c:v>
                </c:pt>
                <c:pt idx="12718">
                  <c:v>3.0308017996938502E-9</c:v>
                </c:pt>
                <c:pt idx="12719">
                  <c:v>3.2897361038361699E-9</c:v>
                </c:pt>
                <c:pt idx="12720">
                  <c:v>1.64085065905933E-9</c:v>
                </c:pt>
                <c:pt idx="12721">
                  <c:v>1.8437087456829599E-9</c:v>
                </c:pt>
                <c:pt idx="12722">
                  <c:v>2.3883400999085999E-9</c:v>
                </c:pt>
                <c:pt idx="12723">
                  <c:v>1.8928571245813001E-9</c:v>
                </c:pt>
                <c:pt idx="12724">
                  <c:v>1.8926897369089101E-9</c:v>
                </c:pt>
                <c:pt idx="12725">
                  <c:v>2.2809712607215402E-9</c:v>
                </c:pt>
                <c:pt idx="12726">
                  <c:v>2.7328512829173399E-9</c:v>
                </c:pt>
                <c:pt idx="12727">
                  <c:v>1.9491048127806201E-9</c:v>
                </c:pt>
                <c:pt idx="12728">
                  <c:v>2.1423773304265498E-9</c:v>
                </c:pt>
                <c:pt idx="12729">
                  <c:v>2.37273965099606E-9</c:v>
                </c:pt>
                <c:pt idx="12730">
                  <c:v>2.2973775135618799E-9</c:v>
                </c:pt>
                <c:pt idx="12731">
                  <c:v>4.6628176950795797E-9</c:v>
                </c:pt>
                <c:pt idx="12732">
                  <c:v>4.4643475024184199E-9</c:v>
                </c:pt>
                <c:pt idx="12733">
                  <c:v>4.7082862011313102E-9</c:v>
                </c:pt>
                <c:pt idx="12734">
                  <c:v>6.7282398383376503E-9</c:v>
                </c:pt>
                <c:pt idx="12735">
                  <c:v>7.6422222601508399E-9</c:v>
                </c:pt>
                <c:pt idx="12736">
                  <c:v>6.3126676776357998E-9</c:v>
                </c:pt>
                <c:pt idx="12737">
                  <c:v>5.4142815987991498E-9</c:v>
                </c:pt>
                <c:pt idx="12738">
                  <c:v>5.5600504621648103E-9</c:v>
                </c:pt>
                <c:pt idx="12739">
                  <c:v>5.5742404236432097E-9</c:v>
                </c:pt>
                <c:pt idx="12740">
                  <c:v>6.8730613679992403E-9</c:v>
                </c:pt>
                <c:pt idx="12741">
                  <c:v>6.0457626594082402E-9</c:v>
                </c:pt>
                <c:pt idx="12742">
                  <c:v>5.16882148754938E-9</c:v>
                </c:pt>
                <c:pt idx="12743">
                  <c:v>6.1369497959557398E-9</c:v>
                </c:pt>
                <c:pt idx="12744">
                  <c:v>1.10770149400954E-8</c:v>
                </c:pt>
                <c:pt idx="12745">
                  <c:v>1.24518815357357E-8</c:v>
                </c:pt>
                <c:pt idx="12746">
                  <c:v>1.0723213377070901E-8</c:v>
                </c:pt>
                <c:pt idx="12747">
                  <c:v>8.4894240667413608E-9</c:v>
                </c:pt>
                <c:pt idx="12748">
                  <c:v>8.99514476608696E-9</c:v>
                </c:pt>
                <c:pt idx="12749">
                  <c:v>9.4554517627300005E-9</c:v>
                </c:pt>
                <c:pt idx="12750">
                  <c:v>5.4560422895936903E-9</c:v>
                </c:pt>
                <c:pt idx="12751">
                  <c:v>6.5891996379176998E-9</c:v>
                </c:pt>
                <c:pt idx="12752">
                  <c:v>8.6319599817530306E-9</c:v>
                </c:pt>
                <c:pt idx="12753">
                  <c:v>1.01313875913403E-8</c:v>
                </c:pt>
                <c:pt idx="12754">
                  <c:v>1.0092578442812701E-8</c:v>
                </c:pt>
                <c:pt idx="12755">
                  <c:v>8.9492888036006004E-9</c:v>
                </c:pt>
                <c:pt idx="12756">
                  <c:v>5.2895226499539002E-9</c:v>
                </c:pt>
                <c:pt idx="12757">
                  <c:v>5.7262385606682098E-9</c:v>
                </c:pt>
                <c:pt idx="12758">
                  <c:v>5.5176287584464398E-9</c:v>
                </c:pt>
                <c:pt idx="12759">
                  <c:v>1.01314360135974E-8</c:v>
                </c:pt>
                <c:pt idx="12760">
                  <c:v>8.4673471818841892E-9</c:v>
                </c:pt>
                <c:pt idx="12761">
                  <c:v>6.1924414432326396E-9</c:v>
                </c:pt>
                <c:pt idx="12762">
                  <c:v>6.3669131796865597E-9</c:v>
                </c:pt>
                <c:pt idx="12763">
                  <c:v>5.2069786736809697E-9</c:v>
                </c:pt>
                <c:pt idx="12764">
                  <c:v>3.49985624797257E-9</c:v>
                </c:pt>
                <c:pt idx="12765">
                  <c:v>6.1441349882014501E-9</c:v>
                </c:pt>
                <c:pt idx="12766">
                  <c:v>7.9027705357315499E-9</c:v>
                </c:pt>
                <c:pt idx="12767">
                  <c:v>6.1510391053496599E-9</c:v>
                </c:pt>
                <c:pt idx="12768">
                  <c:v>7.29713925982952E-9</c:v>
                </c:pt>
                <c:pt idx="12769">
                  <c:v>6.5093137568354001E-9</c:v>
                </c:pt>
                <c:pt idx="12770">
                  <c:v>2.1874329020636302E-9</c:v>
                </c:pt>
                <c:pt idx="12771">
                  <c:v>2.84272959740988E-9</c:v>
                </c:pt>
                <c:pt idx="12772">
                  <c:v>2.0165843976136202E-9</c:v>
                </c:pt>
                <c:pt idx="12773">
                  <c:v>2.01533624051833E-9</c:v>
                </c:pt>
                <c:pt idx="12774">
                  <c:v>3.2500862041141002E-9</c:v>
                </c:pt>
                <c:pt idx="12775">
                  <c:v>2.2377873828860302E-9</c:v>
                </c:pt>
                <c:pt idx="12776">
                  <c:v>1.60205496039543E-9</c:v>
                </c:pt>
                <c:pt idx="12777">
                  <c:v>1.66517903545066E-9</c:v>
                </c:pt>
                <c:pt idx="12778">
                  <c:v>1.64723870373836E-9</c:v>
                </c:pt>
                <c:pt idx="12779">
                  <c:v>1.6391269676255299E-9</c:v>
                </c:pt>
                <c:pt idx="12780">
                  <c:v>1.59042818439091E-9</c:v>
                </c:pt>
                <c:pt idx="12781">
                  <c:v>1.52625615875288E-9</c:v>
                </c:pt>
                <c:pt idx="12782">
                  <c:v>1.45236711469917E-9</c:v>
                </c:pt>
                <c:pt idx="12783">
                  <c:v>1.45928355153267E-9</c:v>
                </c:pt>
                <c:pt idx="12784">
                  <c:v>1.4813368623925501E-9</c:v>
                </c:pt>
                <c:pt idx="12785">
                  <c:v>1.4177003754020899E-9</c:v>
                </c:pt>
                <c:pt idx="12786">
                  <c:v>1.3733630215997099E-9</c:v>
                </c:pt>
                <c:pt idx="12787">
                  <c:v>1.37307736508712E-9</c:v>
                </c:pt>
                <c:pt idx="12788">
                  <c:v>1.36546075238429E-9</c:v>
                </c:pt>
                <c:pt idx="12789">
                  <c:v>1.33134130179293E-9</c:v>
                </c:pt>
                <c:pt idx="12790">
                  <c:v>1.3241552441168899E-9</c:v>
                </c:pt>
                <c:pt idx="12791">
                  <c:v>1.3343971448005699E-9</c:v>
                </c:pt>
                <c:pt idx="12792">
                  <c:v>1.3617305426277E-9</c:v>
                </c:pt>
                <c:pt idx="12793">
                  <c:v>1.4160993955073299E-9</c:v>
                </c:pt>
                <c:pt idx="12794">
                  <c:v>1.5209525329999199E-9</c:v>
                </c:pt>
                <c:pt idx="12795">
                  <c:v>1.61143861967664E-9</c:v>
                </c:pt>
                <c:pt idx="12796">
                  <c:v>1.7384582010296E-9</c:v>
                </c:pt>
                <c:pt idx="12797">
                  <c:v>3.4875941755353501E-9</c:v>
                </c:pt>
                <c:pt idx="12798">
                  <c:v>2.5405534944799898E-9</c:v>
                </c:pt>
                <c:pt idx="12799">
                  <c:v>1.8663753187189799E-9</c:v>
                </c:pt>
                <c:pt idx="12800">
                  <c:v>2.0421556265863299E-9</c:v>
                </c:pt>
                <c:pt idx="12801">
                  <c:v>2.2477901773729299E-9</c:v>
                </c:pt>
                <c:pt idx="12802">
                  <c:v>2.52438754014315E-8</c:v>
                </c:pt>
                <c:pt idx="12803">
                  <c:v>2.46656964031929E-8</c:v>
                </c:pt>
                <c:pt idx="12804">
                  <c:v>2.2936248125304099E-9</c:v>
                </c:pt>
                <c:pt idx="12805">
                  <c:v>2.02150259885502E-9</c:v>
                </c:pt>
                <c:pt idx="12806">
                  <c:v>1.888075518647E-9</c:v>
                </c:pt>
                <c:pt idx="12807">
                  <c:v>1.8051394622221501E-9</c:v>
                </c:pt>
                <c:pt idx="12808">
                  <c:v>1.66527926117593E-9</c:v>
                </c:pt>
                <c:pt idx="12809">
                  <c:v>1.68916627832444E-9</c:v>
                </c:pt>
                <c:pt idx="12810">
                  <c:v>1.95169407390065E-9</c:v>
                </c:pt>
                <c:pt idx="12811">
                  <c:v>2.5388184461953501E-9</c:v>
                </c:pt>
                <c:pt idx="12812">
                  <c:v>3.26987123576669E-9</c:v>
                </c:pt>
                <c:pt idx="12813">
                  <c:v>4.1515932649370397E-9</c:v>
                </c:pt>
                <c:pt idx="12814">
                  <c:v>4.9702960181211599E-9</c:v>
                </c:pt>
                <c:pt idx="12815">
                  <c:v>6.0139279352789201E-9</c:v>
                </c:pt>
                <c:pt idx="12816">
                  <c:v>7.7774072675482801E-9</c:v>
                </c:pt>
                <c:pt idx="12817">
                  <c:v>8.5401677920476506E-9</c:v>
                </c:pt>
                <c:pt idx="12818">
                  <c:v>8.4576698318905995E-9</c:v>
                </c:pt>
                <c:pt idx="12819">
                  <c:v>8.8624779170046599E-9</c:v>
                </c:pt>
                <c:pt idx="12820">
                  <c:v>9.8800726709592403E-9</c:v>
                </c:pt>
                <c:pt idx="12821">
                  <c:v>1.24249893769835E-8</c:v>
                </c:pt>
                <c:pt idx="12822">
                  <c:v>1.5270749429242699E-8</c:v>
                </c:pt>
                <c:pt idx="12823">
                  <c:v>1.4374504146611199E-8</c:v>
                </c:pt>
                <c:pt idx="12824">
                  <c:v>1.35075514807776E-8</c:v>
                </c:pt>
                <c:pt idx="12825">
                  <c:v>1.3169083304610401E-8</c:v>
                </c:pt>
                <c:pt idx="12826">
                  <c:v>1.16352216392409E-8</c:v>
                </c:pt>
                <c:pt idx="12827">
                  <c:v>9.9011896119085103E-9</c:v>
                </c:pt>
                <c:pt idx="12828">
                  <c:v>1.2156923466264701E-8</c:v>
                </c:pt>
                <c:pt idx="12829">
                  <c:v>1.7153158614490999E-8</c:v>
                </c:pt>
                <c:pt idx="12830">
                  <c:v>1.22544928782751E-8</c:v>
                </c:pt>
                <c:pt idx="12831">
                  <c:v>1.2987619908384299E-8</c:v>
                </c:pt>
                <c:pt idx="12832">
                  <c:v>1.37984217175432E-8</c:v>
                </c:pt>
                <c:pt idx="12833">
                  <c:v>1.7883035844949901E-8</c:v>
                </c:pt>
                <c:pt idx="12834">
                  <c:v>2.1584548577095001E-8</c:v>
                </c:pt>
                <c:pt idx="12835">
                  <c:v>2.5197778603408799E-8</c:v>
                </c:pt>
                <c:pt idx="12836">
                  <c:v>2.6782654651282499E-8</c:v>
                </c:pt>
                <c:pt idx="12837">
                  <c:v>2.7242465959487499E-8</c:v>
                </c:pt>
                <c:pt idx="12838">
                  <c:v>2.8879884077031E-8</c:v>
                </c:pt>
                <c:pt idx="12839">
                  <c:v>2.7702144998450799E-8</c:v>
                </c:pt>
                <c:pt idx="12840">
                  <c:v>2.9620646727372101E-8</c:v>
                </c:pt>
                <c:pt idx="12841">
                  <c:v>3.5556831845520498E-8</c:v>
                </c:pt>
                <c:pt idx="12842">
                  <c:v>3.9932249901904502E-8</c:v>
                </c:pt>
                <c:pt idx="12843">
                  <c:v>4.20607038802476E-8</c:v>
                </c:pt>
                <c:pt idx="12844">
                  <c:v>3.9301681795330702E-8</c:v>
                </c:pt>
                <c:pt idx="12845">
                  <c:v>3.8626376039862203E-8</c:v>
                </c:pt>
                <c:pt idx="12846">
                  <c:v>3.8189204575056899E-8</c:v>
                </c:pt>
                <c:pt idx="12847">
                  <c:v>3.77748270367725E-8</c:v>
                </c:pt>
                <c:pt idx="12848">
                  <c:v>4.0908206951641898E-8</c:v>
                </c:pt>
                <c:pt idx="12849">
                  <c:v>4.7241505586841497E-8</c:v>
                </c:pt>
                <c:pt idx="12850">
                  <c:v>4.5858439941132799E-8</c:v>
                </c:pt>
                <c:pt idx="12851">
                  <c:v>4.0040437721656001E-8</c:v>
                </c:pt>
                <c:pt idx="12852">
                  <c:v>4.4594889375450501E-8</c:v>
                </c:pt>
                <c:pt idx="12853">
                  <c:v>4.9412640176178801E-8</c:v>
                </c:pt>
                <c:pt idx="12854">
                  <c:v>5.0297041658389102E-8</c:v>
                </c:pt>
                <c:pt idx="12855">
                  <c:v>5.3606428761833802E-8</c:v>
                </c:pt>
                <c:pt idx="12856">
                  <c:v>5.2447288235852597E-8</c:v>
                </c:pt>
                <c:pt idx="12857">
                  <c:v>5.6491118004710103E-8</c:v>
                </c:pt>
                <c:pt idx="12858">
                  <c:v>5.8641191953337098E-8</c:v>
                </c:pt>
                <c:pt idx="12859">
                  <c:v>5.2724138917188498E-8</c:v>
                </c:pt>
                <c:pt idx="12860">
                  <c:v>5.0676528624733299E-8</c:v>
                </c:pt>
                <c:pt idx="12861">
                  <c:v>4.9684075543842802E-8</c:v>
                </c:pt>
                <c:pt idx="12862">
                  <c:v>4.7167775105142101E-8</c:v>
                </c:pt>
                <c:pt idx="12863">
                  <c:v>4.7900379041854403E-8</c:v>
                </c:pt>
                <c:pt idx="12864">
                  <c:v>4.5836520732398203E-8</c:v>
                </c:pt>
                <c:pt idx="12865">
                  <c:v>4.2934579939182497E-8</c:v>
                </c:pt>
                <c:pt idx="12866">
                  <c:v>4.1359860832615702E-8</c:v>
                </c:pt>
                <c:pt idx="12867">
                  <c:v>3.8869480553112802E-8</c:v>
                </c:pt>
                <c:pt idx="12868">
                  <c:v>4.2817823264725801E-8</c:v>
                </c:pt>
                <c:pt idx="12869">
                  <c:v>4.6071140784021797E-8</c:v>
                </c:pt>
                <c:pt idx="12870">
                  <c:v>3.7016434585530601E-8</c:v>
                </c:pt>
                <c:pt idx="12871">
                  <c:v>3.38868066665977E-8</c:v>
                </c:pt>
                <c:pt idx="12872">
                  <c:v>3.2638159461049098E-8</c:v>
                </c:pt>
                <c:pt idx="12873">
                  <c:v>3.0696253265184301E-8</c:v>
                </c:pt>
                <c:pt idx="12874">
                  <c:v>3.0771058203540803E-8</c:v>
                </c:pt>
                <c:pt idx="12875">
                  <c:v>2.9532722451820699E-8</c:v>
                </c:pt>
                <c:pt idx="12876">
                  <c:v>2.7961471087961999E-8</c:v>
                </c:pt>
                <c:pt idx="12877">
                  <c:v>2.5573738928756599E-8</c:v>
                </c:pt>
                <c:pt idx="12878">
                  <c:v>2.4153982286717701E-8</c:v>
                </c:pt>
                <c:pt idx="12879">
                  <c:v>2.37282694699739E-8</c:v>
                </c:pt>
                <c:pt idx="12880">
                  <c:v>2.3239457941679599E-8</c:v>
                </c:pt>
                <c:pt idx="12881">
                  <c:v>2.1819694503630998E-8</c:v>
                </c:pt>
                <c:pt idx="12882">
                  <c:v>1.97067152171468E-8</c:v>
                </c:pt>
                <c:pt idx="12883">
                  <c:v>1.90039699755253E-8</c:v>
                </c:pt>
                <c:pt idx="12884">
                  <c:v>1.6951231332998299E-8</c:v>
                </c:pt>
                <c:pt idx="12885">
                  <c:v>1.85334720240995E-8</c:v>
                </c:pt>
                <c:pt idx="12886">
                  <c:v>1.7528138000998901E-8</c:v>
                </c:pt>
                <c:pt idx="12887">
                  <c:v>1.6479134476367E-8</c:v>
                </c:pt>
                <c:pt idx="12888">
                  <c:v>1.64179071547675E-8</c:v>
                </c:pt>
                <c:pt idx="12889">
                  <c:v>1.5151510056888902E-8</c:v>
                </c:pt>
                <c:pt idx="12890">
                  <c:v>1.5785195443803199E-8</c:v>
                </c:pt>
                <c:pt idx="12891">
                  <c:v>2.7644134788538499E-8</c:v>
                </c:pt>
                <c:pt idx="12892">
                  <c:v>2.75816164598997E-8</c:v>
                </c:pt>
                <c:pt idx="12893">
                  <c:v>1.30862800836399E-8</c:v>
                </c:pt>
                <c:pt idx="12894">
                  <c:v>1.32005636636555E-8</c:v>
                </c:pt>
                <c:pt idx="12895">
                  <c:v>1.2177936976621401E-8</c:v>
                </c:pt>
                <c:pt idx="12896">
                  <c:v>1.18974964100574E-8</c:v>
                </c:pt>
                <c:pt idx="12897">
                  <c:v>1.1045625240516701E-8</c:v>
                </c:pt>
                <c:pt idx="12898">
                  <c:v>1.05002451609815E-8</c:v>
                </c:pt>
                <c:pt idx="12899">
                  <c:v>1.0736443068577801E-8</c:v>
                </c:pt>
                <c:pt idx="12900">
                  <c:v>1.04429434385389E-8</c:v>
                </c:pt>
                <c:pt idx="12901">
                  <c:v>9.7909530018913002E-9</c:v>
                </c:pt>
                <c:pt idx="12902">
                  <c:v>9.68952309757171E-9</c:v>
                </c:pt>
                <c:pt idx="12903">
                  <c:v>9.4894449762068108E-9</c:v>
                </c:pt>
                <c:pt idx="12904">
                  <c:v>8.5798876814771996E-9</c:v>
                </c:pt>
                <c:pt idx="12905">
                  <c:v>8.8335409270961695E-9</c:v>
                </c:pt>
                <c:pt idx="12906">
                  <c:v>9.0740330260725903E-9</c:v>
                </c:pt>
                <c:pt idx="12907">
                  <c:v>8.3597063719805794E-9</c:v>
                </c:pt>
                <c:pt idx="12908">
                  <c:v>7.9202389511855103E-9</c:v>
                </c:pt>
                <c:pt idx="12909">
                  <c:v>7.8408323182236707E-9</c:v>
                </c:pt>
                <c:pt idx="12910">
                  <c:v>8.08068641724444E-9</c:v>
                </c:pt>
                <c:pt idx="12911">
                  <c:v>7.9695558403466594E-9</c:v>
                </c:pt>
                <c:pt idx="12912">
                  <c:v>7.9347418047590695E-9</c:v>
                </c:pt>
                <c:pt idx="12913">
                  <c:v>1.58382248654239E-8</c:v>
                </c:pt>
                <c:pt idx="12914">
                  <c:v>1.5475142324027398E-8</c:v>
                </c:pt>
                <c:pt idx="12915">
                  <c:v>6.8576488243111201E-9</c:v>
                </c:pt>
                <c:pt idx="12916">
                  <c:v>7.2969029931486801E-9</c:v>
                </c:pt>
                <c:pt idx="12917">
                  <c:v>7.6407092922680801E-9</c:v>
                </c:pt>
                <c:pt idx="12918">
                  <c:v>8.2999916749804505E-9</c:v>
                </c:pt>
                <c:pt idx="12919">
                  <c:v>1.2820213542345201E-8</c:v>
                </c:pt>
                <c:pt idx="12920">
                  <c:v>1.32726095267505E-8</c:v>
                </c:pt>
                <c:pt idx="12921">
                  <c:v>8.9870556802627402E-9</c:v>
                </c:pt>
                <c:pt idx="12922">
                  <c:v>6.44420183835058E-9</c:v>
                </c:pt>
                <c:pt idx="12923">
                  <c:v>5.8423246848184999E-9</c:v>
                </c:pt>
                <c:pt idx="12924">
                  <c:v>6.8607038624260396E-9</c:v>
                </c:pt>
                <c:pt idx="12925">
                  <c:v>1.38436688168162E-8</c:v>
                </c:pt>
                <c:pt idx="12926">
                  <c:v>1.5040675648636799E-8</c:v>
                </c:pt>
                <c:pt idx="12927">
                  <c:v>7.3018440896210999E-9</c:v>
                </c:pt>
                <c:pt idx="12928">
                  <c:v>5.1348452045499198E-9</c:v>
                </c:pt>
                <c:pt idx="12929">
                  <c:v>4.9813063319147002E-9</c:v>
                </c:pt>
                <c:pt idx="12930">
                  <c:v>7.8963241063066193E-9</c:v>
                </c:pt>
                <c:pt idx="12931">
                  <c:v>1.45248432869163E-8</c:v>
                </c:pt>
                <c:pt idx="12932">
                  <c:v>1.05846629211633E-8</c:v>
                </c:pt>
                <c:pt idx="12933">
                  <c:v>4.2566289129279401E-9</c:v>
                </c:pt>
                <c:pt idx="12934">
                  <c:v>4.4136275194499099E-9</c:v>
                </c:pt>
                <c:pt idx="12935">
                  <c:v>9.0539754651796104E-9</c:v>
                </c:pt>
                <c:pt idx="12936">
                  <c:v>1.9367660135881799E-8</c:v>
                </c:pt>
                <c:pt idx="12937">
                  <c:v>2.1686724756276E-8</c:v>
                </c:pt>
                <c:pt idx="12938">
                  <c:v>1.3118708071370301E-8</c:v>
                </c:pt>
                <c:pt idx="12939">
                  <c:v>4.4904982657860397E-9</c:v>
                </c:pt>
                <c:pt idx="12940">
                  <c:v>6.10206215333456E-9</c:v>
                </c:pt>
                <c:pt idx="12941">
                  <c:v>7.9742327482129306E-9</c:v>
                </c:pt>
                <c:pt idx="12942">
                  <c:v>5.8494336114357199E-9</c:v>
                </c:pt>
                <c:pt idx="12943">
                  <c:v>7.5458405652581205E-9</c:v>
                </c:pt>
                <c:pt idx="12944">
                  <c:v>7.4642731730848408E-9</c:v>
                </c:pt>
                <c:pt idx="12945">
                  <c:v>8.6920311812955399E-9</c:v>
                </c:pt>
                <c:pt idx="12946">
                  <c:v>1.10188927958571E-8</c:v>
                </c:pt>
                <c:pt idx="12947">
                  <c:v>2.0291538198191299E-8</c:v>
                </c:pt>
                <c:pt idx="12948">
                  <c:v>1.9449919658381001E-8</c:v>
                </c:pt>
                <c:pt idx="12949">
                  <c:v>6.8949192036850803E-9</c:v>
                </c:pt>
                <c:pt idx="12950">
                  <c:v>5.7596993405747303E-9</c:v>
                </c:pt>
                <c:pt idx="12951">
                  <c:v>4.7985281700626998E-9</c:v>
                </c:pt>
                <c:pt idx="12952">
                  <c:v>4.7714899842619401E-9</c:v>
                </c:pt>
                <c:pt idx="12953">
                  <c:v>7.9331774261804294E-9</c:v>
                </c:pt>
                <c:pt idx="12954">
                  <c:v>8.5890348354389895E-9</c:v>
                </c:pt>
                <c:pt idx="12955">
                  <c:v>4.9679950508947003E-9</c:v>
                </c:pt>
                <c:pt idx="12956">
                  <c:v>4.2341521434460302E-9</c:v>
                </c:pt>
                <c:pt idx="12957">
                  <c:v>3.7899484720157599E-9</c:v>
                </c:pt>
                <c:pt idx="12958">
                  <c:v>4.3486416632999398E-9</c:v>
                </c:pt>
                <c:pt idx="12959">
                  <c:v>4.72724245561565E-9</c:v>
                </c:pt>
                <c:pt idx="12960">
                  <c:v>3.25357521230066E-9</c:v>
                </c:pt>
                <c:pt idx="12961">
                  <c:v>3.5599523695714198E-9</c:v>
                </c:pt>
                <c:pt idx="12962">
                  <c:v>4.1279384873552904E-9</c:v>
                </c:pt>
                <c:pt idx="12963">
                  <c:v>3.8399469684535297E-9</c:v>
                </c:pt>
                <c:pt idx="12964">
                  <c:v>3.16914094097354E-9</c:v>
                </c:pt>
                <c:pt idx="12965">
                  <c:v>2.8906883697877401E-9</c:v>
                </c:pt>
                <c:pt idx="12966">
                  <c:v>2.9346432786052501E-9</c:v>
                </c:pt>
                <c:pt idx="12967">
                  <c:v>3.1348740502116801E-9</c:v>
                </c:pt>
                <c:pt idx="12968">
                  <c:v>3.4321415709887801E-9</c:v>
                </c:pt>
                <c:pt idx="12969">
                  <c:v>3.9530979200166596E-9</c:v>
                </c:pt>
                <c:pt idx="12970">
                  <c:v>4.2436280047100602E-9</c:v>
                </c:pt>
                <c:pt idx="12971">
                  <c:v>7.8969308090727194E-9</c:v>
                </c:pt>
                <c:pt idx="12972">
                  <c:v>7.4506327104918898E-9</c:v>
                </c:pt>
                <c:pt idx="12973">
                  <c:v>4.1345167340768999E-9</c:v>
                </c:pt>
                <c:pt idx="12974">
                  <c:v>4.1395504846088596E-9</c:v>
                </c:pt>
                <c:pt idx="12975">
                  <c:v>3.9499955253079102E-9</c:v>
                </c:pt>
                <c:pt idx="12976">
                  <c:v>3.6280432741072699E-9</c:v>
                </c:pt>
                <c:pt idx="12977">
                  <c:v>3.3828408535975298E-9</c:v>
                </c:pt>
                <c:pt idx="12978">
                  <c:v>3.1691593709898801E-9</c:v>
                </c:pt>
                <c:pt idx="12979">
                  <c:v>2.9157578491174401E-9</c:v>
                </c:pt>
                <c:pt idx="12980">
                  <c:v>2.7533655701071098E-9</c:v>
                </c:pt>
                <c:pt idx="12981">
                  <c:v>2.54269606700896E-9</c:v>
                </c:pt>
                <c:pt idx="12982">
                  <c:v>2.29563738703511E-9</c:v>
                </c:pt>
                <c:pt idx="12983">
                  <c:v>2.11029988745998E-9</c:v>
                </c:pt>
                <c:pt idx="12984">
                  <c:v>1.9586282054613001E-9</c:v>
                </c:pt>
                <c:pt idx="12985">
                  <c:v>1.85618843181281E-9</c:v>
                </c:pt>
                <c:pt idx="12986">
                  <c:v>1.7477395044886301E-9</c:v>
                </c:pt>
                <c:pt idx="12987">
                  <c:v>1.59794434328567E-9</c:v>
                </c:pt>
                <c:pt idx="12988">
                  <c:v>1.6177669419248E-9</c:v>
                </c:pt>
                <c:pt idx="12989">
                  <c:v>1.43538062322197E-9</c:v>
                </c:pt>
                <c:pt idx="12990">
                  <c:v>1.5231867530775E-9</c:v>
                </c:pt>
                <c:pt idx="12991">
                  <c:v>1.6043529043805E-9</c:v>
                </c:pt>
                <c:pt idx="12992">
                  <c:v>1.5792289931709601E-9</c:v>
                </c:pt>
                <c:pt idx="12993">
                  <c:v>1.5235622561644001E-9</c:v>
                </c:pt>
                <c:pt idx="12994">
                  <c:v>1.4594962322064E-9</c:v>
                </c:pt>
                <c:pt idx="12995">
                  <c:v>1.4180490404389601E-9</c:v>
                </c:pt>
                <c:pt idx="12996">
                  <c:v>1.32642948066743E-9</c:v>
                </c:pt>
                <c:pt idx="12997">
                  <c:v>1.2576362218201E-9</c:v>
                </c:pt>
                <c:pt idx="12998">
                  <c:v>1.30358525821235E-9</c:v>
                </c:pt>
                <c:pt idx="12999">
                  <c:v>1.2914344208974401E-9</c:v>
                </c:pt>
                <c:pt idx="13000">
                  <c:v>1.2279083694928301E-9</c:v>
                </c:pt>
                <c:pt idx="13001">
                  <c:v>1.23605133673191E-9</c:v>
                </c:pt>
                <c:pt idx="13002">
                  <c:v>1.7825934212168299E-9</c:v>
                </c:pt>
                <c:pt idx="13003">
                  <c:v>2.0106463027823601E-9</c:v>
                </c:pt>
                <c:pt idx="13004">
                  <c:v>1.5039395988725699E-9</c:v>
                </c:pt>
                <c:pt idx="13005">
                  <c:v>1.5976554176731799E-9</c:v>
                </c:pt>
                <c:pt idx="13006">
                  <c:v>1.8149065327872901E-9</c:v>
                </c:pt>
                <c:pt idx="13007">
                  <c:v>2.01422530321569E-9</c:v>
                </c:pt>
                <c:pt idx="13008">
                  <c:v>2.26099446407801E-9</c:v>
                </c:pt>
                <c:pt idx="13009">
                  <c:v>7.5801708463588698E-9</c:v>
                </c:pt>
                <c:pt idx="13010">
                  <c:v>1.12639526971965E-8</c:v>
                </c:pt>
                <c:pt idx="13011">
                  <c:v>4.3963235656692797E-9</c:v>
                </c:pt>
                <c:pt idx="13012">
                  <c:v>2.3669347121799198E-9</c:v>
                </c:pt>
                <c:pt idx="13013">
                  <c:v>2.0909175850323299E-9</c:v>
                </c:pt>
                <c:pt idx="13014">
                  <c:v>2.28254765962273E-9</c:v>
                </c:pt>
                <c:pt idx="13015">
                  <c:v>2.4968317348380098E-9</c:v>
                </c:pt>
                <c:pt idx="13016">
                  <c:v>2.59446922901669E-9</c:v>
                </c:pt>
                <c:pt idx="13017">
                  <c:v>9.6749217141877808E-9</c:v>
                </c:pt>
                <c:pt idx="13018">
                  <c:v>1.11877032720333E-8</c:v>
                </c:pt>
                <c:pt idx="13019">
                  <c:v>4.1180335555480203E-9</c:v>
                </c:pt>
                <c:pt idx="13020">
                  <c:v>5.2731429945931699E-9</c:v>
                </c:pt>
                <c:pt idx="13021">
                  <c:v>1.0818839563368801E-8</c:v>
                </c:pt>
                <c:pt idx="13022">
                  <c:v>9.2833151376152499E-9</c:v>
                </c:pt>
                <c:pt idx="13023">
                  <c:v>4.4705447754659897E-9</c:v>
                </c:pt>
                <c:pt idx="13024">
                  <c:v>7.6779205445149104E-9</c:v>
                </c:pt>
                <c:pt idx="13025">
                  <c:v>1.2220905736209499E-8</c:v>
                </c:pt>
                <c:pt idx="13026">
                  <c:v>1.3508554184943901E-8</c:v>
                </c:pt>
                <c:pt idx="13027">
                  <c:v>1.03061854530321E-8</c:v>
                </c:pt>
                <c:pt idx="13028">
                  <c:v>6.3960736020000997E-9</c:v>
                </c:pt>
                <c:pt idx="13029">
                  <c:v>6.2256854315900198E-9</c:v>
                </c:pt>
                <c:pt idx="13030">
                  <c:v>1.0266547552812499E-8</c:v>
                </c:pt>
                <c:pt idx="13031">
                  <c:v>5.1250816756596496E-9</c:v>
                </c:pt>
                <c:pt idx="13032">
                  <c:v>5.3740069647423102E-9</c:v>
                </c:pt>
                <c:pt idx="13033">
                  <c:v>5.6539679584237098E-9</c:v>
                </c:pt>
                <c:pt idx="13034">
                  <c:v>5.7097803549231803E-9</c:v>
                </c:pt>
                <c:pt idx="13035">
                  <c:v>7.2105783917449298E-9</c:v>
                </c:pt>
                <c:pt idx="13036">
                  <c:v>7.04140502599224E-9</c:v>
                </c:pt>
                <c:pt idx="13037">
                  <c:v>6.0721612036078597E-9</c:v>
                </c:pt>
                <c:pt idx="13038">
                  <c:v>6.4038901580801504E-9</c:v>
                </c:pt>
                <c:pt idx="13039">
                  <c:v>8.0470308794024806E-9</c:v>
                </c:pt>
                <c:pt idx="13040">
                  <c:v>7.5151182812340805E-9</c:v>
                </c:pt>
                <c:pt idx="13041">
                  <c:v>6.1903653500674998E-9</c:v>
                </c:pt>
                <c:pt idx="13042">
                  <c:v>5.9119102893590599E-9</c:v>
                </c:pt>
                <c:pt idx="13043">
                  <c:v>6.2990311288256304E-9</c:v>
                </c:pt>
                <c:pt idx="13044">
                  <c:v>6.6570464041280403E-9</c:v>
                </c:pt>
                <c:pt idx="13045">
                  <c:v>6.8456724388140899E-9</c:v>
                </c:pt>
                <c:pt idx="13046">
                  <c:v>7.2535985081827802E-9</c:v>
                </c:pt>
                <c:pt idx="13047">
                  <c:v>7.6495268732189097E-9</c:v>
                </c:pt>
                <c:pt idx="13048">
                  <c:v>7.7994801064627506E-9</c:v>
                </c:pt>
                <c:pt idx="13049">
                  <c:v>9.3510361202841499E-9</c:v>
                </c:pt>
                <c:pt idx="13050">
                  <c:v>1.0704506999100801E-8</c:v>
                </c:pt>
                <c:pt idx="13051">
                  <c:v>1.0245592874604001E-8</c:v>
                </c:pt>
                <c:pt idx="13052">
                  <c:v>1.06679221540201E-8</c:v>
                </c:pt>
                <c:pt idx="13053">
                  <c:v>1.0431615381707E-8</c:v>
                </c:pt>
                <c:pt idx="13054">
                  <c:v>9.7582363348578406E-9</c:v>
                </c:pt>
                <c:pt idx="13055">
                  <c:v>9.6539334720535296E-9</c:v>
                </c:pt>
                <c:pt idx="13056">
                  <c:v>9.6621880505687499E-9</c:v>
                </c:pt>
                <c:pt idx="13057">
                  <c:v>9.9182107724070705E-9</c:v>
                </c:pt>
                <c:pt idx="13058">
                  <c:v>9.9243952539195105E-9</c:v>
                </c:pt>
                <c:pt idx="13059">
                  <c:v>9.9567452109945399E-9</c:v>
                </c:pt>
                <c:pt idx="13060">
                  <c:v>1.0096538366933699E-8</c:v>
                </c:pt>
                <c:pt idx="13061">
                  <c:v>1.0278059763467899E-8</c:v>
                </c:pt>
                <c:pt idx="13062">
                  <c:v>1.0362404357307401E-8</c:v>
                </c:pt>
                <c:pt idx="13063">
                  <c:v>9.7702520679926599E-9</c:v>
                </c:pt>
                <c:pt idx="13064">
                  <c:v>9.5497249570026897E-9</c:v>
                </c:pt>
                <c:pt idx="13065">
                  <c:v>9.90668403314597E-9</c:v>
                </c:pt>
                <c:pt idx="13066">
                  <c:v>1.0469063860274901E-8</c:v>
                </c:pt>
                <c:pt idx="13067">
                  <c:v>1.1223105192306401E-8</c:v>
                </c:pt>
                <c:pt idx="13068">
                  <c:v>1.1806393307131301E-8</c:v>
                </c:pt>
                <c:pt idx="13069">
                  <c:v>1.19538066115898E-8</c:v>
                </c:pt>
                <c:pt idx="13070">
                  <c:v>1.1724355885609601E-8</c:v>
                </c:pt>
                <c:pt idx="13071">
                  <c:v>1.3404545380021499E-8</c:v>
                </c:pt>
                <c:pt idx="13072">
                  <c:v>1.4201320324586E-8</c:v>
                </c:pt>
                <c:pt idx="13073">
                  <c:v>1.40023294569907E-8</c:v>
                </c:pt>
                <c:pt idx="13074">
                  <c:v>1.4863022995327E-8</c:v>
                </c:pt>
                <c:pt idx="13075">
                  <c:v>1.5681204871153E-8</c:v>
                </c:pt>
                <c:pt idx="13076">
                  <c:v>1.6300485322890299E-8</c:v>
                </c:pt>
                <c:pt idx="13077">
                  <c:v>1.70131288694026E-8</c:v>
                </c:pt>
                <c:pt idx="13078">
                  <c:v>1.7471548426693301E-8</c:v>
                </c:pt>
                <c:pt idx="13079">
                  <c:v>1.7463923581723301E-8</c:v>
                </c:pt>
                <c:pt idx="13080">
                  <c:v>1.9344726841370301E-8</c:v>
                </c:pt>
                <c:pt idx="13081">
                  <c:v>1.9763750384906701E-8</c:v>
                </c:pt>
                <c:pt idx="13082">
                  <c:v>1.9903501936977901E-8</c:v>
                </c:pt>
                <c:pt idx="13083">
                  <c:v>1.9615133794355101E-8</c:v>
                </c:pt>
                <c:pt idx="13084">
                  <c:v>1.8495397891000501E-8</c:v>
                </c:pt>
                <c:pt idx="13085">
                  <c:v>1.78513237060872E-8</c:v>
                </c:pt>
                <c:pt idx="13086">
                  <c:v>1.76217100226727E-8</c:v>
                </c:pt>
                <c:pt idx="13087">
                  <c:v>1.7782502518359399E-8</c:v>
                </c:pt>
                <c:pt idx="13088">
                  <c:v>1.7855194409866299E-8</c:v>
                </c:pt>
                <c:pt idx="13089">
                  <c:v>1.65387472127481E-8</c:v>
                </c:pt>
                <c:pt idx="13090">
                  <c:v>1.5662179580460101E-8</c:v>
                </c:pt>
                <c:pt idx="13091">
                  <c:v>1.6090608354885201E-8</c:v>
                </c:pt>
                <c:pt idx="13092">
                  <c:v>1.6349188130430799E-8</c:v>
                </c:pt>
                <c:pt idx="13093">
                  <c:v>1.62164628593684E-8</c:v>
                </c:pt>
                <c:pt idx="13094">
                  <c:v>1.52596641848737E-8</c:v>
                </c:pt>
                <c:pt idx="13095">
                  <c:v>1.5635398692362E-8</c:v>
                </c:pt>
                <c:pt idx="13096">
                  <c:v>1.63173004756909E-8</c:v>
                </c:pt>
                <c:pt idx="13097">
                  <c:v>1.7170113187031599E-8</c:v>
                </c:pt>
                <c:pt idx="13098">
                  <c:v>1.84570469862134E-8</c:v>
                </c:pt>
                <c:pt idx="13099">
                  <c:v>1.9948193917500702E-8</c:v>
                </c:pt>
                <c:pt idx="13100">
                  <c:v>2.1657785351541201E-8</c:v>
                </c:pt>
                <c:pt idx="13101">
                  <c:v>2.5216668900538301E-8</c:v>
                </c:pt>
                <c:pt idx="13102">
                  <c:v>2.6893827977972601E-8</c:v>
                </c:pt>
                <c:pt idx="13103">
                  <c:v>2.8517411146107299E-8</c:v>
                </c:pt>
                <c:pt idx="13104">
                  <c:v>3.0452459165385702E-8</c:v>
                </c:pt>
                <c:pt idx="13105">
                  <c:v>3.1009287605855197E-8</c:v>
                </c:pt>
                <c:pt idx="13106">
                  <c:v>3.0459719222315201E-8</c:v>
                </c:pt>
                <c:pt idx="13107">
                  <c:v>2.89689528211935E-8</c:v>
                </c:pt>
                <c:pt idx="13108">
                  <c:v>3.23340784172213E-8</c:v>
                </c:pt>
                <c:pt idx="13109">
                  <c:v>3.4118249421479999E-8</c:v>
                </c:pt>
                <c:pt idx="13110">
                  <c:v>3.3472582054832E-8</c:v>
                </c:pt>
                <c:pt idx="13111">
                  <c:v>3.7126628545930303E-8</c:v>
                </c:pt>
                <c:pt idx="13112">
                  <c:v>4.4025393210403502E-8</c:v>
                </c:pt>
                <c:pt idx="13113">
                  <c:v>4.2690455395599197E-8</c:v>
                </c:pt>
                <c:pt idx="13114">
                  <c:v>4.4552122437262502E-8</c:v>
                </c:pt>
                <c:pt idx="13115">
                  <c:v>4.7408364055843797E-8</c:v>
                </c:pt>
                <c:pt idx="13116">
                  <c:v>4.3571623852387397E-8</c:v>
                </c:pt>
                <c:pt idx="13117">
                  <c:v>4.1553475999840501E-8</c:v>
                </c:pt>
                <c:pt idx="13118">
                  <c:v>4.2678691252375801E-8</c:v>
                </c:pt>
                <c:pt idx="13119">
                  <c:v>3.9463674263866E-8</c:v>
                </c:pt>
                <c:pt idx="13120">
                  <c:v>3.89843736956067E-8</c:v>
                </c:pt>
                <c:pt idx="13121">
                  <c:v>4.3241505776717403E-8</c:v>
                </c:pt>
                <c:pt idx="13122">
                  <c:v>4.68972679911061E-8</c:v>
                </c:pt>
                <c:pt idx="13123">
                  <c:v>4.7726659727551997E-8</c:v>
                </c:pt>
                <c:pt idx="13124">
                  <c:v>4.1825747283380202E-8</c:v>
                </c:pt>
                <c:pt idx="13125">
                  <c:v>4.2054773134514601E-8</c:v>
                </c:pt>
                <c:pt idx="13126">
                  <c:v>4.7673801517845603E-8</c:v>
                </c:pt>
                <c:pt idx="13127">
                  <c:v>5.0341383745423802E-8</c:v>
                </c:pt>
                <c:pt idx="13128">
                  <c:v>4.64230018082774E-8</c:v>
                </c:pt>
                <c:pt idx="13129">
                  <c:v>4.3768919038532201E-8</c:v>
                </c:pt>
                <c:pt idx="13130">
                  <c:v>4.6075602021934303E-8</c:v>
                </c:pt>
                <c:pt idx="13131">
                  <c:v>4.7571130139709202E-8</c:v>
                </c:pt>
                <c:pt idx="13132">
                  <c:v>5.0070664231060302E-8</c:v>
                </c:pt>
                <c:pt idx="13133">
                  <c:v>5.3387006042052303E-8</c:v>
                </c:pt>
                <c:pt idx="13134">
                  <c:v>5.2275816868997503E-8</c:v>
                </c:pt>
                <c:pt idx="13135">
                  <c:v>4.8175034481205099E-8</c:v>
                </c:pt>
                <c:pt idx="13136">
                  <c:v>5.1056238749892503E-8</c:v>
                </c:pt>
                <c:pt idx="13137">
                  <c:v>5.2169364767888603E-8</c:v>
                </c:pt>
                <c:pt idx="13138">
                  <c:v>4.6809317289899697E-8</c:v>
                </c:pt>
                <c:pt idx="13139">
                  <c:v>4.3452193369716299E-8</c:v>
                </c:pt>
                <c:pt idx="13140">
                  <c:v>3.9745299167104197E-8</c:v>
                </c:pt>
                <c:pt idx="13141">
                  <c:v>3.7927766463598402E-8</c:v>
                </c:pt>
                <c:pt idx="13142">
                  <c:v>3.7291333456845602E-8</c:v>
                </c:pt>
                <c:pt idx="13143">
                  <c:v>3.7778470241274397E-8</c:v>
                </c:pt>
                <c:pt idx="13144">
                  <c:v>3.5230080228364401E-8</c:v>
                </c:pt>
                <c:pt idx="13145">
                  <c:v>3.1570099259078003E-8</c:v>
                </c:pt>
                <c:pt idx="13146">
                  <c:v>2.85442895228925E-8</c:v>
                </c:pt>
                <c:pt idx="13147">
                  <c:v>2.69569291218759E-8</c:v>
                </c:pt>
                <c:pt idx="13148">
                  <c:v>2.4825890320949298E-8</c:v>
                </c:pt>
                <c:pt idx="13149">
                  <c:v>2.6321120668596401E-8</c:v>
                </c:pt>
                <c:pt idx="13150">
                  <c:v>2.6750297702423098E-8</c:v>
                </c:pt>
                <c:pt idx="13151">
                  <c:v>2.31729107685483E-8</c:v>
                </c:pt>
                <c:pt idx="13152">
                  <c:v>2.05802371336588E-8</c:v>
                </c:pt>
                <c:pt idx="13153">
                  <c:v>1.9915437617502299E-8</c:v>
                </c:pt>
                <c:pt idx="13154">
                  <c:v>1.8519703964026499E-8</c:v>
                </c:pt>
                <c:pt idx="13155">
                  <c:v>2.00483695133755E-8</c:v>
                </c:pt>
                <c:pt idx="13156">
                  <c:v>2.11777885213788E-8</c:v>
                </c:pt>
                <c:pt idx="13157">
                  <c:v>1.8458652389738499E-8</c:v>
                </c:pt>
                <c:pt idx="13158">
                  <c:v>1.8145417261112599E-8</c:v>
                </c:pt>
                <c:pt idx="13159">
                  <c:v>1.6563307598273799E-8</c:v>
                </c:pt>
                <c:pt idx="13160">
                  <c:v>1.49260980697996E-8</c:v>
                </c:pt>
                <c:pt idx="13161">
                  <c:v>1.4343390310594299E-8</c:v>
                </c:pt>
                <c:pt idx="13162">
                  <c:v>1.3946232920951201E-8</c:v>
                </c:pt>
                <c:pt idx="13163">
                  <c:v>1.3879167600673501E-8</c:v>
                </c:pt>
                <c:pt idx="13164">
                  <c:v>1.3739031906235499E-8</c:v>
                </c:pt>
                <c:pt idx="13165">
                  <c:v>1.35941832924419E-8</c:v>
                </c:pt>
                <c:pt idx="13166">
                  <c:v>1.35687918821826E-8</c:v>
                </c:pt>
                <c:pt idx="13167">
                  <c:v>1.34500580155211E-8</c:v>
                </c:pt>
                <c:pt idx="13168">
                  <c:v>1.28219277196879E-8</c:v>
                </c:pt>
                <c:pt idx="13169">
                  <c:v>1.38591999443403E-8</c:v>
                </c:pt>
                <c:pt idx="13170">
                  <c:v>1.42254453541109E-8</c:v>
                </c:pt>
                <c:pt idx="13171">
                  <c:v>1.5570808759585301E-8</c:v>
                </c:pt>
                <c:pt idx="13172">
                  <c:v>1.63941701114908E-8</c:v>
                </c:pt>
                <c:pt idx="13173">
                  <c:v>1.6942358265222899E-8</c:v>
                </c:pt>
                <c:pt idx="13174">
                  <c:v>1.9374447192528E-8</c:v>
                </c:pt>
                <c:pt idx="13175">
                  <c:v>2.1461072434967898E-8</c:v>
                </c:pt>
                <c:pt idx="13176">
                  <c:v>2.2709135227405898E-8</c:v>
                </c:pt>
                <c:pt idx="13177">
                  <c:v>2.5875410110253901E-8</c:v>
                </c:pt>
                <c:pt idx="13178">
                  <c:v>2.73444881929768E-8</c:v>
                </c:pt>
                <c:pt idx="13179">
                  <c:v>3.1258844649380898E-8</c:v>
                </c:pt>
                <c:pt idx="13180">
                  <c:v>3.3131872175397601E-8</c:v>
                </c:pt>
                <c:pt idx="13181">
                  <c:v>3.6574441153445503E-8</c:v>
                </c:pt>
                <c:pt idx="13182">
                  <c:v>3.9742867246993803E-8</c:v>
                </c:pt>
                <c:pt idx="13183">
                  <c:v>3.8455834324368703E-8</c:v>
                </c:pt>
                <c:pt idx="13184">
                  <c:v>3.3543659705859302E-8</c:v>
                </c:pt>
                <c:pt idx="13185">
                  <c:v>3.2752216365941802E-8</c:v>
                </c:pt>
                <c:pt idx="13186">
                  <c:v>3.7084270894728601E-8</c:v>
                </c:pt>
                <c:pt idx="13187">
                  <c:v>4.0972271602059202E-8</c:v>
                </c:pt>
                <c:pt idx="13188">
                  <c:v>4.1103174656343203E-8</c:v>
                </c:pt>
                <c:pt idx="13189">
                  <c:v>4.2973558609334898E-8</c:v>
                </c:pt>
                <c:pt idx="13190">
                  <c:v>4.2981131846281899E-8</c:v>
                </c:pt>
                <c:pt idx="13191">
                  <c:v>4.5501960152757601E-8</c:v>
                </c:pt>
                <c:pt idx="13192">
                  <c:v>4.8793005024868203E-8</c:v>
                </c:pt>
                <c:pt idx="13193">
                  <c:v>4.7236551101742898E-8</c:v>
                </c:pt>
                <c:pt idx="13194">
                  <c:v>3.9911938666957601E-8</c:v>
                </c:pt>
                <c:pt idx="13195">
                  <c:v>3.6960082890464099E-8</c:v>
                </c:pt>
                <c:pt idx="13196">
                  <c:v>3.6597509932375097E-8</c:v>
                </c:pt>
                <c:pt idx="13197">
                  <c:v>3.9564430756423101E-8</c:v>
                </c:pt>
                <c:pt idx="13198">
                  <c:v>3.9846383941714599E-8</c:v>
                </c:pt>
                <c:pt idx="13199">
                  <c:v>3.9982944550652198E-8</c:v>
                </c:pt>
                <c:pt idx="13200">
                  <c:v>3.7285472394858501E-8</c:v>
                </c:pt>
                <c:pt idx="13201">
                  <c:v>3.17819476726651E-8</c:v>
                </c:pt>
                <c:pt idx="13202">
                  <c:v>3.3766990640514897E-8</c:v>
                </c:pt>
                <c:pt idx="13203">
                  <c:v>3.5228492933387302E-8</c:v>
                </c:pt>
                <c:pt idx="13204">
                  <c:v>3.1430883304828501E-8</c:v>
                </c:pt>
                <c:pt idx="13205">
                  <c:v>2.64556533069635E-8</c:v>
                </c:pt>
                <c:pt idx="13206">
                  <c:v>2.54676248443468E-8</c:v>
                </c:pt>
                <c:pt idx="13207">
                  <c:v>2.5639571397523099E-8</c:v>
                </c:pt>
                <c:pt idx="13208">
                  <c:v>2.8065280797795799E-8</c:v>
                </c:pt>
                <c:pt idx="13209">
                  <c:v>2.3071072771794301E-8</c:v>
                </c:pt>
                <c:pt idx="13210">
                  <c:v>2.1502340297996301E-8</c:v>
                </c:pt>
                <c:pt idx="13211">
                  <c:v>1.88687710643829E-8</c:v>
                </c:pt>
                <c:pt idx="13212">
                  <c:v>1.91040393491564E-8</c:v>
                </c:pt>
                <c:pt idx="13213">
                  <c:v>1.79580563653373E-8</c:v>
                </c:pt>
                <c:pt idx="13214">
                  <c:v>1.5331610380912201E-8</c:v>
                </c:pt>
                <c:pt idx="13215">
                  <c:v>1.41215268574937E-8</c:v>
                </c:pt>
                <c:pt idx="13216">
                  <c:v>1.3189379469476499E-8</c:v>
                </c:pt>
                <c:pt idx="13217">
                  <c:v>1.34725471230176E-8</c:v>
                </c:pt>
                <c:pt idx="13218">
                  <c:v>1.3680184905530401E-8</c:v>
                </c:pt>
                <c:pt idx="13219">
                  <c:v>1.28681910961925E-8</c:v>
                </c:pt>
                <c:pt idx="13220">
                  <c:v>1.3500026174607699E-8</c:v>
                </c:pt>
                <c:pt idx="13221">
                  <c:v>1.6275468851656899E-8</c:v>
                </c:pt>
                <c:pt idx="13222">
                  <c:v>1.3569151342528499E-8</c:v>
                </c:pt>
                <c:pt idx="13223">
                  <c:v>1.3275579444531899E-8</c:v>
                </c:pt>
                <c:pt idx="13224">
                  <c:v>1.24134946711144E-8</c:v>
                </c:pt>
                <c:pt idx="13225">
                  <c:v>1.28051948156808E-8</c:v>
                </c:pt>
                <c:pt idx="13226">
                  <c:v>1.3807936034363299E-8</c:v>
                </c:pt>
                <c:pt idx="13227">
                  <c:v>1.28459428452957E-8</c:v>
                </c:pt>
                <c:pt idx="13228">
                  <c:v>1.46281601569913E-8</c:v>
                </c:pt>
                <c:pt idx="13229">
                  <c:v>1.42037141257562E-8</c:v>
                </c:pt>
                <c:pt idx="13230">
                  <c:v>1.4066242950668099E-8</c:v>
                </c:pt>
                <c:pt idx="13231">
                  <c:v>1.46786429844179E-8</c:v>
                </c:pt>
                <c:pt idx="13232">
                  <c:v>1.29616995543266E-8</c:v>
                </c:pt>
                <c:pt idx="13233">
                  <c:v>1.34279695737998E-8</c:v>
                </c:pt>
                <c:pt idx="13234">
                  <c:v>1.3422613420735001E-8</c:v>
                </c:pt>
                <c:pt idx="13235">
                  <c:v>1.1999594362555901E-8</c:v>
                </c:pt>
                <c:pt idx="13236">
                  <c:v>1.30433295213637E-8</c:v>
                </c:pt>
                <c:pt idx="13237">
                  <c:v>1.1579124274542E-8</c:v>
                </c:pt>
                <c:pt idx="13238">
                  <c:v>1.07867533594283E-8</c:v>
                </c:pt>
                <c:pt idx="13239">
                  <c:v>1.1127721402864301E-8</c:v>
                </c:pt>
                <c:pt idx="13240">
                  <c:v>1.08100725933981E-8</c:v>
                </c:pt>
                <c:pt idx="13241">
                  <c:v>9.3556223765235504E-9</c:v>
                </c:pt>
                <c:pt idx="13242">
                  <c:v>9.9383804267759108E-9</c:v>
                </c:pt>
                <c:pt idx="13243">
                  <c:v>9.8648405170632899E-9</c:v>
                </c:pt>
                <c:pt idx="13244">
                  <c:v>9.2702608137202794E-9</c:v>
                </c:pt>
                <c:pt idx="13245">
                  <c:v>9.0006603269995903E-9</c:v>
                </c:pt>
                <c:pt idx="13246">
                  <c:v>8.9981170836714694E-9</c:v>
                </c:pt>
                <c:pt idx="13247">
                  <c:v>9.0049465793841095E-9</c:v>
                </c:pt>
                <c:pt idx="13248">
                  <c:v>8.9540984027843398E-9</c:v>
                </c:pt>
                <c:pt idx="13249">
                  <c:v>8.4252458865142594E-9</c:v>
                </c:pt>
                <c:pt idx="13250">
                  <c:v>8.2096563742534807E-9</c:v>
                </c:pt>
                <c:pt idx="13251">
                  <c:v>8.55731953914052E-9</c:v>
                </c:pt>
                <c:pt idx="13252">
                  <c:v>8.7826433339030004E-9</c:v>
                </c:pt>
                <c:pt idx="13253">
                  <c:v>8.4604696148417594E-9</c:v>
                </c:pt>
                <c:pt idx="13254">
                  <c:v>1.34869755628067E-8</c:v>
                </c:pt>
                <c:pt idx="13255">
                  <c:v>1.22897006973143E-8</c:v>
                </c:pt>
                <c:pt idx="13256">
                  <c:v>8.9135841731816608E-9</c:v>
                </c:pt>
                <c:pt idx="13257">
                  <c:v>8.4900068458427804E-9</c:v>
                </c:pt>
                <c:pt idx="13258">
                  <c:v>7.9517378480777206E-9</c:v>
                </c:pt>
                <c:pt idx="13259">
                  <c:v>8.5789346771895906E-9</c:v>
                </c:pt>
                <c:pt idx="13260">
                  <c:v>8.5715784965515207E-9</c:v>
                </c:pt>
                <c:pt idx="13261">
                  <c:v>8.3635824373012801E-9</c:v>
                </c:pt>
                <c:pt idx="13262">
                  <c:v>7.6539898830565604E-9</c:v>
                </c:pt>
                <c:pt idx="13263">
                  <c:v>8.1544383882235195E-9</c:v>
                </c:pt>
                <c:pt idx="13264">
                  <c:v>8.0218804897760201E-9</c:v>
                </c:pt>
                <c:pt idx="13265">
                  <c:v>7.8926639479758704E-9</c:v>
                </c:pt>
                <c:pt idx="13266">
                  <c:v>2.10942147343629E-8</c:v>
                </c:pt>
                <c:pt idx="13267">
                  <c:v>2.1737391019777899E-8</c:v>
                </c:pt>
                <c:pt idx="13268">
                  <c:v>7.5424606734932093E-9</c:v>
                </c:pt>
                <c:pt idx="13269">
                  <c:v>7.9649945259263108E-9</c:v>
                </c:pt>
                <c:pt idx="13270">
                  <c:v>7.6947596352263399E-9</c:v>
                </c:pt>
                <c:pt idx="13271">
                  <c:v>7.7008096813696306E-9</c:v>
                </c:pt>
                <c:pt idx="13272">
                  <c:v>8.7212339756661407E-9</c:v>
                </c:pt>
                <c:pt idx="13273">
                  <c:v>8.5035085790070793E-9</c:v>
                </c:pt>
                <c:pt idx="13274">
                  <c:v>8.1574427569172197E-9</c:v>
                </c:pt>
                <c:pt idx="13275">
                  <c:v>7.9701468568265008E-9</c:v>
                </c:pt>
                <c:pt idx="13276">
                  <c:v>7.6907617896603608E-9</c:v>
                </c:pt>
                <c:pt idx="13277">
                  <c:v>7.7402159512146092E-9</c:v>
                </c:pt>
                <c:pt idx="13278">
                  <c:v>6.6487557175827103E-9</c:v>
                </c:pt>
                <c:pt idx="13279">
                  <c:v>6.2724378377690399E-9</c:v>
                </c:pt>
                <c:pt idx="13280">
                  <c:v>7.0642364230365E-9</c:v>
                </c:pt>
                <c:pt idx="13281">
                  <c:v>6.2182573370426003E-9</c:v>
                </c:pt>
                <c:pt idx="13282">
                  <c:v>5.72482798416332E-9</c:v>
                </c:pt>
                <c:pt idx="13283">
                  <c:v>5.4819113773136996E-9</c:v>
                </c:pt>
                <c:pt idx="13284">
                  <c:v>4.96568734995049E-9</c:v>
                </c:pt>
                <c:pt idx="13285">
                  <c:v>4.8529389784208903E-9</c:v>
                </c:pt>
                <c:pt idx="13286">
                  <c:v>4.4413893293206897E-9</c:v>
                </c:pt>
                <c:pt idx="13287">
                  <c:v>3.6885740650892598E-9</c:v>
                </c:pt>
                <c:pt idx="13288">
                  <c:v>3.0874745896959398E-9</c:v>
                </c:pt>
                <c:pt idx="13289">
                  <c:v>2.6254470573146698E-9</c:v>
                </c:pt>
                <c:pt idx="13290">
                  <c:v>2.5046401111051199E-9</c:v>
                </c:pt>
                <c:pt idx="13291">
                  <c:v>2.4351522651208299E-9</c:v>
                </c:pt>
                <c:pt idx="13292">
                  <c:v>2.81039274394923E-9</c:v>
                </c:pt>
                <c:pt idx="13293">
                  <c:v>2.50328300022443E-9</c:v>
                </c:pt>
                <c:pt idx="13294">
                  <c:v>1.8929363690476302E-9</c:v>
                </c:pt>
                <c:pt idx="13295">
                  <c:v>2.0243804059875801E-9</c:v>
                </c:pt>
                <c:pt idx="13296">
                  <c:v>2.32858127458495E-9</c:v>
                </c:pt>
                <c:pt idx="13297">
                  <c:v>2.5056210121209999E-9</c:v>
                </c:pt>
                <c:pt idx="13298">
                  <c:v>1.8125095356242001E-9</c:v>
                </c:pt>
                <c:pt idx="13299">
                  <c:v>1.6786367218668201E-9</c:v>
                </c:pt>
                <c:pt idx="13300">
                  <c:v>1.9120800929375699E-9</c:v>
                </c:pt>
                <c:pt idx="13301">
                  <c:v>2.2169379256359201E-9</c:v>
                </c:pt>
                <c:pt idx="13302">
                  <c:v>2.4649995874849599E-9</c:v>
                </c:pt>
                <c:pt idx="13303">
                  <c:v>2.7882874311475601E-9</c:v>
                </c:pt>
                <c:pt idx="13304">
                  <c:v>1.9871855674025101E-9</c:v>
                </c:pt>
                <c:pt idx="13305">
                  <c:v>1.8860869143012901E-9</c:v>
                </c:pt>
                <c:pt idx="13306">
                  <c:v>1.6070692967614201E-9</c:v>
                </c:pt>
                <c:pt idx="13307">
                  <c:v>1.81063000188238E-9</c:v>
                </c:pt>
                <c:pt idx="13308">
                  <c:v>1.7848928256388501E-9</c:v>
                </c:pt>
                <c:pt idx="13309">
                  <c:v>1.6629056151560499E-9</c:v>
                </c:pt>
                <c:pt idx="13310">
                  <c:v>1.7286715506346201E-9</c:v>
                </c:pt>
                <c:pt idx="13311">
                  <c:v>2.4450207279056201E-9</c:v>
                </c:pt>
                <c:pt idx="13312">
                  <c:v>2.5120817484988599E-9</c:v>
                </c:pt>
                <c:pt idx="13313">
                  <c:v>2.3015361097110899E-9</c:v>
                </c:pt>
                <c:pt idx="13314">
                  <c:v>1.8063520902134801E-9</c:v>
                </c:pt>
                <c:pt idx="13315">
                  <c:v>1.8950826475957202E-9</c:v>
                </c:pt>
                <c:pt idx="13316">
                  <c:v>2.4472279144118898E-9</c:v>
                </c:pt>
                <c:pt idx="13317">
                  <c:v>3.8345102487654498E-9</c:v>
                </c:pt>
                <c:pt idx="13318">
                  <c:v>3.5145926542417702E-9</c:v>
                </c:pt>
                <c:pt idx="13319">
                  <c:v>2.6670065545347001E-9</c:v>
                </c:pt>
                <c:pt idx="13320">
                  <c:v>2.5361264040919699E-9</c:v>
                </c:pt>
                <c:pt idx="13321">
                  <c:v>1.89574627098051E-9</c:v>
                </c:pt>
                <c:pt idx="13322">
                  <c:v>3.10804303539816E-9</c:v>
                </c:pt>
                <c:pt idx="13323">
                  <c:v>6.27870909165794E-9</c:v>
                </c:pt>
                <c:pt idx="13324">
                  <c:v>5.4334651608160796E-9</c:v>
                </c:pt>
                <c:pt idx="13325">
                  <c:v>3.0950865347278302E-9</c:v>
                </c:pt>
                <c:pt idx="13326">
                  <c:v>2.4417467809711099E-9</c:v>
                </c:pt>
                <c:pt idx="13327">
                  <c:v>4.5182776557492298E-9</c:v>
                </c:pt>
                <c:pt idx="13328">
                  <c:v>5.0333075414095804E-9</c:v>
                </c:pt>
                <c:pt idx="13329">
                  <c:v>2.63439986666434E-9</c:v>
                </c:pt>
                <c:pt idx="13330">
                  <c:v>2.4043471531717101E-9</c:v>
                </c:pt>
                <c:pt idx="13331">
                  <c:v>3.1331390283208199E-9</c:v>
                </c:pt>
                <c:pt idx="13332">
                  <c:v>4.13365005604965E-9</c:v>
                </c:pt>
                <c:pt idx="13333">
                  <c:v>5.28458016153003E-9</c:v>
                </c:pt>
                <c:pt idx="13334">
                  <c:v>3.9229259210037397E-9</c:v>
                </c:pt>
                <c:pt idx="13335">
                  <c:v>3.8920573083342197E-9</c:v>
                </c:pt>
                <c:pt idx="13336">
                  <c:v>4.4266867317755302E-9</c:v>
                </c:pt>
                <c:pt idx="13337">
                  <c:v>2.7169855748406101E-9</c:v>
                </c:pt>
                <c:pt idx="13338">
                  <c:v>5.3233129563101097E-9</c:v>
                </c:pt>
                <c:pt idx="13339">
                  <c:v>6.4230006257523204E-9</c:v>
                </c:pt>
                <c:pt idx="13340">
                  <c:v>5.1066061739850904E-9</c:v>
                </c:pt>
                <c:pt idx="13341">
                  <c:v>2.9733940172185199E-9</c:v>
                </c:pt>
                <c:pt idx="13342">
                  <c:v>2.0673117630467001E-9</c:v>
                </c:pt>
                <c:pt idx="13343">
                  <c:v>2.2032607170390301E-9</c:v>
                </c:pt>
                <c:pt idx="13344">
                  <c:v>2.6520799247263399E-9</c:v>
                </c:pt>
                <c:pt idx="13345">
                  <c:v>2.6142825188091199E-9</c:v>
                </c:pt>
                <c:pt idx="13346">
                  <c:v>1.79930947247411E-9</c:v>
                </c:pt>
                <c:pt idx="13347">
                  <c:v>1.52589588150657E-9</c:v>
                </c:pt>
                <c:pt idx="13348">
                  <c:v>3.3655194961890102E-9</c:v>
                </c:pt>
                <c:pt idx="13349">
                  <c:v>3.3887017047303302E-9</c:v>
                </c:pt>
                <c:pt idx="13350">
                  <c:v>1.1703758290370599E-9</c:v>
                </c:pt>
                <c:pt idx="13351">
                  <c:v>1.0732285581115299E-9</c:v>
                </c:pt>
                <c:pt idx="13352">
                  <c:v>1.0473318239246599E-9</c:v>
                </c:pt>
                <c:pt idx="13353">
                  <c:v>1.03188355778305E-9</c:v>
                </c:pt>
                <c:pt idx="13354">
                  <c:v>1.02475667353255E-9</c:v>
                </c:pt>
                <c:pt idx="13355">
                  <c:v>9.2314261987940696E-10</c:v>
                </c:pt>
                <c:pt idx="13356">
                  <c:v>7.9733635069698997E-10</c:v>
                </c:pt>
                <c:pt idx="13357">
                  <c:v>9.0357134035014802E-10</c:v>
                </c:pt>
                <c:pt idx="13358">
                  <c:v>9.2430358184116697E-10</c:v>
                </c:pt>
                <c:pt idx="13359">
                  <c:v>8.2981874989289702E-10</c:v>
                </c:pt>
                <c:pt idx="13360">
                  <c:v>7.7674292910116597E-10</c:v>
                </c:pt>
                <c:pt idx="13361">
                  <c:v>7.9956824865246904E-10</c:v>
                </c:pt>
                <c:pt idx="13362">
                  <c:v>9.2180640295552205E-10</c:v>
                </c:pt>
                <c:pt idx="13363">
                  <c:v>9.5095848981541701E-10</c:v>
                </c:pt>
                <c:pt idx="13364">
                  <c:v>8.85218354404319E-10</c:v>
                </c:pt>
                <c:pt idx="13365">
                  <c:v>7.6137651465789102E-10</c:v>
                </c:pt>
                <c:pt idx="13366">
                  <c:v>1.21017357178338E-9</c:v>
                </c:pt>
                <c:pt idx="13367">
                  <c:v>1.19860958027491E-9</c:v>
                </c:pt>
                <c:pt idx="13368">
                  <c:v>8.9884805314763497E-10</c:v>
                </c:pt>
                <c:pt idx="13369">
                  <c:v>9.6646131787129399E-10</c:v>
                </c:pt>
                <c:pt idx="13370">
                  <c:v>9.78273179329948E-10</c:v>
                </c:pt>
                <c:pt idx="13371">
                  <c:v>9.0530612152653197E-10</c:v>
                </c:pt>
                <c:pt idx="13372">
                  <c:v>9.4082024269186005E-10</c:v>
                </c:pt>
                <c:pt idx="13373">
                  <c:v>8.8690467717622105E-10</c:v>
                </c:pt>
                <c:pt idx="13374">
                  <c:v>8.6811985898177302E-10</c:v>
                </c:pt>
                <c:pt idx="13375">
                  <c:v>8.3595980881248996E-10</c:v>
                </c:pt>
                <c:pt idx="13376">
                  <c:v>7.8285772850239296E-10</c:v>
                </c:pt>
                <c:pt idx="13377">
                  <c:v>9.1446171978247598E-10</c:v>
                </c:pt>
                <c:pt idx="13378">
                  <c:v>9.8874092212271792E-10</c:v>
                </c:pt>
                <c:pt idx="13379">
                  <c:v>9.9863127280187701E-10</c:v>
                </c:pt>
                <c:pt idx="13380">
                  <c:v>9.8192040477407599E-10</c:v>
                </c:pt>
                <c:pt idx="13381">
                  <c:v>9.6979723716820405E-10</c:v>
                </c:pt>
                <c:pt idx="13382">
                  <c:v>9.8720796444640408E-10</c:v>
                </c:pt>
                <c:pt idx="13383">
                  <c:v>1.1209679334373201E-9</c:v>
                </c:pt>
                <c:pt idx="13384">
                  <c:v>1.18744291233946E-9</c:v>
                </c:pt>
                <c:pt idx="13385">
                  <c:v>1.30101389410705E-9</c:v>
                </c:pt>
                <c:pt idx="13386">
                  <c:v>1.7077709929042701E-9</c:v>
                </c:pt>
                <c:pt idx="13387">
                  <c:v>1.63893708770189E-9</c:v>
                </c:pt>
                <c:pt idx="13388">
                  <c:v>1.36570499629584E-9</c:v>
                </c:pt>
                <c:pt idx="13389">
                  <c:v>1.4841095441382301E-9</c:v>
                </c:pt>
                <c:pt idx="13390">
                  <c:v>1.34179347115638E-8</c:v>
                </c:pt>
                <c:pt idx="13391">
                  <c:v>3.2715867571549703E-8</c:v>
                </c:pt>
                <c:pt idx="13392">
                  <c:v>6.1189749891910303E-9</c:v>
                </c:pt>
                <c:pt idx="13393">
                  <c:v>2.55213253204523E-9</c:v>
                </c:pt>
                <c:pt idx="13394">
                  <c:v>2.15468970948138E-9</c:v>
                </c:pt>
                <c:pt idx="13395">
                  <c:v>2.22850749872115E-9</c:v>
                </c:pt>
                <c:pt idx="13396">
                  <c:v>2.2896538651573198E-9</c:v>
                </c:pt>
                <c:pt idx="13397">
                  <c:v>2.6875135803975101E-9</c:v>
                </c:pt>
                <c:pt idx="13398">
                  <c:v>3.27260100849243E-9</c:v>
                </c:pt>
                <c:pt idx="13399">
                  <c:v>2.89495785735796E-9</c:v>
                </c:pt>
                <c:pt idx="13400">
                  <c:v>3.9090769829211003E-9</c:v>
                </c:pt>
                <c:pt idx="13401">
                  <c:v>5.0201137417334501E-9</c:v>
                </c:pt>
                <c:pt idx="13402">
                  <c:v>4.7805702618300404E-9</c:v>
                </c:pt>
                <c:pt idx="13403">
                  <c:v>3.9688929539202699E-9</c:v>
                </c:pt>
                <c:pt idx="13404">
                  <c:v>5.2167208741146004E-9</c:v>
                </c:pt>
                <c:pt idx="13405">
                  <c:v>5.9942716343783801E-9</c:v>
                </c:pt>
                <c:pt idx="13406">
                  <c:v>5.55644097793628E-9</c:v>
                </c:pt>
                <c:pt idx="13407">
                  <c:v>5.7130253116038297E-9</c:v>
                </c:pt>
                <c:pt idx="13408">
                  <c:v>5.1173696838481297E-9</c:v>
                </c:pt>
                <c:pt idx="13409">
                  <c:v>5.5461968679289797E-9</c:v>
                </c:pt>
                <c:pt idx="13410">
                  <c:v>6.9196321955679699E-9</c:v>
                </c:pt>
                <c:pt idx="13411">
                  <c:v>7.1248354946161897E-9</c:v>
                </c:pt>
                <c:pt idx="13412">
                  <c:v>7.4231320802076099E-9</c:v>
                </c:pt>
                <c:pt idx="13413">
                  <c:v>4.3291629362176896E-9</c:v>
                </c:pt>
                <c:pt idx="13414">
                  <c:v>4.3534648375706702E-9</c:v>
                </c:pt>
                <c:pt idx="13415">
                  <c:v>3.9813671975253897E-9</c:v>
                </c:pt>
                <c:pt idx="13416">
                  <c:v>3.2156900066322999E-9</c:v>
                </c:pt>
                <c:pt idx="13417">
                  <c:v>3.59957509080994E-9</c:v>
                </c:pt>
                <c:pt idx="13418">
                  <c:v>5.5504219202115699E-9</c:v>
                </c:pt>
                <c:pt idx="13419">
                  <c:v>4.7354875594671497E-9</c:v>
                </c:pt>
                <c:pt idx="13420">
                  <c:v>2.5461208753549599E-9</c:v>
                </c:pt>
                <c:pt idx="13421">
                  <c:v>6.27358181677721E-9</c:v>
                </c:pt>
                <c:pt idx="13422">
                  <c:v>7.6721007215056502E-9</c:v>
                </c:pt>
                <c:pt idx="13423">
                  <c:v>6.33362037451399E-9</c:v>
                </c:pt>
                <c:pt idx="13424">
                  <c:v>5.2995391945159098E-9</c:v>
                </c:pt>
                <c:pt idx="13425">
                  <c:v>5.6376792501589701E-9</c:v>
                </c:pt>
                <c:pt idx="13426">
                  <c:v>6.9262682006720799E-9</c:v>
                </c:pt>
                <c:pt idx="13427">
                  <c:v>3.3353471066918398E-9</c:v>
                </c:pt>
                <c:pt idx="13428">
                  <c:v>4.8264846436128202E-9</c:v>
                </c:pt>
                <c:pt idx="13429">
                  <c:v>6.5064156109270499E-9</c:v>
                </c:pt>
                <c:pt idx="13430">
                  <c:v>4.8647778309036202E-9</c:v>
                </c:pt>
                <c:pt idx="13431">
                  <c:v>3.1409540186620599E-9</c:v>
                </c:pt>
                <c:pt idx="13432">
                  <c:v>3.8036781255821698E-9</c:v>
                </c:pt>
                <c:pt idx="13433">
                  <c:v>4.8909973275391998E-9</c:v>
                </c:pt>
                <c:pt idx="13434">
                  <c:v>3.0404299356226001E-9</c:v>
                </c:pt>
                <c:pt idx="13435">
                  <c:v>2.1211199591092398E-9</c:v>
                </c:pt>
                <c:pt idx="13436">
                  <c:v>1.7731386123808799E-9</c:v>
                </c:pt>
                <c:pt idx="13437">
                  <c:v>3.0031180562370399E-9</c:v>
                </c:pt>
                <c:pt idx="13438">
                  <c:v>2.4838484862884699E-9</c:v>
                </c:pt>
                <c:pt idx="13439">
                  <c:v>1.7737740960183401E-9</c:v>
                </c:pt>
                <c:pt idx="13440">
                  <c:v>3.6715124438950099E-9</c:v>
                </c:pt>
                <c:pt idx="13441">
                  <c:v>3.3855174603062901E-9</c:v>
                </c:pt>
                <c:pt idx="13442">
                  <c:v>1.7872277481039899E-9</c:v>
                </c:pt>
                <c:pt idx="13443">
                  <c:v>1.6496538908491E-9</c:v>
                </c:pt>
                <c:pt idx="13444">
                  <c:v>1.6860328798216299E-9</c:v>
                </c:pt>
                <c:pt idx="13445">
                  <c:v>1.8822761719968399E-8</c:v>
                </c:pt>
                <c:pt idx="13446">
                  <c:v>1.8878716954386802E-8</c:v>
                </c:pt>
                <c:pt idx="13447">
                  <c:v>2.55486532164832E-9</c:v>
                </c:pt>
                <c:pt idx="13448">
                  <c:v>2.80799578539761E-9</c:v>
                </c:pt>
                <c:pt idx="13449">
                  <c:v>3.6084890216198401E-9</c:v>
                </c:pt>
                <c:pt idx="13450">
                  <c:v>3.8009689442596102E-9</c:v>
                </c:pt>
                <c:pt idx="13451">
                  <c:v>4.0242925370765503E-9</c:v>
                </c:pt>
                <c:pt idx="13452">
                  <c:v>4.4841199261401696E-9</c:v>
                </c:pt>
                <c:pt idx="13453">
                  <c:v>6.9173071725184498E-9</c:v>
                </c:pt>
                <c:pt idx="13454">
                  <c:v>7.57313958927012E-9</c:v>
                </c:pt>
                <c:pt idx="13455">
                  <c:v>4.2412717442364498E-9</c:v>
                </c:pt>
                <c:pt idx="13456">
                  <c:v>3.8479510333441899E-9</c:v>
                </c:pt>
                <c:pt idx="13457">
                  <c:v>3.7108522523296402E-9</c:v>
                </c:pt>
                <c:pt idx="13458">
                  <c:v>3.6643707371304999E-9</c:v>
                </c:pt>
                <c:pt idx="13459">
                  <c:v>3.3846885448979998E-9</c:v>
                </c:pt>
                <c:pt idx="13460">
                  <c:v>3.0106321451395201E-9</c:v>
                </c:pt>
                <c:pt idx="13461">
                  <c:v>2.6677020737658201E-9</c:v>
                </c:pt>
                <c:pt idx="13462">
                  <c:v>2.3312555526086302E-9</c:v>
                </c:pt>
                <c:pt idx="13463">
                  <c:v>2.2751835625175901E-9</c:v>
                </c:pt>
                <c:pt idx="13464">
                  <c:v>2.1307021275778E-9</c:v>
                </c:pt>
                <c:pt idx="13465">
                  <c:v>2.0459452021965401E-9</c:v>
                </c:pt>
                <c:pt idx="13466">
                  <c:v>2.12609116534083E-9</c:v>
                </c:pt>
                <c:pt idx="13467">
                  <c:v>1.9146626179475901E-9</c:v>
                </c:pt>
                <c:pt idx="13468">
                  <c:v>1.68841200413858E-9</c:v>
                </c:pt>
                <c:pt idx="13469">
                  <c:v>1.42211368569052E-9</c:v>
                </c:pt>
                <c:pt idx="13470">
                  <c:v>1.3240791657008899E-9</c:v>
                </c:pt>
                <c:pt idx="13471">
                  <c:v>1.3269115758185E-9</c:v>
                </c:pt>
                <c:pt idx="13472">
                  <c:v>1.2829257022377301E-9</c:v>
                </c:pt>
                <c:pt idx="13473">
                  <c:v>1.29949622150608E-9</c:v>
                </c:pt>
                <c:pt idx="13474">
                  <c:v>1.3185510022644701E-9</c:v>
                </c:pt>
                <c:pt idx="13475">
                  <c:v>1.2745622562195599E-9</c:v>
                </c:pt>
                <c:pt idx="13476">
                  <c:v>1.23753226468732E-9</c:v>
                </c:pt>
                <c:pt idx="13477">
                  <c:v>1.2653550047431301E-9</c:v>
                </c:pt>
                <c:pt idx="13478">
                  <c:v>1.2195764469093101E-9</c:v>
                </c:pt>
                <c:pt idx="13479">
                  <c:v>1.24035241540652E-9</c:v>
                </c:pt>
                <c:pt idx="13480">
                  <c:v>1.2140656899458401E-9</c:v>
                </c:pt>
                <c:pt idx="13481">
                  <c:v>1.1780054560776601E-9</c:v>
                </c:pt>
                <c:pt idx="13482">
                  <c:v>2.2343053960080902E-9</c:v>
                </c:pt>
                <c:pt idx="13483">
                  <c:v>2.5465444939758698E-9</c:v>
                </c:pt>
                <c:pt idx="13484">
                  <c:v>1.3311152754689101E-9</c:v>
                </c:pt>
                <c:pt idx="13485">
                  <c:v>1.6983018885091E-9</c:v>
                </c:pt>
                <c:pt idx="13486">
                  <c:v>1.6192849039017399E-9</c:v>
                </c:pt>
                <c:pt idx="13487">
                  <c:v>1.26544380249189E-9</c:v>
                </c:pt>
                <c:pt idx="13488">
                  <c:v>2.55159485816678E-9</c:v>
                </c:pt>
                <c:pt idx="13489">
                  <c:v>3.0290540102985E-9</c:v>
                </c:pt>
                <c:pt idx="13490">
                  <c:v>2.9668470312119902E-9</c:v>
                </c:pt>
                <c:pt idx="13491">
                  <c:v>2.9197893420621801E-9</c:v>
                </c:pt>
                <c:pt idx="13492">
                  <c:v>2.8901844127345599E-9</c:v>
                </c:pt>
                <c:pt idx="13493">
                  <c:v>2.74507508067425E-9</c:v>
                </c:pt>
                <c:pt idx="13494">
                  <c:v>3.0728384174010898E-9</c:v>
                </c:pt>
                <c:pt idx="13495">
                  <c:v>5.02048094094581E-9</c:v>
                </c:pt>
                <c:pt idx="13496">
                  <c:v>4.57331076574393E-9</c:v>
                </c:pt>
                <c:pt idx="13497">
                  <c:v>3.4596855099584099E-9</c:v>
                </c:pt>
                <c:pt idx="13498">
                  <c:v>4.0334756162907198E-9</c:v>
                </c:pt>
                <c:pt idx="13499">
                  <c:v>6.3474187180019499E-9</c:v>
                </c:pt>
                <c:pt idx="13500">
                  <c:v>4.7670645820781101E-9</c:v>
                </c:pt>
                <c:pt idx="13501">
                  <c:v>4.5774607582526402E-9</c:v>
                </c:pt>
                <c:pt idx="13502">
                  <c:v>3.77626236429509E-9</c:v>
                </c:pt>
                <c:pt idx="13503">
                  <c:v>6.08792940045456E-9</c:v>
                </c:pt>
                <c:pt idx="13504">
                  <c:v>7.6882242569407801E-9</c:v>
                </c:pt>
                <c:pt idx="13505">
                  <c:v>7.3443764934656896E-9</c:v>
                </c:pt>
                <c:pt idx="13506">
                  <c:v>5.13525402593275E-9</c:v>
                </c:pt>
                <c:pt idx="13507">
                  <c:v>4.8690391844918298E-9</c:v>
                </c:pt>
                <c:pt idx="13508">
                  <c:v>6.0506271541990403E-9</c:v>
                </c:pt>
                <c:pt idx="13509">
                  <c:v>8.2596595966071598E-9</c:v>
                </c:pt>
                <c:pt idx="13510">
                  <c:v>7.5434115557421006E-9</c:v>
                </c:pt>
                <c:pt idx="13511">
                  <c:v>6.6777873441725899E-9</c:v>
                </c:pt>
                <c:pt idx="13512">
                  <c:v>7.0915206295107604E-9</c:v>
                </c:pt>
                <c:pt idx="13513">
                  <c:v>8.8779199238294301E-9</c:v>
                </c:pt>
                <c:pt idx="13514">
                  <c:v>9.3771872052258693E-9</c:v>
                </c:pt>
                <c:pt idx="13515">
                  <c:v>8.3490978521428393E-9</c:v>
                </c:pt>
                <c:pt idx="13516">
                  <c:v>8.2383179380710997E-9</c:v>
                </c:pt>
                <c:pt idx="13517">
                  <c:v>8.7802053861207208E-9</c:v>
                </c:pt>
                <c:pt idx="13518">
                  <c:v>9.12371437266888E-9</c:v>
                </c:pt>
                <c:pt idx="13519">
                  <c:v>1.125474177167E-8</c:v>
                </c:pt>
                <c:pt idx="13520">
                  <c:v>1.52650496271761E-8</c:v>
                </c:pt>
                <c:pt idx="13521">
                  <c:v>1.25594977636197E-8</c:v>
                </c:pt>
                <c:pt idx="13522">
                  <c:v>1.1409782504499E-8</c:v>
                </c:pt>
                <c:pt idx="13523">
                  <c:v>1.0933457023309301E-8</c:v>
                </c:pt>
                <c:pt idx="13524">
                  <c:v>8.9923895624522608E-9</c:v>
                </c:pt>
                <c:pt idx="13525">
                  <c:v>8.8319448697674402E-9</c:v>
                </c:pt>
                <c:pt idx="13526">
                  <c:v>1.05553982157095E-8</c:v>
                </c:pt>
                <c:pt idx="13527">
                  <c:v>1.0786502585027499E-8</c:v>
                </c:pt>
                <c:pt idx="13528">
                  <c:v>1.16159204667458E-8</c:v>
                </c:pt>
                <c:pt idx="13529">
                  <c:v>1.46074047554875E-8</c:v>
                </c:pt>
                <c:pt idx="13530">
                  <c:v>1.0875574766282099E-8</c:v>
                </c:pt>
                <c:pt idx="13531">
                  <c:v>9.7602630464775503E-9</c:v>
                </c:pt>
                <c:pt idx="13532">
                  <c:v>9.2861607418182494E-9</c:v>
                </c:pt>
                <c:pt idx="13533">
                  <c:v>5.6510837023944999E-9</c:v>
                </c:pt>
                <c:pt idx="13534">
                  <c:v>4.9956280024402699E-9</c:v>
                </c:pt>
                <c:pt idx="13535">
                  <c:v>4.21724520431706E-9</c:v>
                </c:pt>
                <c:pt idx="13536">
                  <c:v>2.9071241178026699E-9</c:v>
                </c:pt>
                <c:pt idx="13537">
                  <c:v>2.9127008642435099E-9</c:v>
                </c:pt>
                <c:pt idx="13538">
                  <c:v>3.0443618237832998E-9</c:v>
                </c:pt>
                <c:pt idx="13539">
                  <c:v>2.4047742521311501E-9</c:v>
                </c:pt>
                <c:pt idx="13540">
                  <c:v>2.19981278989702E-9</c:v>
                </c:pt>
                <c:pt idx="13541">
                  <c:v>2.5585309173465901E-9</c:v>
                </c:pt>
                <c:pt idx="13542">
                  <c:v>7.0368171644969598E-9</c:v>
                </c:pt>
                <c:pt idx="13543">
                  <c:v>6.1051827163639298E-9</c:v>
                </c:pt>
                <c:pt idx="13544">
                  <c:v>2.3268284813924599E-9</c:v>
                </c:pt>
                <c:pt idx="13545">
                  <c:v>2.0992143925510698E-9</c:v>
                </c:pt>
                <c:pt idx="13546">
                  <c:v>1.94631000362618E-9</c:v>
                </c:pt>
                <c:pt idx="13547">
                  <c:v>1.73309781551018E-9</c:v>
                </c:pt>
                <c:pt idx="13548">
                  <c:v>1.6457355039736199E-9</c:v>
                </c:pt>
                <c:pt idx="13549">
                  <c:v>1.39532182956816E-9</c:v>
                </c:pt>
                <c:pt idx="13550">
                  <c:v>1.1755175386018299E-9</c:v>
                </c:pt>
                <c:pt idx="13551">
                  <c:v>9.8923554711892891E-10</c:v>
                </c:pt>
                <c:pt idx="13552">
                  <c:v>9.8975225797437009E-10</c:v>
                </c:pt>
                <c:pt idx="13553">
                  <c:v>1.0322915503238601E-9</c:v>
                </c:pt>
                <c:pt idx="13554">
                  <c:v>1.0524402353989801E-9</c:v>
                </c:pt>
                <c:pt idx="13555">
                  <c:v>9.5206497691954194E-10</c:v>
                </c:pt>
                <c:pt idx="13556">
                  <c:v>8.6048089927888202E-10</c:v>
                </c:pt>
                <c:pt idx="13557">
                  <c:v>8.4627968172869904E-10</c:v>
                </c:pt>
                <c:pt idx="13558">
                  <c:v>7.6265394949043499E-10</c:v>
                </c:pt>
                <c:pt idx="13559">
                  <c:v>7.7925664344517797E-10</c:v>
                </c:pt>
                <c:pt idx="13560">
                  <c:v>8.6692460790676601E-10</c:v>
                </c:pt>
                <c:pt idx="13561">
                  <c:v>1.0286133295397699E-9</c:v>
                </c:pt>
                <c:pt idx="13562">
                  <c:v>1.17377656257994E-9</c:v>
                </c:pt>
                <c:pt idx="13563">
                  <c:v>1.49014668567311E-9</c:v>
                </c:pt>
                <c:pt idx="13564">
                  <c:v>1.49170691314127E-9</c:v>
                </c:pt>
                <c:pt idx="13565">
                  <c:v>1.42150787587935E-9</c:v>
                </c:pt>
                <c:pt idx="13566">
                  <c:v>5.4034545860254203E-9</c:v>
                </c:pt>
                <c:pt idx="13567">
                  <c:v>2.1784298075420599E-8</c:v>
                </c:pt>
                <c:pt idx="13568">
                  <c:v>5.0937494932072701E-9</c:v>
                </c:pt>
                <c:pt idx="13569">
                  <c:v>2.4625646781651099E-9</c:v>
                </c:pt>
                <c:pt idx="13570">
                  <c:v>2.23843974533851E-9</c:v>
                </c:pt>
                <c:pt idx="13571">
                  <c:v>1.9584438133753299E-9</c:v>
                </c:pt>
                <c:pt idx="13572">
                  <c:v>1.9587412210395599E-9</c:v>
                </c:pt>
                <c:pt idx="13573">
                  <c:v>2.0469033753547301E-9</c:v>
                </c:pt>
                <c:pt idx="13574">
                  <c:v>2.67234415373528E-9</c:v>
                </c:pt>
                <c:pt idx="13575">
                  <c:v>2.5528509851103799E-9</c:v>
                </c:pt>
                <c:pt idx="13576">
                  <c:v>2.14512880228797E-9</c:v>
                </c:pt>
                <c:pt idx="13577">
                  <c:v>2.00630673544656E-9</c:v>
                </c:pt>
                <c:pt idx="13578">
                  <c:v>2.99984312767192E-9</c:v>
                </c:pt>
                <c:pt idx="13579">
                  <c:v>3.1092450440988499E-9</c:v>
                </c:pt>
                <c:pt idx="13580">
                  <c:v>2.8437324851942599E-9</c:v>
                </c:pt>
                <c:pt idx="13581">
                  <c:v>2.3273271843173599E-9</c:v>
                </c:pt>
                <c:pt idx="13582">
                  <c:v>2.0368852324489898E-9</c:v>
                </c:pt>
                <c:pt idx="13583">
                  <c:v>2.5900014555683801E-9</c:v>
                </c:pt>
                <c:pt idx="13584">
                  <c:v>2.8105616355440001E-9</c:v>
                </c:pt>
                <c:pt idx="13585">
                  <c:v>2.7493643328101101E-9</c:v>
                </c:pt>
                <c:pt idx="13586">
                  <c:v>2.9533206981248201E-9</c:v>
                </c:pt>
                <c:pt idx="13587">
                  <c:v>2.72503756328136E-9</c:v>
                </c:pt>
                <c:pt idx="13588">
                  <c:v>2.58896607201534E-9</c:v>
                </c:pt>
                <c:pt idx="13589">
                  <c:v>2.4689290317336499E-9</c:v>
                </c:pt>
                <c:pt idx="13590">
                  <c:v>2.4956047199391401E-9</c:v>
                </c:pt>
                <c:pt idx="13591">
                  <c:v>2.7107836392338402E-9</c:v>
                </c:pt>
                <c:pt idx="13592">
                  <c:v>3.1414358909114302E-9</c:v>
                </c:pt>
                <c:pt idx="13593">
                  <c:v>2.6300965577426401E-9</c:v>
                </c:pt>
                <c:pt idx="13594">
                  <c:v>2.7685650166441401E-9</c:v>
                </c:pt>
                <c:pt idx="13595">
                  <c:v>2.56638557447693E-9</c:v>
                </c:pt>
                <c:pt idx="13596">
                  <c:v>2.4780276076587499E-9</c:v>
                </c:pt>
                <c:pt idx="13597">
                  <c:v>2.9024884287050498E-9</c:v>
                </c:pt>
                <c:pt idx="13598">
                  <c:v>3.1286642773227802E-9</c:v>
                </c:pt>
                <c:pt idx="13599">
                  <c:v>3.5774461571552598E-9</c:v>
                </c:pt>
                <c:pt idx="13600">
                  <c:v>3.7459871154364601E-9</c:v>
                </c:pt>
                <c:pt idx="13601">
                  <c:v>3.2512687118040101E-9</c:v>
                </c:pt>
                <c:pt idx="13602">
                  <c:v>3.34249743402023E-9</c:v>
                </c:pt>
                <c:pt idx="13603">
                  <c:v>3.3289743350223801E-9</c:v>
                </c:pt>
                <c:pt idx="13604">
                  <c:v>2.9047787042508799E-9</c:v>
                </c:pt>
                <c:pt idx="13605">
                  <c:v>2.6716342575045501E-9</c:v>
                </c:pt>
                <c:pt idx="13606">
                  <c:v>4.3328953398680702E-9</c:v>
                </c:pt>
                <c:pt idx="13607">
                  <c:v>5.2634161479001797E-9</c:v>
                </c:pt>
                <c:pt idx="13608">
                  <c:v>2.6321916234833601E-9</c:v>
                </c:pt>
                <c:pt idx="13609">
                  <c:v>2.9226955084733901E-9</c:v>
                </c:pt>
                <c:pt idx="13610">
                  <c:v>4.1688692960822804E-9</c:v>
                </c:pt>
                <c:pt idx="13611">
                  <c:v>5.2833867636383903E-9</c:v>
                </c:pt>
                <c:pt idx="13612">
                  <c:v>1.5282151843182699E-8</c:v>
                </c:pt>
                <c:pt idx="13613">
                  <c:v>6.0053162243619097E-9</c:v>
                </c:pt>
                <c:pt idx="13614">
                  <c:v>3.5844689802929999E-9</c:v>
                </c:pt>
                <c:pt idx="13615">
                  <c:v>3.7498711094377304E-9</c:v>
                </c:pt>
                <c:pt idx="13616">
                  <c:v>4.1229130996452697E-9</c:v>
                </c:pt>
                <c:pt idx="13617">
                  <c:v>3.32271965402794E-9</c:v>
                </c:pt>
                <c:pt idx="13618">
                  <c:v>3.1438073176514098E-9</c:v>
                </c:pt>
                <c:pt idx="13619">
                  <c:v>3.4144279999151101E-9</c:v>
                </c:pt>
                <c:pt idx="13620">
                  <c:v>3.1394078839953399E-9</c:v>
                </c:pt>
                <c:pt idx="13621">
                  <c:v>4.99312845659984E-9</c:v>
                </c:pt>
                <c:pt idx="13622">
                  <c:v>4.0318870495906396E-9</c:v>
                </c:pt>
                <c:pt idx="13623">
                  <c:v>4.1467958023047602E-9</c:v>
                </c:pt>
                <c:pt idx="13624">
                  <c:v>5.1089631450191604E-9</c:v>
                </c:pt>
                <c:pt idx="13625">
                  <c:v>3.7501219928365097E-9</c:v>
                </c:pt>
                <c:pt idx="13626">
                  <c:v>4.0953489257770299E-9</c:v>
                </c:pt>
                <c:pt idx="13627">
                  <c:v>3.0345957162428801E-9</c:v>
                </c:pt>
                <c:pt idx="13628">
                  <c:v>3.3134229945401899E-9</c:v>
                </c:pt>
                <c:pt idx="13629">
                  <c:v>3.9190289164825402E-9</c:v>
                </c:pt>
                <c:pt idx="13630">
                  <c:v>6.3177264485679597E-9</c:v>
                </c:pt>
                <c:pt idx="13631">
                  <c:v>5.2976139173763903E-9</c:v>
                </c:pt>
                <c:pt idx="13632">
                  <c:v>6.5914388105585603E-9</c:v>
                </c:pt>
                <c:pt idx="13633">
                  <c:v>5.3171753059764198E-9</c:v>
                </c:pt>
                <c:pt idx="13634">
                  <c:v>3.5080167409452201E-9</c:v>
                </c:pt>
                <c:pt idx="13635">
                  <c:v>2.4723641134779399E-9</c:v>
                </c:pt>
                <c:pt idx="13636">
                  <c:v>2.3180871770876398E-9</c:v>
                </c:pt>
                <c:pt idx="13637">
                  <c:v>2.6892868834721999E-9</c:v>
                </c:pt>
                <c:pt idx="13638">
                  <c:v>3.2236589763606001E-9</c:v>
                </c:pt>
                <c:pt idx="13639">
                  <c:v>3.22297158273618E-9</c:v>
                </c:pt>
                <c:pt idx="13640">
                  <c:v>3.1927017189947702E-9</c:v>
                </c:pt>
                <c:pt idx="13641">
                  <c:v>2.93917015677931E-9</c:v>
                </c:pt>
                <c:pt idx="13642">
                  <c:v>2.51446230171087E-9</c:v>
                </c:pt>
                <c:pt idx="13643">
                  <c:v>2.1475643222070302E-9</c:v>
                </c:pt>
                <c:pt idx="13644">
                  <c:v>2.40149238099901E-9</c:v>
                </c:pt>
                <c:pt idx="13645">
                  <c:v>2.0813674213061098E-9</c:v>
                </c:pt>
                <c:pt idx="13646">
                  <c:v>1.8168612620325299E-9</c:v>
                </c:pt>
                <c:pt idx="13647">
                  <c:v>1.6157670496685601E-9</c:v>
                </c:pt>
                <c:pt idx="13648">
                  <c:v>1.9054959611300299E-9</c:v>
                </c:pt>
                <c:pt idx="13649">
                  <c:v>2.1440981805161998E-9</c:v>
                </c:pt>
                <c:pt idx="13650">
                  <c:v>4.1629695519660503E-9</c:v>
                </c:pt>
                <c:pt idx="13651">
                  <c:v>3.8296786780032396E-9</c:v>
                </c:pt>
                <c:pt idx="13652">
                  <c:v>1.7749132895835799E-9</c:v>
                </c:pt>
                <c:pt idx="13653">
                  <c:v>1.52472924167838E-9</c:v>
                </c:pt>
                <c:pt idx="13654">
                  <c:v>1.47764575576326E-9</c:v>
                </c:pt>
                <c:pt idx="13655">
                  <c:v>1.4995039203807799E-9</c:v>
                </c:pt>
                <c:pt idx="13656">
                  <c:v>1.35530462200513E-9</c:v>
                </c:pt>
                <c:pt idx="13657">
                  <c:v>1.1967960987407199E-9</c:v>
                </c:pt>
                <c:pt idx="13658">
                  <c:v>1.07539985297737E-9</c:v>
                </c:pt>
                <c:pt idx="13659">
                  <c:v>9.8437410180130701E-10</c:v>
                </c:pt>
                <c:pt idx="13660">
                  <c:v>9.2786103073606096E-10</c:v>
                </c:pt>
                <c:pt idx="13661">
                  <c:v>8.55477778089954E-10</c:v>
                </c:pt>
                <c:pt idx="13662">
                  <c:v>8.0349490992889601E-10</c:v>
                </c:pt>
                <c:pt idx="13663">
                  <c:v>7.99429470113827E-10</c:v>
                </c:pt>
                <c:pt idx="13664">
                  <c:v>8.09436191447076E-10</c:v>
                </c:pt>
                <c:pt idx="13665">
                  <c:v>8.5820343934083199E-10</c:v>
                </c:pt>
                <c:pt idx="13666">
                  <c:v>9.6372894127485404E-10</c:v>
                </c:pt>
                <c:pt idx="13667">
                  <c:v>9.6147661654820292E-10</c:v>
                </c:pt>
                <c:pt idx="13668">
                  <c:v>9.22895248931046E-10</c:v>
                </c:pt>
                <c:pt idx="13669">
                  <c:v>9.2554579899854399E-10</c:v>
                </c:pt>
                <c:pt idx="13670">
                  <c:v>9.96940480641737E-10</c:v>
                </c:pt>
                <c:pt idx="13671">
                  <c:v>1.03161704699177E-9</c:v>
                </c:pt>
                <c:pt idx="13672">
                  <c:v>1.0839556631208899E-9</c:v>
                </c:pt>
                <c:pt idx="13673">
                  <c:v>1.2511959269993501E-9</c:v>
                </c:pt>
                <c:pt idx="13674">
                  <c:v>1.6915180202659101E-9</c:v>
                </c:pt>
                <c:pt idx="13675">
                  <c:v>1.9119550040521098E-9</c:v>
                </c:pt>
                <c:pt idx="13676">
                  <c:v>2.4055335437754501E-9</c:v>
                </c:pt>
                <c:pt idx="13677">
                  <c:v>2.09933002414384E-9</c:v>
                </c:pt>
                <c:pt idx="13678">
                  <c:v>1.44305928709037E-9</c:v>
                </c:pt>
                <c:pt idx="13679">
                  <c:v>1.76336389024036E-9</c:v>
                </c:pt>
                <c:pt idx="13680">
                  <c:v>4.0493447441891599E-9</c:v>
                </c:pt>
                <c:pt idx="13681">
                  <c:v>4.1158071102223303E-9</c:v>
                </c:pt>
                <c:pt idx="13682">
                  <c:v>3.29580176210934E-9</c:v>
                </c:pt>
                <c:pt idx="13683">
                  <c:v>1.20292577015988E-8</c:v>
                </c:pt>
                <c:pt idx="13684">
                  <c:v>9.5481409221922193E-9</c:v>
                </c:pt>
                <c:pt idx="13685">
                  <c:v>3.3136801307236801E-9</c:v>
                </c:pt>
                <c:pt idx="13686">
                  <c:v>2.3151392275049201E-9</c:v>
                </c:pt>
                <c:pt idx="13687">
                  <c:v>4.7647291369513496E-9</c:v>
                </c:pt>
                <c:pt idx="13688">
                  <c:v>6.3320597516168404E-9</c:v>
                </c:pt>
                <c:pt idx="13689">
                  <c:v>2.6990684664426799E-9</c:v>
                </c:pt>
                <c:pt idx="13690">
                  <c:v>1.2625486062819199E-8</c:v>
                </c:pt>
                <c:pt idx="13691">
                  <c:v>2.18063828947467E-8</c:v>
                </c:pt>
                <c:pt idx="13692">
                  <c:v>1.4161812372077199E-8</c:v>
                </c:pt>
                <c:pt idx="13693">
                  <c:v>1.8599025422691699E-9</c:v>
                </c:pt>
                <c:pt idx="13694">
                  <c:v>2.4230817051484999E-9</c:v>
                </c:pt>
                <c:pt idx="13695">
                  <c:v>2.3270718971071001E-9</c:v>
                </c:pt>
                <c:pt idx="13696">
                  <c:v>1.0794778280455101E-8</c:v>
                </c:pt>
                <c:pt idx="13697">
                  <c:v>2.1608504315908901E-8</c:v>
                </c:pt>
                <c:pt idx="13698">
                  <c:v>2.2491509398488598E-8</c:v>
                </c:pt>
                <c:pt idx="13699">
                  <c:v>1.1089743255582599E-8</c:v>
                </c:pt>
                <c:pt idx="13700">
                  <c:v>2.1998754760128999E-9</c:v>
                </c:pt>
                <c:pt idx="13701">
                  <c:v>2.3563061477778799E-9</c:v>
                </c:pt>
                <c:pt idx="13702">
                  <c:v>2.6648217365313602E-9</c:v>
                </c:pt>
                <c:pt idx="13703">
                  <c:v>3.37659637328169E-9</c:v>
                </c:pt>
                <c:pt idx="13704">
                  <c:v>3.1796623909541701E-9</c:v>
                </c:pt>
                <c:pt idx="13705">
                  <c:v>2.7086104813139701E-9</c:v>
                </c:pt>
                <c:pt idx="13706">
                  <c:v>2.5494702524117402E-9</c:v>
                </c:pt>
                <c:pt idx="13707">
                  <c:v>1.2211924349286899E-8</c:v>
                </c:pt>
                <c:pt idx="13708">
                  <c:v>1.9867876503495899E-8</c:v>
                </c:pt>
                <c:pt idx="13709">
                  <c:v>1.06101671591862E-8</c:v>
                </c:pt>
                <c:pt idx="13710">
                  <c:v>6.4903008958351701E-9</c:v>
                </c:pt>
                <c:pt idx="13711">
                  <c:v>4.6411281149918498E-9</c:v>
                </c:pt>
                <c:pt idx="13712">
                  <c:v>5.3122179880884601E-9</c:v>
                </c:pt>
                <c:pt idx="13713">
                  <c:v>2.8742934528236098E-9</c:v>
                </c:pt>
                <c:pt idx="13714">
                  <c:v>4.0007919438857204E-9</c:v>
                </c:pt>
                <c:pt idx="13715">
                  <c:v>4.3951004049414301E-9</c:v>
                </c:pt>
                <c:pt idx="13716">
                  <c:v>4.3085721666074102E-9</c:v>
                </c:pt>
                <c:pt idx="13717">
                  <c:v>8.0102906392011797E-9</c:v>
                </c:pt>
                <c:pt idx="13718">
                  <c:v>4.4726380362181198E-9</c:v>
                </c:pt>
                <c:pt idx="13719">
                  <c:v>4.4895344269249801E-9</c:v>
                </c:pt>
                <c:pt idx="13720">
                  <c:v>4.14505039614864E-9</c:v>
                </c:pt>
                <c:pt idx="13721">
                  <c:v>2.1164860443034201E-9</c:v>
                </c:pt>
                <c:pt idx="13722">
                  <c:v>2.08247073212713E-9</c:v>
                </c:pt>
                <c:pt idx="13723">
                  <c:v>2.7161978879590602E-9</c:v>
                </c:pt>
                <c:pt idx="13724">
                  <c:v>2.53489652791023E-9</c:v>
                </c:pt>
                <c:pt idx="13725">
                  <c:v>3.3201786808957699E-9</c:v>
                </c:pt>
                <c:pt idx="13726">
                  <c:v>2.4860902155450602E-9</c:v>
                </c:pt>
                <c:pt idx="13727">
                  <c:v>1.7807715374659201E-9</c:v>
                </c:pt>
                <c:pt idx="13728">
                  <c:v>1.52527664082775E-9</c:v>
                </c:pt>
                <c:pt idx="13729">
                  <c:v>3.2877113261143E-9</c:v>
                </c:pt>
                <c:pt idx="13730">
                  <c:v>4.10219968230393E-9</c:v>
                </c:pt>
                <c:pt idx="13731">
                  <c:v>3.4054333247505601E-9</c:v>
                </c:pt>
                <c:pt idx="13732">
                  <c:v>1.20679088322644E-9</c:v>
                </c:pt>
                <c:pt idx="13733">
                  <c:v>9.7596462991161798E-10</c:v>
                </c:pt>
                <c:pt idx="13734">
                  <c:v>9.4417599346632793E-10</c:v>
                </c:pt>
                <c:pt idx="13735">
                  <c:v>9.6579125998409607E-10</c:v>
                </c:pt>
                <c:pt idx="13736">
                  <c:v>9.1267113182117303E-10</c:v>
                </c:pt>
                <c:pt idx="13737">
                  <c:v>1.6999185149207201E-9</c:v>
                </c:pt>
                <c:pt idx="13738">
                  <c:v>2.3620374639971002E-9</c:v>
                </c:pt>
                <c:pt idx="13739">
                  <c:v>1.0490750650171201E-9</c:v>
                </c:pt>
                <c:pt idx="13740">
                  <c:v>7.6357127827024405E-10</c:v>
                </c:pt>
                <c:pt idx="13741">
                  <c:v>7.6285347358316997E-10</c:v>
                </c:pt>
                <c:pt idx="13742">
                  <c:v>1.07021607757703E-9</c:v>
                </c:pt>
                <c:pt idx="13743">
                  <c:v>9.5981624650786094E-10</c:v>
                </c:pt>
                <c:pt idx="13744">
                  <c:v>6.6112344002504704E-10</c:v>
                </c:pt>
                <c:pt idx="13745">
                  <c:v>6.5078621786987602E-10</c:v>
                </c:pt>
                <c:pt idx="13746">
                  <c:v>6.4471010958410498E-10</c:v>
                </c:pt>
                <c:pt idx="13747">
                  <c:v>8.0098790818726795E-10</c:v>
                </c:pt>
                <c:pt idx="13748">
                  <c:v>7.8923166353245798E-10</c:v>
                </c:pt>
                <c:pt idx="13749">
                  <c:v>6.8715919597785101E-10</c:v>
                </c:pt>
                <c:pt idx="13750">
                  <c:v>6.2000531742034001E-10</c:v>
                </c:pt>
                <c:pt idx="13751">
                  <c:v>5.8445175797795303E-10</c:v>
                </c:pt>
                <c:pt idx="13752">
                  <c:v>6.1963651249194602E-10</c:v>
                </c:pt>
                <c:pt idx="13753">
                  <c:v>6.0884653735047496E-10</c:v>
                </c:pt>
                <c:pt idx="13754">
                  <c:v>6.5667012815860096E-10</c:v>
                </c:pt>
                <c:pt idx="13755">
                  <c:v>7.4609772171789802E-10</c:v>
                </c:pt>
                <c:pt idx="13756">
                  <c:v>9.0614057489403301E-10</c:v>
                </c:pt>
                <c:pt idx="13757">
                  <c:v>9.1409928309297501E-10</c:v>
                </c:pt>
                <c:pt idx="13758">
                  <c:v>7.5101938460332596E-10</c:v>
                </c:pt>
                <c:pt idx="13759">
                  <c:v>7.1415078236022E-10</c:v>
                </c:pt>
                <c:pt idx="13760">
                  <c:v>7.2764435295000299E-10</c:v>
                </c:pt>
                <c:pt idx="13761">
                  <c:v>7.5571205985098098E-10</c:v>
                </c:pt>
                <c:pt idx="13762">
                  <c:v>8.45341151844323E-10</c:v>
                </c:pt>
                <c:pt idx="13763">
                  <c:v>9.23333920112691E-10</c:v>
                </c:pt>
                <c:pt idx="13764">
                  <c:v>9.3675535247055E-10</c:v>
                </c:pt>
                <c:pt idx="13765">
                  <c:v>1.01450184833863E-9</c:v>
                </c:pt>
                <c:pt idx="13766">
                  <c:v>1.08160720350149E-9</c:v>
                </c:pt>
                <c:pt idx="13767">
                  <c:v>1.05636031483759E-9</c:v>
                </c:pt>
                <c:pt idx="13768">
                  <c:v>1.0240901754369E-9</c:v>
                </c:pt>
                <c:pt idx="13769">
                  <c:v>1.0883466998873099E-9</c:v>
                </c:pt>
                <c:pt idx="13770">
                  <c:v>1.2522176589713401E-9</c:v>
                </c:pt>
                <c:pt idx="13771">
                  <c:v>1.5153053917103301E-9</c:v>
                </c:pt>
                <c:pt idx="13772">
                  <c:v>1.44159577979838E-9</c:v>
                </c:pt>
                <c:pt idx="13773">
                  <c:v>1.42153750252921E-9</c:v>
                </c:pt>
                <c:pt idx="13774">
                  <c:v>1.48094095229261E-9</c:v>
                </c:pt>
                <c:pt idx="13775">
                  <c:v>1.59172208366876E-9</c:v>
                </c:pt>
                <c:pt idx="13776">
                  <c:v>3.2774043060739099E-9</c:v>
                </c:pt>
                <c:pt idx="13777">
                  <c:v>2.9998488371330999E-9</c:v>
                </c:pt>
                <c:pt idx="13778">
                  <c:v>1.98892923635569E-9</c:v>
                </c:pt>
                <c:pt idx="13779">
                  <c:v>2.4640848021877901E-9</c:v>
                </c:pt>
                <c:pt idx="13780">
                  <c:v>4.1959556546466299E-9</c:v>
                </c:pt>
                <c:pt idx="13781">
                  <c:v>5.9240122351707597E-9</c:v>
                </c:pt>
                <c:pt idx="13782">
                  <c:v>2.44022377569944E-9</c:v>
                </c:pt>
                <c:pt idx="13783">
                  <c:v>8.7026760654844294E-9</c:v>
                </c:pt>
                <c:pt idx="13784">
                  <c:v>1.2623867412001699E-8</c:v>
                </c:pt>
                <c:pt idx="13785">
                  <c:v>1.7355257627407099E-8</c:v>
                </c:pt>
                <c:pt idx="13786">
                  <c:v>6.4980199227205098E-8</c:v>
                </c:pt>
                <c:pt idx="13787">
                  <c:v>5.1698697600133601E-8</c:v>
                </c:pt>
                <c:pt idx="13788">
                  <c:v>4.8892764592471698E-8</c:v>
                </c:pt>
                <c:pt idx="13789">
                  <c:v>6.9945754909437204E-8</c:v>
                </c:pt>
                <c:pt idx="13790">
                  <c:v>7.8398240886772499E-8</c:v>
                </c:pt>
                <c:pt idx="13791">
                  <c:v>3.75565264614933E-8</c:v>
                </c:pt>
                <c:pt idx="13792">
                  <c:v>2.7598718336406998E-9</c:v>
                </c:pt>
                <c:pt idx="13793">
                  <c:v>2.69461585003006E-9</c:v>
                </c:pt>
                <c:pt idx="13794">
                  <c:v>2.0920870710257899E-9</c:v>
                </c:pt>
                <c:pt idx="13795">
                  <c:v>1.68101966673336E-9</c:v>
                </c:pt>
                <c:pt idx="13796">
                  <c:v>1.9383403341519501E-9</c:v>
                </c:pt>
                <c:pt idx="13797">
                  <c:v>2.7604552542818499E-9</c:v>
                </c:pt>
                <c:pt idx="13798">
                  <c:v>4.2696233129826396E-9</c:v>
                </c:pt>
                <c:pt idx="13799">
                  <c:v>4.4642747374291098E-9</c:v>
                </c:pt>
                <c:pt idx="13800">
                  <c:v>3.17076205619872E-9</c:v>
                </c:pt>
                <c:pt idx="13801">
                  <c:v>2.6869647684038702E-9</c:v>
                </c:pt>
                <c:pt idx="13802">
                  <c:v>2.4725692933054702E-9</c:v>
                </c:pt>
                <c:pt idx="13803">
                  <c:v>3.2021303975151098E-9</c:v>
                </c:pt>
                <c:pt idx="13804">
                  <c:v>3.6456017371009199E-9</c:v>
                </c:pt>
                <c:pt idx="13805">
                  <c:v>2.29312850526958E-9</c:v>
                </c:pt>
                <c:pt idx="13806">
                  <c:v>2.1994072444036301E-9</c:v>
                </c:pt>
                <c:pt idx="13807">
                  <c:v>2.9139717534460999E-8</c:v>
                </c:pt>
                <c:pt idx="13808">
                  <c:v>8.30732374253482E-8</c:v>
                </c:pt>
                <c:pt idx="13809">
                  <c:v>5.1660426812336199E-8</c:v>
                </c:pt>
                <c:pt idx="13810">
                  <c:v>2.9055407744667102E-9</c:v>
                </c:pt>
                <c:pt idx="13811">
                  <c:v>4.2816289487762904E-9</c:v>
                </c:pt>
                <c:pt idx="13812">
                  <c:v>4.4714690236079702E-9</c:v>
                </c:pt>
                <c:pt idx="13813">
                  <c:v>4.07255917593134E-9</c:v>
                </c:pt>
                <c:pt idx="13814">
                  <c:v>1.0301135982739E-8</c:v>
                </c:pt>
                <c:pt idx="13815">
                  <c:v>7.9308147282729495E-9</c:v>
                </c:pt>
                <c:pt idx="13816">
                  <c:v>2.72307090142291E-9</c:v>
                </c:pt>
                <c:pt idx="13817">
                  <c:v>2.1259337998069901E-9</c:v>
                </c:pt>
                <c:pt idx="13818">
                  <c:v>3.9751280817797997E-9</c:v>
                </c:pt>
                <c:pt idx="13819">
                  <c:v>5.5385078230948904E-9</c:v>
                </c:pt>
                <c:pt idx="13820">
                  <c:v>3.7212616667841801E-9</c:v>
                </c:pt>
                <c:pt idx="13821">
                  <c:v>3.0493271725409899E-9</c:v>
                </c:pt>
                <c:pt idx="13822">
                  <c:v>3.2650499102889199E-9</c:v>
                </c:pt>
                <c:pt idx="13823">
                  <c:v>3.8324528540647701E-9</c:v>
                </c:pt>
                <c:pt idx="13824">
                  <c:v>5.1983991703456597E-9</c:v>
                </c:pt>
                <c:pt idx="13825">
                  <c:v>3.2286661033366598E-9</c:v>
                </c:pt>
                <c:pt idx="13826">
                  <c:v>2.8672339287296501E-9</c:v>
                </c:pt>
                <c:pt idx="13827">
                  <c:v>3.4740440748041598E-9</c:v>
                </c:pt>
                <c:pt idx="13828">
                  <c:v>2.46487945015025E-9</c:v>
                </c:pt>
                <c:pt idx="13829">
                  <c:v>2.2027590049741899E-9</c:v>
                </c:pt>
                <c:pt idx="13830">
                  <c:v>1.58129354443688E-9</c:v>
                </c:pt>
                <c:pt idx="13831">
                  <c:v>1.27219304995578E-9</c:v>
                </c:pt>
                <c:pt idx="13832">
                  <c:v>9.0735262313714602E-10</c:v>
                </c:pt>
                <c:pt idx="13833">
                  <c:v>9.1189876771302596E-10</c:v>
                </c:pt>
                <c:pt idx="13834">
                  <c:v>8.6665009677645299E-10</c:v>
                </c:pt>
                <c:pt idx="13835">
                  <c:v>8.6136485592729803E-10</c:v>
                </c:pt>
                <c:pt idx="13836">
                  <c:v>1.1997066844450001E-9</c:v>
                </c:pt>
                <c:pt idx="13837">
                  <c:v>6.9077979928225198E-9</c:v>
                </c:pt>
                <c:pt idx="13838">
                  <c:v>9.5851250865687305E-9</c:v>
                </c:pt>
                <c:pt idx="13839">
                  <c:v>5.2635318156788699E-9</c:v>
                </c:pt>
                <c:pt idx="13840">
                  <c:v>1.23132117811778E-9</c:v>
                </c:pt>
                <c:pt idx="13841">
                  <c:v>2.4459808219571099E-9</c:v>
                </c:pt>
                <c:pt idx="13842">
                  <c:v>2.9418481501425401E-9</c:v>
                </c:pt>
                <c:pt idx="13843">
                  <c:v>2.42438090438387E-9</c:v>
                </c:pt>
                <c:pt idx="13844">
                  <c:v>1.8722281231495598E-9</c:v>
                </c:pt>
                <c:pt idx="13845">
                  <c:v>1.0256408007087501E-9</c:v>
                </c:pt>
                <c:pt idx="13846">
                  <c:v>9.1526954720402401E-10</c:v>
                </c:pt>
                <c:pt idx="13847">
                  <c:v>8.9350040922002E-10</c:v>
                </c:pt>
                <c:pt idx="13848">
                  <c:v>9.5466551846753694E-10</c:v>
                </c:pt>
                <c:pt idx="13849">
                  <c:v>9.6129947747890894E-10</c:v>
                </c:pt>
                <c:pt idx="13850">
                  <c:v>9.2542634755766896E-10</c:v>
                </c:pt>
                <c:pt idx="13851">
                  <c:v>9.0043831304999903E-10</c:v>
                </c:pt>
                <c:pt idx="13852">
                  <c:v>9.49592977580674E-10</c:v>
                </c:pt>
                <c:pt idx="13853">
                  <c:v>1.0645660982534501E-9</c:v>
                </c:pt>
                <c:pt idx="13854">
                  <c:v>1.1051192862890299E-9</c:v>
                </c:pt>
                <c:pt idx="13855">
                  <c:v>1.09527613756497E-9</c:v>
                </c:pt>
                <c:pt idx="13856">
                  <c:v>1.15828936729143E-9</c:v>
                </c:pt>
                <c:pt idx="13857">
                  <c:v>1.1901933056656901E-9</c:v>
                </c:pt>
                <c:pt idx="13858">
                  <c:v>1.18194356485822E-9</c:v>
                </c:pt>
                <c:pt idx="13859">
                  <c:v>1.21554726558767E-9</c:v>
                </c:pt>
                <c:pt idx="13860">
                  <c:v>1.34657216885425E-9</c:v>
                </c:pt>
                <c:pt idx="13861">
                  <c:v>1.3824886912014699E-9</c:v>
                </c:pt>
                <c:pt idx="13862">
                  <c:v>1.3603828976236701E-9</c:v>
                </c:pt>
                <c:pt idx="13863">
                  <c:v>1.37301289169887E-9</c:v>
                </c:pt>
                <c:pt idx="13864">
                  <c:v>1.4701980412231899E-9</c:v>
                </c:pt>
                <c:pt idx="13865">
                  <c:v>1.5378943062696E-9</c:v>
                </c:pt>
                <c:pt idx="13866">
                  <c:v>1.56096039582689E-9</c:v>
                </c:pt>
                <c:pt idx="13867">
                  <c:v>1.70545784959491E-9</c:v>
                </c:pt>
                <c:pt idx="13868">
                  <c:v>1.99044314337727E-9</c:v>
                </c:pt>
                <c:pt idx="13869">
                  <c:v>2.0289559981988299E-9</c:v>
                </c:pt>
                <c:pt idx="13870">
                  <c:v>1.98866800778821E-9</c:v>
                </c:pt>
                <c:pt idx="13871">
                  <c:v>2.1181872436876301E-9</c:v>
                </c:pt>
                <c:pt idx="13872">
                  <c:v>2.3750031626964601E-9</c:v>
                </c:pt>
                <c:pt idx="13873">
                  <c:v>2.6738903932000802E-9</c:v>
                </c:pt>
                <c:pt idx="13874">
                  <c:v>2.4457647895669801E-9</c:v>
                </c:pt>
                <c:pt idx="13875">
                  <c:v>2.39500779041709E-9</c:v>
                </c:pt>
                <c:pt idx="13876">
                  <c:v>2.7274261315542098E-9</c:v>
                </c:pt>
                <c:pt idx="13877">
                  <c:v>2.3711868933142902E-9</c:v>
                </c:pt>
                <c:pt idx="13878">
                  <c:v>2.18053974398816E-9</c:v>
                </c:pt>
                <c:pt idx="13879">
                  <c:v>2.1068334942883399E-9</c:v>
                </c:pt>
                <c:pt idx="13880">
                  <c:v>2.30776348389545E-9</c:v>
                </c:pt>
                <c:pt idx="13881">
                  <c:v>2.35820327457183E-9</c:v>
                </c:pt>
                <c:pt idx="13882">
                  <c:v>2.9907375215107801E-9</c:v>
                </c:pt>
                <c:pt idx="13883">
                  <c:v>3.6954311921631799E-9</c:v>
                </c:pt>
                <c:pt idx="13884">
                  <c:v>4.0001760315473501E-9</c:v>
                </c:pt>
                <c:pt idx="13885">
                  <c:v>4.2343418986037802E-9</c:v>
                </c:pt>
                <c:pt idx="13886">
                  <c:v>5.36598528372611E-9</c:v>
                </c:pt>
                <c:pt idx="13887">
                  <c:v>5.9539072014821597E-9</c:v>
                </c:pt>
                <c:pt idx="13888">
                  <c:v>4.6724726990201497E-9</c:v>
                </c:pt>
                <c:pt idx="13889">
                  <c:v>4.1192356735124801E-9</c:v>
                </c:pt>
                <c:pt idx="13890">
                  <c:v>3.6581783362254999E-9</c:v>
                </c:pt>
                <c:pt idx="13891">
                  <c:v>3.5980819673433502E-9</c:v>
                </c:pt>
                <c:pt idx="13892">
                  <c:v>3.5265638359981701E-9</c:v>
                </c:pt>
                <c:pt idx="13893">
                  <c:v>2.9298685078228099E-9</c:v>
                </c:pt>
                <c:pt idx="13894">
                  <c:v>2.4572929294235899E-9</c:v>
                </c:pt>
                <c:pt idx="13895">
                  <c:v>7.2130233529486499E-8</c:v>
                </c:pt>
                <c:pt idx="13896">
                  <c:v>6.3840771814570197E-8</c:v>
                </c:pt>
                <c:pt idx="13897">
                  <c:v>3.1887518936543798E-9</c:v>
                </c:pt>
                <c:pt idx="13898">
                  <c:v>2.9711875960291799E-9</c:v>
                </c:pt>
                <c:pt idx="13899">
                  <c:v>3.8466330939897199E-9</c:v>
                </c:pt>
                <c:pt idx="13900">
                  <c:v>5.0324637266350997E-9</c:v>
                </c:pt>
                <c:pt idx="13901">
                  <c:v>5.2847944734230299E-9</c:v>
                </c:pt>
                <c:pt idx="13902">
                  <c:v>4.8863137744219102E-9</c:v>
                </c:pt>
                <c:pt idx="13903">
                  <c:v>5.4582830062920403E-9</c:v>
                </c:pt>
                <c:pt idx="13904">
                  <c:v>4.3006746507053597E-9</c:v>
                </c:pt>
                <c:pt idx="13905">
                  <c:v>4.7153707710576298E-9</c:v>
                </c:pt>
                <c:pt idx="13906">
                  <c:v>3.7691689295017901E-9</c:v>
                </c:pt>
                <c:pt idx="13907">
                  <c:v>3.4233568439678101E-9</c:v>
                </c:pt>
                <c:pt idx="13908">
                  <c:v>4.3522747750178201E-9</c:v>
                </c:pt>
                <c:pt idx="13909">
                  <c:v>4.2926766975069201E-9</c:v>
                </c:pt>
                <c:pt idx="13910">
                  <c:v>4.67245140117272E-9</c:v>
                </c:pt>
                <c:pt idx="13911">
                  <c:v>3.7151311995291301E-9</c:v>
                </c:pt>
                <c:pt idx="13912">
                  <c:v>2.7385166679877198E-9</c:v>
                </c:pt>
                <c:pt idx="13913">
                  <c:v>4.7017330649916996E-9</c:v>
                </c:pt>
                <c:pt idx="13914">
                  <c:v>4.1874255742893403E-9</c:v>
                </c:pt>
                <c:pt idx="13915">
                  <c:v>8.4934738025664097E-9</c:v>
                </c:pt>
                <c:pt idx="13916">
                  <c:v>8.4095488288458996E-9</c:v>
                </c:pt>
                <c:pt idx="13917">
                  <c:v>3.9675387150450097E-9</c:v>
                </c:pt>
                <c:pt idx="13918">
                  <c:v>4.8851662014082002E-9</c:v>
                </c:pt>
                <c:pt idx="13919">
                  <c:v>6.3398674845040302E-9</c:v>
                </c:pt>
                <c:pt idx="13920">
                  <c:v>7.4333265088739003E-9</c:v>
                </c:pt>
                <c:pt idx="13921">
                  <c:v>6.09769150814765E-9</c:v>
                </c:pt>
                <c:pt idx="13922">
                  <c:v>5.0970780654237298E-9</c:v>
                </c:pt>
                <c:pt idx="13923">
                  <c:v>4.1232260346129401E-9</c:v>
                </c:pt>
                <c:pt idx="13924">
                  <c:v>3.1212165641361E-9</c:v>
                </c:pt>
                <c:pt idx="13925">
                  <c:v>2.61651572992619E-9</c:v>
                </c:pt>
                <c:pt idx="13926">
                  <c:v>2.5041927795269501E-9</c:v>
                </c:pt>
                <c:pt idx="13927">
                  <c:v>2.0237802313170802E-9</c:v>
                </c:pt>
                <c:pt idx="13928">
                  <c:v>1.5902444657019099E-9</c:v>
                </c:pt>
                <c:pt idx="13929">
                  <c:v>2.4431688741437899E-9</c:v>
                </c:pt>
                <c:pt idx="13930">
                  <c:v>2.6560567132384998E-9</c:v>
                </c:pt>
                <c:pt idx="13931">
                  <c:v>1.22875218404222E-9</c:v>
                </c:pt>
                <c:pt idx="13932">
                  <c:v>1.1533742905768799E-9</c:v>
                </c:pt>
                <c:pt idx="13933">
                  <c:v>1.1909136229839401E-9</c:v>
                </c:pt>
                <c:pt idx="13934">
                  <c:v>1.11664565225877E-9</c:v>
                </c:pt>
                <c:pt idx="13935">
                  <c:v>1.12990056627853E-9</c:v>
                </c:pt>
                <c:pt idx="13936">
                  <c:v>1.3780731542390901E-9</c:v>
                </c:pt>
                <c:pt idx="13937">
                  <c:v>2.0414420491030001E-9</c:v>
                </c:pt>
                <c:pt idx="13938">
                  <c:v>2.4161651110384701E-9</c:v>
                </c:pt>
                <c:pt idx="13939">
                  <c:v>3.1152427517974802E-9</c:v>
                </c:pt>
                <c:pt idx="13940">
                  <c:v>4.0525224853199197E-9</c:v>
                </c:pt>
                <c:pt idx="13941">
                  <c:v>4.6776365646148799E-9</c:v>
                </c:pt>
                <c:pt idx="13942">
                  <c:v>4.8439410255040004E-9</c:v>
                </c:pt>
                <c:pt idx="13943">
                  <c:v>4.9437281964092699E-9</c:v>
                </c:pt>
                <c:pt idx="13944">
                  <c:v>4.2166177481912699E-9</c:v>
                </c:pt>
                <c:pt idx="13945">
                  <c:v>4.5031512757103096E-9</c:v>
                </c:pt>
                <c:pt idx="13946">
                  <c:v>5.3006640927305699E-9</c:v>
                </c:pt>
                <c:pt idx="13947">
                  <c:v>5.6691412382904798E-9</c:v>
                </c:pt>
                <c:pt idx="13948">
                  <c:v>5.7963482160808696E-9</c:v>
                </c:pt>
                <c:pt idx="13949">
                  <c:v>4.9883583975714298E-9</c:v>
                </c:pt>
                <c:pt idx="13950">
                  <c:v>5.0602880812596098E-9</c:v>
                </c:pt>
                <c:pt idx="13951">
                  <c:v>4.8904110835324799E-9</c:v>
                </c:pt>
                <c:pt idx="13952">
                  <c:v>4.35515475707561E-9</c:v>
                </c:pt>
                <c:pt idx="13953">
                  <c:v>3.8581857707876801E-9</c:v>
                </c:pt>
                <c:pt idx="13954">
                  <c:v>3.5724214647665301E-9</c:v>
                </c:pt>
                <c:pt idx="13955">
                  <c:v>3.3651460147115698E-9</c:v>
                </c:pt>
                <c:pt idx="13956">
                  <c:v>3.1817859122317699E-9</c:v>
                </c:pt>
                <c:pt idx="13957">
                  <c:v>3.01545838306611E-9</c:v>
                </c:pt>
                <c:pt idx="13958">
                  <c:v>2.9081437731737198E-9</c:v>
                </c:pt>
                <c:pt idx="13959">
                  <c:v>2.9131057970063701E-9</c:v>
                </c:pt>
                <c:pt idx="13960">
                  <c:v>2.6996138335606902E-9</c:v>
                </c:pt>
                <c:pt idx="13961">
                  <c:v>2.4539525433189199E-9</c:v>
                </c:pt>
                <c:pt idx="13962">
                  <c:v>2.4837174553073399E-9</c:v>
                </c:pt>
                <c:pt idx="13963">
                  <c:v>2.9005489982508199E-9</c:v>
                </c:pt>
                <c:pt idx="13964">
                  <c:v>3.1183761804780501E-9</c:v>
                </c:pt>
                <c:pt idx="13965">
                  <c:v>2.9463998527005098E-9</c:v>
                </c:pt>
                <c:pt idx="13966">
                  <c:v>3.2824100327334299E-9</c:v>
                </c:pt>
                <c:pt idx="13967">
                  <c:v>3.6344349460985399E-9</c:v>
                </c:pt>
                <c:pt idx="13968">
                  <c:v>3.9335704557831301E-9</c:v>
                </c:pt>
                <c:pt idx="13969">
                  <c:v>3.96984752976829E-9</c:v>
                </c:pt>
                <c:pt idx="13970">
                  <c:v>3.84009808235364E-9</c:v>
                </c:pt>
                <c:pt idx="13971">
                  <c:v>3.99024774935167E-9</c:v>
                </c:pt>
                <c:pt idx="13972">
                  <c:v>3.7743639488170802E-9</c:v>
                </c:pt>
                <c:pt idx="13973">
                  <c:v>3.0829163932795699E-9</c:v>
                </c:pt>
                <c:pt idx="13974">
                  <c:v>2.8500244342476301E-9</c:v>
                </c:pt>
                <c:pt idx="13975">
                  <c:v>1.2589034758377099E-8</c:v>
                </c:pt>
                <c:pt idx="13976">
                  <c:v>2.81725948005974E-8</c:v>
                </c:pt>
                <c:pt idx="13977">
                  <c:v>1.2093825181781399E-8</c:v>
                </c:pt>
                <c:pt idx="13978">
                  <c:v>7.33510146139292E-9</c:v>
                </c:pt>
                <c:pt idx="13979">
                  <c:v>2.4647500855118499E-9</c:v>
                </c:pt>
                <c:pt idx="13980">
                  <c:v>2.3871356657759001E-9</c:v>
                </c:pt>
                <c:pt idx="13981">
                  <c:v>2.2846902023182199E-9</c:v>
                </c:pt>
                <c:pt idx="13982">
                  <c:v>2.39368200302725E-9</c:v>
                </c:pt>
                <c:pt idx="13983">
                  <c:v>2.0956644468725099E-9</c:v>
                </c:pt>
                <c:pt idx="13984">
                  <c:v>2.0389588349094899E-9</c:v>
                </c:pt>
                <c:pt idx="13985">
                  <c:v>2.0622669556014599E-9</c:v>
                </c:pt>
                <c:pt idx="13986">
                  <c:v>2.1284538218520198E-9</c:v>
                </c:pt>
                <c:pt idx="13987">
                  <c:v>2.3089159022952399E-9</c:v>
                </c:pt>
                <c:pt idx="13988">
                  <c:v>2.3624957658503298E-9</c:v>
                </c:pt>
                <c:pt idx="13989">
                  <c:v>2.6380809263031299E-9</c:v>
                </c:pt>
                <c:pt idx="13990">
                  <c:v>2.5881625193884401E-9</c:v>
                </c:pt>
                <c:pt idx="13991">
                  <c:v>2.4579768235306299E-9</c:v>
                </c:pt>
                <c:pt idx="13992">
                  <c:v>2.5041167223820201E-9</c:v>
                </c:pt>
                <c:pt idx="13993">
                  <c:v>2.4439426093901499E-9</c:v>
                </c:pt>
                <c:pt idx="13994">
                  <c:v>2.2376348756256998E-9</c:v>
                </c:pt>
                <c:pt idx="13995">
                  <c:v>1.97287165442129E-9</c:v>
                </c:pt>
                <c:pt idx="13996">
                  <c:v>3.0397696177986901E-9</c:v>
                </c:pt>
                <c:pt idx="13997">
                  <c:v>3.7811009564465304E-9</c:v>
                </c:pt>
                <c:pt idx="13998">
                  <c:v>4.8807233910226E-9</c:v>
                </c:pt>
                <c:pt idx="13999">
                  <c:v>5.6612050060849798E-9</c:v>
                </c:pt>
                <c:pt idx="14000">
                  <c:v>3.51615319712938E-9</c:v>
                </c:pt>
                <c:pt idx="14001">
                  <c:v>3.14505308360596E-9</c:v>
                </c:pt>
                <c:pt idx="14002">
                  <c:v>3.7982452196150901E-9</c:v>
                </c:pt>
                <c:pt idx="14003">
                  <c:v>5.1152984984608599E-9</c:v>
                </c:pt>
                <c:pt idx="14004">
                  <c:v>4.3247345947231299E-9</c:v>
                </c:pt>
                <c:pt idx="14005">
                  <c:v>4.2799004462348796E-9</c:v>
                </c:pt>
                <c:pt idx="14006">
                  <c:v>4.5272713524513301E-9</c:v>
                </c:pt>
                <c:pt idx="14007">
                  <c:v>3.4659683073558699E-9</c:v>
                </c:pt>
                <c:pt idx="14008">
                  <c:v>3.9376281869770901E-9</c:v>
                </c:pt>
                <c:pt idx="14009">
                  <c:v>4.6467127945248903E-9</c:v>
                </c:pt>
                <c:pt idx="14010">
                  <c:v>6.2297510549576502E-9</c:v>
                </c:pt>
                <c:pt idx="14011">
                  <c:v>5.4782277442684896E-9</c:v>
                </c:pt>
                <c:pt idx="14012">
                  <c:v>4.7972287542097099E-9</c:v>
                </c:pt>
                <c:pt idx="14013">
                  <c:v>4.2621755837988803E-9</c:v>
                </c:pt>
                <c:pt idx="14014">
                  <c:v>4.2187765100538E-9</c:v>
                </c:pt>
                <c:pt idx="14015">
                  <c:v>4.3451224916406E-9</c:v>
                </c:pt>
                <c:pt idx="14016">
                  <c:v>5.4127799730489101E-9</c:v>
                </c:pt>
                <c:pt idx="14017">
                  <c:v>5.9427984625379497E-9</c:v>
                </c:pt>
                <c:pt idx="14018">
                  <c:v>5.4932369655568497E-9</c:v>
                </c:pt>
                <c:pt idx="14019">
                  <c:v>5.45997831650833E-9</c:v>
                </c:pt>
                <c:pt idx="14020">
                  <c:v>5.3092957515325197E-9</c:v>
                </c:pt>
                <c:pt idx="14021">
                  <c:v>4.3178636465186497E-9</c:v>
                </c:pt>
                <c:pt idx="14022">
                  <c:v>3.6607061271018799E-9</c:v>
                </c:pt>
                <c:pt idx="14023">
                  <c:v>3.4028461396096798E-9</c:v>
                </c:pt>
                <c:pt idx="14024">
                  <c:v>3.1261599094153402E-9</c:v>
                </c:pt>
                <c:pt idx="14025">
                  <c:v>2.9054325464571899E-9</c:v>
                </c:pt>
                <c:pt idx="14026">
                  <c:v>3.4218809964844701E-9</c:v>
                </c:pt>
                <c:pt idx="14027">
                  <c:v>3.09708479721186E-9</c:v>
                </c:pt>
                <c:pt idx="14028">
                  <c:v>2.8644503595652801E-9</c:v>
                </c:pt>
                <c:pt idx="14029">
                  <c:v>2.5311204975855202E-9</c:v>
                </c:pt>
                <c:pt idx="14030">
                  <c:v>2.1215362464437799E-9</c:v>
                </c:pt>
                <c:pt idx="14031">
                  <c:v>2.0283041033648001E-9</c:v>
                </c:pt>
                <c:pt idx="14032">
                  <c:v>2.5640171426680699E-9</c:v>
                </c:pt>
                <c:pt idx="14033">
                  <c:v>2.9667357721786399E-9</c:v>
                </c:pt>
                <c:pt idx="14034">
                  <c:v>2.9202031344804498E-9</c:v>
                </c:pt>
                <c:pt idx="14035">
                  <c:v>5.5242441231501098E-9</c:v>
                </c:pt>
                <c:pt idx="14036">
                  <c:v>2.71665132246133E-8</c:v>
                </c:pt>
                <c:pt idx="14037">
                  <c:v>2.6041617106781499E-8</c:v>
                </c:pt>
                <c:pt idx="14038">
                  <c:v>2.3961322459526801E-9</c:v>
                </c:pt>
                <c:pt idx="14039">
                  <c:v>2.4690215394740902E-9</c:v>
                </c:pt>
                <c:pt idx="14040">
                  <c:v>2.5366294560119702E-9</c:v>
                </c:pt>
                <c:pt idx="14041">
                  <c:v>2.5200120951717998E-9</c:v>
                </c:pt>
                <c:pt idx="14042">
                  <c:v>2.6656080203239799E-9</c:v>
                </c:pt>
                <c:pt idx="14043">
                  <c:v>2.89157855557025E-9</c:v>
                </c:pt>
                <c:pt idx="14044">
                  <c:v>2.9789315692464698E-9</c:v>
                </c:pt>
                <c:pt idx="14045">
                  <c:v>2.9040032865039698E-9</c:v>
                </c:pt>
                <c:pt idx="14046">
                  <c:v>2.8412580157611002E-9</c:v>
                </c:pt>
                <c:pt idx="14047">
                  <c:v>3.8984691813132598E-9</c:v>
                </c:pt>
                <c:pt idx="14048">
                  <c:v>3.3172680469106101E-9</c:v>
                </c:pt>
                <c:pt idx="14049">
                  <c:v>7.6317483740457898E-9</c:v>
                </c:pt>
                <c:pt idx="14050">
                  <c:v>4.9385947115721801E-9</c:v>
                </c:pt>
                <c:pt idx="14051">
                  <c:v>2.6707427863767901E-9</c:v>
                </c:pt>
                <c:pt idx="14052">
                  <c:v>2.5380842186752899E-9</c:v>
                </c:pt>
                <c:pt idx="14053">
                  <c:v>2.5297060279585599E-9</c:v>
                </c:pt>
                <c:pt idx="14054">
                  <c:v>2.4275715014551999E-9</c:v>
                </c:pt>
                <c:pt idx="14055">
                  <c:v>2.4372251704536999E-9</c:v>
                </c:pt>
                <c:pt idx="14056">
                  <c:v>2.4602783388251398E-9</c:v>
                </c:pt>
                <c:pt idx="14057">
                  <c:v>2.5001390314351299E-9</c:v>
                </c:pt>
                <c:pt idx="14058">
                  <c:v>2.6072929675346901E-9</c:v>
                </c:pt>
                <c:pt idx="14059">
                  <c:v>3.1068713992957298E-9</c:v>
                </c:pt>
                <c:pt idx="14060">
                  <c:v>3.7126178461531098E-9</c:v>
                </c:pt>
                <c:pt idx="14061">
                  <c:v>4.06986052386162E-9</c:v>
                </c:pt>
                <c:pt idx="14062">
                  <c:v>4.4572325019671897E-9</c:v>
                </c:pt>
                <c:pt idx="14063">
                  <c:v>5.3020591270917598E-9</c:v>
                </c:pt>
                <c:pt idx="14064">
                  <c:v>4.7156917693890201E-9</c:v>
                </c:pt>
                <c:pt idx="14065">
                  <c:v>4.5582621430922803E-9</c:v>
                </c:pt>
                <c:pt idx="14066">
                  <c:v>4.6865769732273201E-9</c:v>
                </c:pt>
                <c:pt idx="14067">
                  <c:v>4.8885109499627103E-9</c:v>
                </c:pt>
                <c:pt idx="14068">
                  <c:v>5.2511034976008901E-9</c:v>
                </c:pt>
                <c:pt idx="14069">
                  <c:v>5.6247855156282502E-9</c:v>
                </c:pt>
                <c:pt idx="14070">
                  <c:v>5.4769229568279502E-9</c:v>
                </c:pt>
                <c:pt idx="14071">
                  <c:v>5.77511547446554E-9</c:v>
                </c:pt>
                <c:pt idx="14072">
                  <c:v>5.98385130836514E-9</c:v>
                </c:pt>
                <c:pt idx="14073">
                  <c:v>6.4424104625538001E-9</c:v>
                </c:pt>
                <c:pt idx="14074">
                  <c:v>7.5608420819609494E-9</c:v>
                </c:pt>
                <c:pt idx="14075">
                  <c:v>9.6483681496496498E-9</c:v>
                </c:pt>
                <c:pt idx="14076">
                  <c:v>9.0539288998608798E-9</c:v>
                </c:pt>
                <c:pt idx="14077">
                  <c:v>9.2559879427868401E-9</c:v>
                </c:pt>
                <c:pt idx="14078">
                  <c:v>1.0047293725320999E-8</c:v>
                </c:pt>
                <c:pt idx="14079">
                  <c:v>1.2257081699729399E-8</c:v>
                </c:pt>
                <c:pt idx="14080">
                  <c:v>1.34546800484717E-8</c:v>
                </c:pt>
                <c:pt idx="14081">
                  <c:v>1.40044331939304E-8</c:v>
                </c:pt>
                <c:pt idx="14082">
                  <c:v>1.4198147499077E-8</c:v>
                </c:pt>
                <c:pt idx="14083">
                  <c:v>1.35153294300191E-8</c:v>
                </c:pt>
                <c:pt idx="14084">
                  <c:v>1.27635179004727E-8</c:v>
                </c:pt>
                <c:pt idx="14085">
                  <c:v>1.2925227360246399E-8</c:v>
                </c:pt>
                <c:pt idx="14086">
                  <c:v>1.1347254100681601E-8</c:v>
                </c:pt>
                <c:pt idx="14087">
                  <c:v>9.3221826307609206E-9</c:v>
                </c:pt>
                <c:pt idx="14088">
                  <c:v>8.5435806704462899E-9</c:v>
                </c:pt>
                <c:pt idx="14089">
                  <c:v>6.8574625236081698E-9</c:v>
                </c:pt>
                <c:pt idx="14090">
                  <c:v>5.9421890703579698E-9</c:v>
                </c:pt>
                <c:pt idx="14091">
                  <c:v>7.3570113194268996E-9</c:v>
                </c:pt>
                <c:pt idx="14092">
                  <c:v>7.7232571753579306E-9</c:v>
                </c:pt>
                <c:pt idx="14093">
                  <c:v>2.36435919625279E-8</c:v>
                </c:pt>
                <c:pt idx="14094">
                  <c:v>2.39448275299432E-8</c:v>
                </c:pt>
                <c:pt idx="14095">
                  <c:v>9.0736802059313297E-9</c:v>
                </c:pt>
                <c:pt idx="14096">
                  <c:v>9.6443125319572401E-9</c:v>
                </c:pt>
                <c:pt idx="14097">
                  <c:v>1.0970105985338199E-8</c:v>
                </c:pt>
                <c:pt idx="14098">
                  <c:v>1.2745619971412699E-8</c:v>
                </c:pt>
                <c:pt idx="14099">
                  <c:v>1.12867677649055E-8</c:v>
                </c:pt>
                <c:pt idx="14100">
                  <c:v>9.9935434484413395E-9</c:v>
                </c:pt>
                <c:pt idx="14101">
                  <c:v>1.1826771455802299E-8</c:v>
                </c:pt>
                <c:pt idx="14102">
                  <c:v>1.34054448132205E-8</c:v>
                </c:pt>
                <c:pt idx="14103">
                  <c:v>1.28655654046998E-8</c:v>
                </c:pt>
                <c:pt idx="14104">
                  <c:v>1.1660848510643301E-8</c:v>
                </c:pt>
                <c:pt idx="14105">
                  <c:v>1.0828841461286E-8</c:v>
                </c:pt>
                <c:pt idx="14106">
                  <c:v>9.0282056979510001E-9</c:v>
                </c:pt>
                <c:pt idx="14107">
                  <c:v>8.8956829466942402E-9</c:v>
                </c:pt>
                <c:pt idx="14108">
                  <c:v>8.3562947104748893E-9</c:v>
                </c:pt>
                <c:pt idx="14109">
                  <c:v>8.5988656326666792E-9</c:v>
                </c:pt>
                <c:pt idx="14110">
                  <c:v>1.00933798820718E-8</c:v>
                </c:pt>
                <c:pt idx="14111">
                  <c:v>1.01278017568769E-8</c:v>
                </c:pt>
                <c:pt idx="14112">
                  <c:v>9.4546077956872292E-9</c:v>
                </c:pt>
                <c:pt idx="14113">
                  <c:v>9.4321749300378902E-9</c:v>
                </c:pt>
                <c:pt idx="14114">
                  <c:v>9.3542812928489501E-9</c:v>
                </c:pt>
                <c:pt idx="14115">
                  <c:v>8.8790591003442298E-9</c:v>
                </c:pt>
                <c:pt idx="14116">
                  <c:v>7.9995498582094203E-9</c:v>
                </c:pt>
                <c:pt idx="14117">
                  <c:v>7.1193116241115299E-9</c:v>
                </c:pt>
                <c:pt idx="14118">
                  <c:v>6.8257991013801896E-9</c:v>
                </c:pt>
                <c:pt idx="14119">
                  <c:v>6.4694933972687398E-9</c:v>
                </c:pt>
                <c:pt idx="14120">
                  <c:v>6.4376598575030901E-9</c:v>
                </c:pt>
                <c:pt idx="14121">
                  <c:v>7.4200007839973298E-9</c:v>
                </c:pt>
                <c:pt idx="14122">
                  <c:v>7.44796097426342E-9</c:v>
                </c:pt>
                <c:pt idx="14123">
                  <c:v>6.99862391422295E-9</c:v>
                </c:pt>
                <c:pt idx="14124">
                  <c:v>7.3051277706012302E-9</c:v>
                </c:pt>
                <c:pt idx="14125">
                  <c:v>7.8261831441055504E-9</c:v>
                </c:pt>
                <c:pt idx="14126">
                  <c:v>7.4410188538579402E-9</c:v>
                </c:pt>
                <c:pt idx="14127">
                  <c:v>6.4963515603012502E-9</c:v>
                </c:pt>
                <c:pt idx="14128">
                  <c:v>9.8047428992781607E-9</c:v>
                </c:pt>
                <c:pt idx="14129">
                  <c:v>8.6242227903168698E-9</c:v>
                </c:pt>
                <c:pt idx="14130">
                  <c:v>1.40213781400996E-8</c:v>
                </c:pt>
                <c:pt idx="14131">
                  <c:v>5.0341801836743698E-9</c:v>
                </c:pt>
                <c:pt idx="14132">
                  <c:v>5.0234623371224604E-9</c:v>
                </c:pt>
                <c:pt idx="14133">
                  <c:v>4.9007001973520004E-9</c:v>
                </c:pt>
                <c:pt idx="14134">
                  <c:v>4.78329209549758E-9</c:v>
                </c:pt>
                <c:pt idx="14135">
                  <c:v>5.7496029032734798E-9</c:v>
                </c:pt>
                <c:pt idx="14136">
                  <c:v>6.0930154326456303E-9</c:v>
                </c:pt>
                <c:pt idx="14137">
                  <c:v>5.6195955438493597E-9</c:v>
                </c:pt>
                <c:pt idx="14138">
                  <c:v>5.5892801594288403E-9</c:v>
                </c:pt>
                <c:pt idx="14139">
                  <c:v>5.4168898222499403E-9</c:v>
                </c:pt>
                <c:pt idx="14140">
                  <c:v>5.1312118597400603E-9</c:v>
                </c:pt>
                <c:pt idx="14141">
                  <c:v>4.7707872750152199E-9</c:v>
                </c:pt>
                <c:pt idx="14142">
                  <c:v>4.5241623826755898E-9</c:v>
                </c:pt>
                <c:pt idx="14143">
                  <c:v>4.2135350243972202E-9</c:v>
                </c:pt>
                <c:pt idx="14144">
                  <c:v>3.8204477257422098E-9</c:v>
                </c:pt>
                <c:pt idx="14145">
                  <c:v>3.69174798055198E-9</c:v>
                </c:pt>
                <c:pt idx="14146">
                  <c:v>4.5387924737547902E-9</c:v>
                </c:pt>
                <c:pt idx="14147">
                  <c:v>6.1216471958791899E-9</c:v>
                </c:pt>
                <c:pt idx="14148">
                  <c:v>3.6965747839758299E-9</c:v>
                </c:pt>
                <c:pt idx="14149">
                  <c:v>3.69329135417695E-9</c:v>
                </c:pt>
                <c:pt idx="14150">
                  <c:v>3.55046425540599E-9</c:v>
                </c:pt>
                <c:pt idx="14151">
                  <c:v>3.5518612085894101E-9</c:v>
                </c:pt>
                <c:pt idx="14152">
                  <c:v>3.3802082929177E-9</c:v>
                </c:pt>
                <c:pt idx="14153">
                  <c:v>3.13120525049628E-9</c:v>
                </c:pt>
                <c:pt idx="14154">
                  <c:v>2.9199957523717701E-9</c:v>
                </c:pt>
                <c:pt idx="14155">
                  <c:v>2.8664697755197402E-9</c:v>
                </c:pt>
                <c:pt idx="14156">
                  <c:v>3.6982651185901999E-8</c:v>
                </c:pt>
                <c:pt idx="14157">
                  <c:v>3.6963359110818098E-8</c:v>
                </c:pt>
                <c:pt idx="14158">
                  <c:v>2.3541123041971398E-9</c:v>
                </c:pt>
                <c:pt idx="14159">
                  <c:v>2.2999620287038201E-9</c:v>
                </c:pt>
                <c:pt idx="14160">
                  <c:v>2.2058034952459898E-9</c:v>
                </c:pt>
                <c:pt idx="14161">
                  <c:v>2.5193901175631901E-9</c:v>
                </c:pt>
                <c:pt idx="14162">
                  <c:v>3.0592090776410598E-9</c:v>
                </c:pt>
                <c:pt idx="14163">
                  <c:v>6.0466175290023303E-9</c:v>
                </c:pt>
                <c:pt idx="14164">
                  <c:v>6.2464029582990298E-9</c:v>
                </c:pt>
                <c:pt idx="14165">
                  <c:v>1.9820904526021099E-9</c:v>
                </c:pt>
                <c:pt idx="14166">
                  <c:v>2.6781576174183601E-9</c:v>
                </c:pt>
                <c:pt idx="14167">
                  <c:v>3.2875018402371502E-9</c:v>
                </c:pt>
                <c:pt idx="14168">
                  <c:v>3.26175313726923E-9</c:v>
                </c:pt>
                <c:pt idx="14169">
                  <c:v>3.0996447997560298E-9</c:v>
                </c:pt>
                <c:pt idx="14170">
                  <c:v>3.26553802119762E-9</c:v>
                </c:pt>
                <c:pt idx="14171">
                  <c:v>3.00492994023136E-9</c:v>
                </c:pt>
                <c:pt idx="14172">
                  <c:v>2.5093800442192498E-9</c:v>
                </c:pt>
                <c:pt idx="14173">
                  <c:v>2.78246062588313E-9</c:v>
                </c:pt>
                <c:pt idx="14174">
                  <c:v>3.06737206820193E-9</c:v>
                </c:pt>
                <c:pt idx="14175">
                  <c:v>2.5447839311398602E-9</c:v>
                </c:pt>
                <c:pt idx="14176">
                  <c:v>1.7927775632847199E-9</c:v>
                </c:pt>
                <c:pt idx="14177">
                  <c:v>2.8564789099291602E-9</c:v>
                </c:pt>
                <c:pt idx="14178">
                  <c:v>2.7739838597821899E-9</c:v>
                </c:pt>
                <c:pt idx="14179">
                  <c:v>2.05715860518865E-9</c:v>
                </c:pt>
                <c:pt idx="14180">
                  <c:v>1.93521298837128E-9</c:v>
                </c:pt>
                <c:pt idx="14181">
                  <c:v>2.1679272238035601E-9</c:v>
                </c:pt>
                <c:pt idx="14182">
                  <c:v>2.1051086882060299E-9</c:v>
                </c:pt>
                <c:pt idx="14183">
                  <c:v>1.6020409242322999E-9</c:v>
                </c:pt>
                <c:pt idx="14184">
                  <c:v>1.6274238731261801E-9</c:v>
                </c:pt>
                <c:pt idx="14185">
                  <c:v>2.51090967892892E-9</c:v>
                </c:pt>
                <c:pt idx="14186">
                  <c:v>3.29998009268981E-9</c:v>
                </c:pt>
                <c:pt idx="14187">
                  <c:v>2.0933861133736199E-9</c:v>
                </c:pt>
                <c:pt idx="14188">
                  <c:v>2.9830683053899999E-9</c:v>
                </c:pt>
                <c:pt idx="14189">
                  <c:v>6.1872262545597798E-9</c:v>
                </c:pt>
                <c:pt idx="14190">
                  <c:v>5.4895830338587699E-9</c:v>
                </c:pt>
                <c:pt idx="14191">
                  <c:v>3.85152723021943E-9</c:v>
                </c:pt>
                <c:pt idx="14192">
                  <c:v>3.1181797752204701E-9</c:v>
                </c:pt>
                <c:pt idx="14193">
                  <c:v>2.8300184035870799E-9</c:v>
                </c:pt>
                <c:pt idx="14194">
                  <c:v>2.7463024402243798E-9</c:v>
                </c:pt>
                <c:pt idx="14195">
                  <c:v>2.3243351557496799E-9</c:v>
                </c:pt>
                <c:pt idx="14196">
                  <c:v>2.6169494146974001E-9</c:v>
                </c:pt>
                <c:pt idx="14197">
                  <c:v>3.16464619614006E-9</c:v>
                </c:pt>
                <c:pt idx="14198">
                  <c:v>5.2890655733869598E-9</c:v>
                </c:pt>
                <c:pt idx="14199">
                  <c:v>4.55126799855396E-9</c:v>
                </c:pt>
                <c:pt idx="14200">
                  <c:v>2.3984120424215702E-9</c:v>
                </c:pt>
                <c:pt idx="14201">
                  <c:v>2.64734782166811E-9</c:v>
                </c:pt>
                <c:pt idx="14202">
                  <c:v>2.5620520307588001E-9</c:v>
                </c:pt>
                <c:pt idx="14203">
                  <c:v>1.66628910693432E-9</c:v>
                </c:pt>
                <c:pt idx="14204">
                  <c:v>1.4807483274530901E-9</c:v>
                </c:pt>
                <c:pt idx="14205">
                  <c:v>1.4818248190121099E-9</c:v>
                </c:pt>
                <c:pt idx="14206">
                  <c:v>1.52770273679923E-9</c:v>
                </c:pt>
                <c:pt idx="14207">
                  <c:v>1.56364800145066E-9</c:v>
                </c:pt>
                <c:pt idx="14208">
                  <c:v>1.4259832926033599E-9</c:v>
                </c:pt>
                <c:pt idx="14209">
                  <c:v>1.3430478914880801E-9</c:v>
                </c:pt>
                <c:pt idx="14210">
                  <c:v>1.2532726592499501E-9</c:v>
                </c:pt>
                <c:pt idx="14211">
                  <c:v>1.2424652171299401E-9</c:v>
                </c:pt>
                <c:pt idx="14212">
                  <c:v>1.2247332062885599E-9</c:v>
                </c:pt>
                <c:pt idx="14213">
                  <c:v>1.1793108893368199E-9</c:v>
                </c:pt>
                <c:pt idx="14214">
                  <c:v>1.13346164010153E-9</c:v>
                </c:pt>
                <c:pt idx="14215">
                  <c:v>1.06629495515653E-9</c:v>
                </c:pt>
                <c:pt idx="14216">
                  <c:v>9.9876125521840099E-10</c:v>
                </c:pt>
                <c:pt idx="14217">
                  <c:v>1.04499709820508E-9</c:v>
                </c:pt>
                <c:pt idx="14218">
                  <c:v>1.18160585769671E-9</c:v>
                </c:pt>
                <c:pt idx="14219">
                  <c:v>1.28765743728146E-9</c:v>
                </c:pt>
                <c:pt idx="14220">
                  <c:v>1.2286115410162001E-9</c:v>
                </c:pt>
                <c:pt idx="14221">
                  <c:v>1.1371713794645799E-9</c:v>
                </c:pt>
                <c:pt idx="14222">
                  <c:v>1.07165092300139E-9</c:v>
                </c:pt>
                <c:pt idx="14223">
                  <c:v>1.1063421018113901E-9</c:v>
                </c:pt>
                <c:pt idx="14224">
                  <c:v>1.17181505984275E-9</c:v>
                </c:pt>
                <c:pt idx="14225">
                  <c:v>1.1541030499779299E-9</c:v>
                </c:pt>
                <c:pt idx="14226">
                  <c:v>1.06164919673841E-9</c:v>
                </c:pt>
                <c:pt idx="14227">
                  <c:v>1.06326502034881E-9</c:v>
                </c:pt>
                <c:pt idx="14228">
                  <c:v>9.8656914104110599E-10</c:v>
                </c:pt>
                <c:pt idx="14229">
                  <c:v>8.1252683836327899E-10</c:v>
                </c:pt>
                <c:pt idx="14230">
                  <c:v>7.8339813118004898E-10</c:v>
                </c:pt>
                <c:pt idx="14231">
                  <c:v>7.4171065548621598E-10</c:v>
                </c:pt>
                <c:pt idx="14232">
                  <c:v>7.04685715696453E-10</c:v>
                </c:pt>
                <c:pt idx="14233">
                  <c:v>7.1329093846822598E-10</c:v>
                </c:pt>
                <c:pt idx="14234">
                  <c:v>7.7970123948031297E-10</c:v>
                </c:pt>
                <c:pt idx="14235">
                  <c:v>8.96482655183612E-10</c:v>
                </c:pt>
                <c:pt idx="14236">
                  <c:v>8.4579593998264402E-10</c:v>
                </c:pt>
                <c:pt idx="14237">
                  <c:v>7.9858561273072402E-10</c:v>
                </c:pt>
                <c:pt idx="14238">
                  <c:v>8.4982391926259305E-10</c:v>
                </c:pt>
                <c:pt idx="14239">
                  <c:v>9.3146543868108703E-10</c:v>
                </c:pt>
                <c:pt idx="14240">
                  <c:v>9.63326950445253E-10</c:v>
                </c:pt>
                <c:pt idx="14241">
                  <c:v>9.1699440672460295E-10</c:v>
                </c:pt>
                <c:pt idx="14242">
                  <c:v>9.7189546184164894E-10</c:v>
                </c:pt>
                <c:pt idx="14243">
                  <c:v>9.7546738484584991E-10</c:v>
                </c:pt>
                <c:pt idx="14244">
                  <c:v>9.826378646022491E-10</c:v>
                </c:pt>
                <c:pt idx="14245">
                  <c:v>1.0691867148326E-9</c:v>
                </c:pt>
                <c:pt idx="14246">
                  <c:v>1.08573290713781E-9</c:v>
                </c:pt>
                <c:pt idx="14247">
                  <c:v>1.16194325079127E-9</c:v>
                </c:pt>
                <c:pt idx="14248">
                  <c:v>1.1834890807047E-9</c:v>
                </c:pt>
                <c:pt idx="14249">
                  <c:v>1.2172636978314E-9</c:v>
                </c:pt>
                <c:pt idx="14250">
                  <c:v>1.4816322801160199E-9</c:v>
                </c:pt>
                <c:pt idx="14251">
                  <c:v>1.77004328838499E-9</c:v>
                </c:pt>
                <c:pt idx="14252">
                  <c:v>1.79961376180562E-9</c:v>
                </c:pt>
                <c:pt idx="14253">
                  <c:v>1.9420299207107101E-9</c:v>
                </c:pt>
                <c:pt idx="14254">
                  <c:v>1.9644971843117098E-9</c:v>
                </c:pt>
                <c:pt idx="14255">
                  <c:v>1.9458763813506998E-9</c:v>
                </c:pt>
                <c:pt idx="14256">
                  <c:v>1.93941732872586E-9</c:v>
                </c:pt>
                <c:pt idx="14257">
                  <c:v>2.09003214440863E-9</c:v>
                </c:pt>
                <c:pt idx="14258">
                  <c:v>2.1127835475708101E-9</c:v>
                </c:pt>
                <c:pt idx="14259">
                  <c:v>2.3519916120940199E-9</c:v>
                </c:pt>
                <c:pt idx="14260">
                  <c:v>2.44062149656343E-9</c:v>
                </c:pt>
                <c:pt idx="14261">
                  <c:v>2.1850394885299699E-9</c:v>
                </c:pt>
                <c:pt idx="14262">
                  <c:v>3.3080949222381902E-9</c:v>
                </c:pt>
                <c:pt idx="14263">
                  <c:v>3.62585195229643E-9</c:v>
                </c:pt>
                <c:pt idx="14264">
                  <c:v>2.46325989655012E-9</c:v>
                </c:pt>
                <c:pt idx="14265">
                  <c:v>1.66002750187814E-9</c:v>
                </c:pt>
                <c:pt idx="14266">
                  <c:v>1.6351800482770499E-9</c:v>
                </c:pt>
                <c:pt idx="14267">
                  <c:v>1.72421582726962E-9</c:v>
                </c:pt>
                <c:pt idx="14268">
                  <c:v>1.7955368042880801E-9</c:v>
                </c:pt>
                <c:pt idx="14269">
                  <c:v>1.75603545823741E-9</c:v>
                </c:pt>
                <c:pt idx="14270">
                  <c:v>1.7754080874697899E-9</c:v>
                </c:pt>
                <c:pt idx="14271">
                  <c:v>1.71521489834845E-9</c:v>
                </c:pt>
                <c:pt idx="14272">
                  <c:v>1.75891853932228E-9</c:v>
                </c:pt>
                <c:pt idx="14273">
                  <c:v>2.3906260767134902E-9</c:v>
                </c:pt>
                <c:pt idx="14274">
                  <c:v>2.8797420874143499E-9</c:v>
                </c:pt>
                <c:pt idx="14275">
                  <c:v>1.69971260215794E-9</c:v>
                </c:pt>
                <c:pt idx="14276">
                  <c:v>1.9335366560109202E-9</c:v>
                </c:pt>
                <c:pt idx="14277">
                  <c:v>1.9375929023700402E-9</c:v>
                </c:pt>
                <c:pt idx="14278">
                  <c:v>1.9828535931651501E-9</c:v>
                </c:pt>
                <c:pt idx="14279">
                  <c:v>2.15613306916006E-9</c:v>
                </c:pt>
                <c:pt idx="14280">
                  <c:v>2.2804887864711499E-9</c:v>
                </c:pt>
                <c:pt idx="14281">
                  <c:v>2.64255135211333E-9</c:v>
                </c:pt>
                <c:pt idx="14282">
                  <c:v>3.9288704755273E-9</c:v>
                </c:pt>
                <c:pt idx="14283">
                  <c:v>4.9643889192196099E-9</c:v>
                </c:pt>
                <c:pt idx="14284">
                  <c:v>4.1868427048018397E-9</c:v>
                </c:pt>
                <c:pt idx="14285">
                  <c:v>3.7343083460408998E-9</c:v>
                </c:pt>
                <c:pt idx="14286">
                  <c:v>3.3687957639504801E-9</c:v>
                </c:pt>
                <c:pt idx="14287">
                  <c:v>3.0453738101515999E-9</c:v>
                </c:pt>
                <c:pt idx="14288">
                  <c:v>2.7207288733564401E-9</c:v>
                </c:pt>
                <c:pt idx="14289">
                  <c:v>2.7354318466783501E-9</c:v>
                </c:pt>
                <c:pt idx="14290">
                  <c:v>2.5143267484374299E-9</c:v>
                </c:pt>
                <c:pt idx="14291">
                  <c:v>2.6274089404729099E-9</c:v>
                </c:pt>
                <c:pt idx="14292">
                  <c:v>4.4163416928128198E-9</c:v>
                </c:pt>
                <c:pt idx="14293">
                  <c:v>5.7056594159707199E-9</c:v>
                </c:pt>
                <c:pt idx="14294">
                  <c:v>3.4996668305351601E-9</c:v>
                </c:pt>
                <c:pt idx="14295">
                  <c:v>2.7595779235198102E-9</c:v>
                </c:pt>
                <c:pt idx="14296">
                  <c:v>5.5015173371183298E-9</c:v>
                </c:pt>
                <c:pt idx="14297">
                  <c:v>5.6845395453548702E-9</c:v>
                </c:pt>
                <c:pt idx="14298">
                  <c:v>6.05497886592383E-9</c:v>
                </c:pt>
                <c:pt idx="14299">
                  <c:v>7.3004152860593697E-9</c:v>
                </c:pt>
                <c:pt idx="14300">
                  <c:v>4.6784070496607398E-9</c:v>
                </c:pt>
                <c:pt idx="14301">
                  <c:v>5.4361505158537799E-9</c:v>
                </c:pt>
                <c:pt idx="14302">
                  <c:v>6.0874646782400497E-9</c:v>
                </c:pt>
                <c:pt idx="14303">
                  <c:v>7.0085328706790803E-9</c:v>
                </c:pt>
                <c:pt idx="14304">
                  <c:v>7.9651747355594092E-9</c:v>
                </c:pt>
                <c:pt idx="14305">
                  <c:v>8.3459970913887998E-9</c:v>
                </c:pt>
                <c:pt idx="14306">
                  <c:v>8.1177827367632206E-9</c:v>
                </c:pt>
                <c:pt idx="14307">
                  <c:v>7.8325525625536902E-9</c:v>
                </c:pt>
                <c:pt idx="14308">
                  <c:v>7.0727438171172398E-9</c:v>
                </c:pt>
                <c:pt idx="14309">
                  <c:v>6.3642770146045104E-9</c:v>
                </c:pt>
                <c:pt idx="14310">
                  <c:v>5.3369981932277304E-9</c:v>
                </c:pt>
                <c:pt idx="14311">
                  <c:v>4.5004254462502196E-9</c:v>
                </c:pt>
                <c:pt idx="14312">
                  <c:v>3.8399203689412501E-9</c:v>
                </c:pt>
                <c:pt idx="14313">
                  <c:v>4.7120619457525898E-9</c:v>
                </c:pt>
                <c:pt idx="14314">
                  <c:v>5.4847363986617197E-9</c:v>
                </c:pt>
                <c:pt idx="14315">
                  <c:v>5.1108135184363301E-9</c:v>
                </c:pt>
                <c:pt idx="14316">
                  <c:v>4.4336811109855602E-9</c:v>
                </c:pt>
                <c:pt idx="14317">
                  <c:v>3.7937429619339E-9</c:v>
                </c:pt>
                <c:pt idx="14318">
                  <c:v>3.97841966969633E-9</c:v>
                </c:pt>
                <c:pt idx="14319">
                  <c:v>3.90395560764093E-9</c:v>
                </c:pt>
                <c:pt idx="14320">
                  <c:v>4.1375716128090203E-9</c:v>
                </c:pt>
                <c:pt idx="14321">
                  <c:v>4.1397540315906003E-9</c:v>
                </c:pt>
                <c:pt idx="14322">
                  <c:v>4.0374588485100201E-9</c:v>
                </c:pt>
                <c:pt idx="14323">
                  <c:v>4.0082526098916397E-9</c:v>
                </c:pt>
                <c:pt idx="14324">
                  <c:v>3.9939162641350896E-9</c:v>
                </c:pt>
                <c:pt idx="14325">
                  <c:v>3.7391256056625202E-9</c:v>
                </c:pt>
                <c:pt idx="14326">
                  <c:v>3.35311228352842E-9</c:v>
                </c:pt>
                <c:pt idx="14327">
                  <c:v>3.0904969764241299E-9</c:v>
                </c:pt>
                <c:pt idx="14328">
                  <c:v>2.9510533477342699E-9</c:v>
                </c:pt>
                <c:pt idx="14329">
                  <c:v>2.9299746970700599E-9</c:v>
                </c:pt>
                <c:pt idx="14330">
                  <c:v>5.7571405731107902E-9</c:v>
                </c:pt>
                <c:pt idx="14331">
                  <c:v>1.8854146947165799E-8</c:v>
                </c:pt>
                <c:pt idx="14332">
                  <c:v>9.15113687751122E-9</c:v>
                </c:pt>
                <c:pt idx="14333">
                  <c:v>3.5821111159023199E-9</c:v>
                </c:pt>
                <c:pt idx="14334">
                  <c:v>3.3382709412485402E-9</c:v>
                </c:pt>
                <c:pt idx="14335">
                  <c:v>3.3258596287349602E-9</c:v>
                </c:pt>
                <c:pt idx="14336">
                  <c:v>3.58693356111069E-9</c:v>
                </c:pt>
                <c:pt idx="14337">
                  <c:v>4.2606872937552501E-9</c:v>
                </c:pt>
                <c:pt idx="14338">
                  <c:v>4.7187567435298703E-9</c:v>
                </c:pt>
                <c:pt idx="14339">
                  <c:v>5.23610833760454E-9</c:v>
                </c:pt>
                <c:pt idx="14340">
                  <c:v>5.8431856974552097E-9</c:v>
                </c:pt>
                <c:pt idx="14341">
                  <c:v>5.94352024445646E-9</c:v>
                </c:pt>
                <c:pt idx="14342">
                  <c:v>5.8197221655108203E-9</c:v>
                </c:pt>
                <c:pt idx="14343">
                  <c:v>5.3692880623240597E-9</c:v>
                </c:pt>
                <c:pt idx="14344">
                  <c:v>4.8769053663899503E-9</c:v>
                </c:pt>
                <c:pt idx="14345">
                  <c:v>4.5038939679971103E-9</c:v>
                </c:pt>
                <c:pt idx="14346">
                  <c:v>4.4194785255542901E-9</c:v>
                </c:pt>
                <c:pt idx="14347">
                  <c:v>4.3222247871330396E-9</c:v>
                </c:pt>
                <c:pt idx="14348">
                  <c:v>4.2800979939632399E-9</c:v>
                </c:pt>
                <c:pt idx="14349">
                  <c:v>4.6777939298686203E-9</c:v>
                </c:pt>
                <c:pt idx="14350">
                  <c:v>4.8317487226248398E-9</c:v>
                </c:pt>
                <c:pt idx="14351">
                  <c:v>4.8176590132461099E-9</c:v>
                </c:pt>
                <c:pt idx="14352">
                  <c:v>4.9022989519143904E-9</c:v>
                </c:pt>
                <c:pt idx="14353">
                  <c:v>1.6822561966110302E-8</c:v>
                </c:pt>
                <c:pt idx="14354">
                  <c:v>1.66927216734928E-8</c:v>
                </c:pt>
                <c:pt idx="14355">
                  <c:v>8.4252164610373601E-9</c:v>
                </c:pt>
                <c:pt idx="14356">
                  <c:v>7.7346626719210806E-9</c:v>
                </c:pt>
                <c:pt idx="14357">
                  <c:v>4.9761445736591704E-9</c:v>
                </c:pt>
                <c:pt idx="14358">
                  <c:v>5.2299138964072297E-9</c:v>
                </c:pt>
                <c:pt idx="14359">
                  <c:v>5.2730734148605798E-9</c:v>
                </c:pt>
                <c:pt idx="14360">
                  <c:v>4.8187390084305201E-9</c:v>
                </c:pt>
                <c:pt idx="14361">
                  <c:v>2.0774131973464198E-8</c:v>
                </c:pt>
                <c:pt idx="14362">
                  <c:v>1.8147384884306599E-8</c:v>
                </c:pt>
                <c:pt idx="14363">
                  <c:v>3.71726838745054E-9</c:v>
                </c:pt>
                <c:pt idx="14364">
                  <c:v>3.9898317779555E-9</c:v>
                </c:pt>
                <c:pt idx="14365">
                  <c:v>3.7827030761130202E-9</c:v>
                </c:pt>
                <c:pt idx="14366">
                  <c:v>2.9659704058300401E-9</c:v>
                </c:pt>
                <c:pt idx="14367">
                  <c:v>3.1780943563617198E-9</c:v>
                </c:pt>
                <c:pt idx="14368">
                  <c:v>1.8318051153130499E-8</c:v>
                </c:pt>
                <c:pt idx="14369">
                  <c:v>1.8955860394340999E-8</c:v>
                </c:pt>
                <c:pt idx="14370">
                  <c:v>3.2648120948787799E-9</c:v>
                </c:pt>
                <c:pt idx="14371">
                  <c:v>3.0365190421582499E-9</c:v>
                </c:pt>
                <c:pt idx="14372">
                  <c:v>3.2018620929529098E-9</c:v>
                </c:pt>
                <c:pt idx="14373">
                  <c:v>4.1586111290774403E-9</c:v>
                </c:pt>
                <c:pt idx="14374">
                  <c:v>5.3005389225267296E-9</c:v>
                </c:pt>
                <c:pt idx="14375">
                  <c:v>8.7151195835653496E-9</c:v>
                </c:pt>
                <c:pt idx="14376">
                  <c:v>1.0391851615062499E-8</c:v>
                </c:pt>
                <c:pt idx="14377">
                  <c:v>1.7995657211095699E-8</c:v>
                </c:pt>
                <c:pt idx="14378">
                  <c:v>2.4663444515954201E-8</c:v>
                </c:pt>
                <c:pt idx="14379">
                  <c:v>3.7364606004713703E-8</c:v>
                </c:pt>
                <c:pt idx="14380">
                  <c:v>7.4082546156821203E-9</c:v>
                </c:pt>
                <c:pt idx="14381">
                  <c:v>1.06931876495462E-8</c:v>
                </c:pt>
                <c:pt idx="14382">
                  <c:v>8.7103941814845396E-9</c:v>
                </c:pt>
                <c:pt idx="14383">
                  <c:v>5.1098057369723297E-9</c:v>
                </c:pt>
                <c:pt idx="14384">
                  <c:v>4.5416193055238497E-9</c:v>
                </c:pt>
                <c:pt idx="14385">
                  <c:v>1.67901436846066E-8</c:v>
                </c:pt>
                <c:pt idx="14386">
                  <c:v>1.5010233046334901E-8</c:v>
                </c:pt>
                <c:pt idx="14387">
                  <c:v>4.1639904126403698E-9</c:v>
                </c:pt>
                <c:pt idx="14388">
                  <c:v>5.1653471418831001E-9</c:v>
                </c:pt>
                <c:pt idx="14389">
                  <c:v>5.5173669561081004E-9</c:v>
                </c:pt>
                <c:pt idx="14390">
                  <c:v>4.5426132432307398E-9</c:v>
                </c:pt>
                <c:pt idx="14391">
                  <c:v>2.3842008560130798E-9</c:v>
                </c:pt>
                <c:pt idx="14392">
                  <c:v>2.0706341115571098E-9</c:v>
                </c:pt>
                <c:pt idx="14393">
                  <c:v>2.62963946537336E-9</c:v>
                </c:pt>
                <c:pt idx="14394">
                  <c:v>2.6794203820066701E-9</c:v>
                </c:pt>
                <c:pt idx="14395">
                  <c:v>2.1481990955622498E-9</c:v>
                </c:pt>
                <c:pt idx="14396">
                  <c:v>1.9623221381437301E-9</c:v>
                </c:pt>
                <c:pt idx="14397">
                  <c:v>1.9194144328448199E-9</c:v>
                </c:pt>
                <c:pt idx="14398">
                  <c:v>1.78856365532688E-9</c:v>
                </c:pt>
                <c:pt idx="14399">
                  <c:v>2.9520329692129798E-9</c:v>
                </c:pt>
                <c:pt idx="14400">
                  <c:v>3.8738048306909396E-9</c:v>
                </c:pt>
                <c:pt idx="14401">
                  <c:v>4.0173681368102598E-9</c:v>
                </c:pt>
                <c:pt idx="14402">
                  <c:v>3.2158455588751401E-9</c:v>
                </c:pt>
                <c:pt idx="14403">
                  <c:v>4.0994524582039603E-9</c:v>
                </c:pt>
                <c:pt idx="14404">
                  <c:v>3.51431951760031E-9</c:v>
                </c:pt>
                <c:pt idx="14405">
                  <c:v>1.82094847162389E-9</c:v>
                </c:pt>
                <c:pt idx="14406">
                  <c:v>1.76134575687618E-9</c:v>
                </c:pt>
                <c:pt idx="14407">
                  <c:v>1.53168365608367E-9</c:v>
                </c:pt>
                <c:pt idx="14408">
                  <c:v>1.5090055624930701E-9</c:v>
                </c:pt>
                <c:pt idx="14409">
                  <c:v>1.65049972811682E-9</c:v>
                </c:pt>
                <c:pt idx="14410">
                  <c:v>1.63238376424038E-9</c:v>
                </c:pt>
                <c:pt idx="14411">
                  <c:v>1.58252361252159E-9</c:v>
                </c:pt>
                <c:pt idx="14412">
                  <c:v>1.47477127755823E-9</c:v>
                </c:pt>
                <c:pt idx="14413">
                  <c:v>1.3494644801256E-9</c:v>
                </c:pt>
                <c:pt idx="14414">
                  <c:v>1.29072580210564E-9</c:v>
                </c:pt>
                <c:pt idx="14415">
                  <c:v>1.2780138434330799E-9</c:v>
                </c:pt>
                <c:pt idx="14416">
                  <c:v>1.23924081074095E-9</c:v>
                </c:pt>
                <c:pt idx="14417">
                  <c:v>1.3549806250232901E-9</c:v>
                </c:pt>
                <c:pt idx="14418">
                  <c:v>1.40290621984808E-9</c:v>
                </c:pt>
                <c:pt idx="14419">
                  <c:v>1.2355228409177299E-9</c:v>
                </c:pt>
                <c:pt idx="14420">
                  <c:v>1.1416656219922899E-9</c:v>
                </c:pt>
                <c:pt idx="14421">
                  <c:v>1.1084704319252499E-9</c:v>
                </c:pt>
                <c:pt idx="14422">
                  <c:v>1.0291312313020601E-9</c:v>
                </c:pt>
                <c:pt idx="14423">
                  <c:v>1.02758029101939E-9</c:v>
                </c:pt>
                <c:pt idx="14424">
                  <c:v>9.8705359835133694E-10</c:v>
                </c:pt>
                <c:pt idx="14425">
                  <c:v>1.02557866482097E-9</c:v>
                </c:pt>
                <c:pt idx="14426">
                  <c:v>1.0371805005297301E-9</c:v>
                </c:pt>
                <c:pt idx="14427">
                  <c:v>9.68593942470115E-10</c:v>
                </c:pt>
                <c:pt idx="14428">
                  <c:v>1.0017796880095899E-9</c:v>
                </c:pt>
                <c:pt idx="14429">
                  <c:v>1.13065768348146E-9</c:v>
                </c:pt>
                <c:pt idx="14430">
                  <c:v>1.1176005151110999E-9</c:v>
                </c:pt>
                <c:pt idx="14431">
                  <c:v>1.0807555046535301E-9</c:v>
                </c:pt>
                <c:pt idx="14432">
                  <c:v>1.0885336056187199E-9</c:v>
                </c:pt>
                <c:pt idx="14433">
                  <c:v>1.12556996892301E-9</c:v>
                </c:pt>
                <c:pt idx="14434">
                  <c:v>1.16954826204716E-9</c:v>
                </c:pt>
                <c:pt idx="14435">
                  <c:v>1.1369395402226601E-9</c:v>
                </c:pt>
                <c:pt idx="14436">
                  <c:v>1.07471012549785E-9</c:v>
                </c:pt>
                <c:pt idx="14437">
                  <c:v>1.02790150892084E-9</c:v>
                </c:pt>
                <c:pt idx="14438">
                  <c:v>9.5807397298713891E-10</c:v>
                </c:pt>
                <c:pt idx="14439">
                  <c:v>1.00448535371289E-9</c:v>
                </c:pt>
                <c:pt idx="14440">
                  <c:v>1.0814685199393501E-9</c:v>
                </c:pt>
                <c:pt idx="14441">
                  <c:v>1.1519704907041001E-9</c:v>
                </c:pt>
                <c:pt idx="14442">
                  <c:v>1.24095327822499E-9</c:v>
                </c:pt>
                <c:pt idx="14443">
                  <c:v>2.3649464818651701E-9</c:v>
                </c:pt>
                <c:pt idx="14444">
                  <c:v>2.4037129594358001E-9</c:v>
                </c:pt>
                <c:pt idx="14445">
                  <c:v>1.67010033443268E-9</c:v>
                </c:pt>
                <c:pt idx="14446">
                  <c:v>1.8908476371082098E-9</c:v>
                </c:pt>
                <c:pt idx="14447">
                  <c:v>2.1682455190174899E-9</c:v>
                </c:pt>
                <c:pt idx="14448">
                  <c:v>2.30763187013551E-9</c:v>
                </c:pt>
                <c:pt idx="14449">
                  <c:v>7.6024909793046808E-9</c:v>
                </c:pt>
                <c:pt idx="14450">
                  <c:v>7.5232965757376702E-9</c:v>
                </c:pt>
                <c:pt idx="14451">
                  <c:v>1.9652123921794399E-9</c:v>
                </c:pt>
                <c:pt idx="14452">
                  <c:v>2.3049028404835301E-9</c:v>
                </c:pt>
                <c:pt idx="14453">
                  <c:v>2.1768929493214799E-9</c:v>
                </c:pt>
                <c:pt idx="14454">
                  <c:v>2.4830862303423501E-9</c:v>
                </c:pt>
                <c:pt idx="14455">
                  <c:v>5.45153248579532E-9</c:v>
                </c:pt>
                <c:pt idx="14456">
                  <c:v>1.00973487409214E-8</c:v>
                </c:pt>
                <c:pt idx="14457">
                  <c:v>6.4583694089836696E-9</c:v>
                </c:pt>
                <c:pt idx="14458">
                  <c:v>3.0968363948465299E-9</c:v>
                </c:pt>
                <c:pt idx="14459">
                  <c:v>3.8811965636234198E-9</c:v>
                </c:pt>
                <c:pt idx="14460">
                  <c:v>2.66158943530302E-9</c:v>
                </c:pt>
                <c:pt idx="14461">
                  <c:v>4.0917935629955896E-9</c:v>
                </c:pt>
                <c:pt idx="14462">
                  <c:v>4.1389098836526803E-9</c:v>
                </c:pt>
                <c:pt idx="14463">
                  <c:v>7.9335507840282103E-9</c:v>
                </c:pt>
                <c:pt idx="14464">
                  <c:v>7.7416554499935092E-9</c:v>
                </c:pt>
                <c:pt idx="14465">
                  <c:v>3.9248022521138603E-9</c:v>
                </c:pt>
                <c:pt idx="14466">
                  <c:v>4.1271145697215802E-9</c:v>
                </c:pt>
                <c:pt idx="14467">
                  <c:v>5.5081338555194504E-9</c:v>
                </c:pt>
                <c:pt idx="14468">
                  <c:v>6.4507288132425798E-9</c:v>
                </c:pt>
                <c:pt idx="14469">
                  <c:v>5.0996950637543697E-9</c:v>
                </c:pt>
                <c:pt idx="14470">
                  <c:v>5.0582721577687401E-9</c:v>
                </c:pt>
                <c:pt idx="14471">
                  <c:v>8.3090771105886992E-9</c:v>
                </c:pt>
                <c:pt idx="14472">
                  <c:v>8.2915648046929506E-9</c:v>
                </c:pt>
                <c:pt idx="14473">
                  <c:v>5.8657896397582899E-9</c:v>
                </c:pt>
                <c:pt idx="14474">
                  <c:v>6.5966421232706904E-9</c:v>
                </c:pt>
                <c:pt idx="14475">
                  <c:v>6.6489485644677403E-9</c:v>
                </c:pt>
                <c:pt idx="14476">
                  <c:v>5.2307654525920097E-9</c:v>
                </c:pt>
                <c:pt idx="14477">
                  <c:v>4.8594287110043096E-9</c:v>
                </c:pt>
                <c:pt idx="14478">
                  <c:v>1.0325289609896E-8</c:v>
                </c:pt>
                <c:pt idx="14479">
                  <c:v>9.8353886266905804E-9</c:v>
                </c:pt>
                <c:pt idx="14480">
                  <c:v>5.5734341724032397E-9</c:v>
                </c:pt>
                <c:pt idx="14481">
                  <c:v>3.9679356076593299E-9</c:v>
                </c:pt>
                <c:pt idx="14482">
                  <c:v>1.8056000218320499E-8</c:v>
                </c:pt>
                <c:pt idx="14483">
                  <c:v>5.8459265870748997E-9</c:v>
                </c:pt>
                <c:pt idx="14484">
                  <c:v>6.2989288052901702E-9</c:v>
                </c:pt>
                <c:pt idx="14485">
                  <c:v>5.4513379021499703E-9</c:v>
                </c:pt>
                <c:pt idx="14486">
                  <c:v>6.1501005946258004E-9</c:v>
                </c:pt>
                <c:pt idx="14487">
                  <c:v>1.0308569601275301E-8</c:v>
                </c:pt>
                <c:pt idx="14488">
                  <c:v>8.2491775837390506E-9</c:v>
                </c:pt>
                <c:pt idx="14489">
                  <c:v>5.7686543979116296E-9</c:v>
                </c:pt>
                <c:pt idx="14490">
                  <c:v>4.6422246442708503E-9</c:v>
                </c:pt>
                <c:pt idx="14491">
                  <c:v>7.40285408548201E-9</c:v>
                </c:pt>
                <c:pt idx="14492">
                  <c:v>8.5146590770025105E-9</c:v>
                </c:pt>
                <c:pt idx="14493">
                  <c:v>4.1779623524459803E-9</c:v>
                </c:pt>
                <c:pt idx="14494">
                  <c:v>5.0935623534659797E-9</c:v>
                </c:pt>
                <c:pt idx="14495">
                  <c:v>6.1907642883147197E-9</c:v>
                </c:pt>
                <c:pt idx="14496">
                  <c:v>5.7167671616468298E-9</c:v>
                </c:pt>
                <c:pt idx="14497">
                  <c:v>6.1667798256246996E-9</c:v>
                </c:pt>
                <c:pt idx="14498">
                  <c:v>6.3606633262762004E-9</c:v>
                </c:pt>
                <c:pt idx="14499">
                  <c:v>3.9478902374496896E-9</c:v>
                </c:pt>
                <c:pt idx="14500">
                  <c:v>1.6935762518652701E-9</c:v>
                </c:pt>
                <c:pt idx="14501">
                  <c:v>1.6283025973118E-9</c:v>
                </c:pt>
                <c:pt idx="14502">
                  <c:v>1.411923787085E-9</c:v>
                </c:pt>
                <c:pt idx="14503">
                  <c:v>1.2667222621840001E-9</c:v>
                </c:pt>
                <c:pt idx="14504">
                  <c:v>1.2108705932702101E-9</c:v>
                </c:pt>
                <c:pt idx="14505">
                  <c:v>1.2809908201422801E-9</c:v>
                </c:pt>
                <c:pt idx="14506">
                  <c:v>1.2445055875930801E-9</c:v>
                </c:pt>
                <c:pt idx="14507">
                  <c:v>1.17155554970656E-9</c:v>
                </c:pt>
                <c:pt idx="14508">
                  <c:v>1.1762054269682599E-9</c:v>
                </c:pt>
                <c:pt idx="14509">
                  <c:v>1.1025407394448199E-9</c:v>
                </c:pt>
                <c:pt idx="14510">
                  <c:v>1.0553242255318101E-9</c:v>
                </c:pt>
                <c:pt idx="14511">
                  <c:v>1.04172092278906E-9</c:v>
                </c:pt>
                <c:pt idx="14512">
                  <c:v>9.8568628085590705E-10</c:v>
                </c:pt>
                <c:pt idx="14513">
                  <c:v>9.3323963537536102E-10</c:v>
                </c:pt>
                <c:pt idx="14514">
                  <c:v>9.3461738048698701E-10</c:v>
                </c:pt>
                <c:pt idx="14515">
                  <c:v>8.5234862456925504E-10</c:v>
                </c:pt>
                <c:pt idx="14516">
                  <c:v>1.26751625518415E-9</c:v>
                </c:pt>
                <c:pt idx="14517">
                  <c:v>1.31073857927383E-9</c:v>
                </c:pt>
                <c:pt idx="14518">
                  <c:v>8.4392536220538698E-10</c:v>
                </c:pt>
                <c:pt idx="14519">
                  <c:v>8.2297880731431698E-10</c:v>
                </c:pt>
                <c:pt idx="14520">
                  <c:v>8.1219318437714301E-10</c:v>
                </c:pt>
                <c:pt idx="14521">
                  <c:v>8.3527628458796999E-10</c:v>
                </c:pt>
                <c:pt idx="14522">
                  <c:v>8.2046341927647899E-10</c:v>
                </c:pt>
                <c:pt idx="14523">
                  <c:v>8.3576652484642402E-10</c:v>
                </c:pt>
                <c:pt idx="14524">
                  <c:v>8.3841755780991998E-10</c:v>
                </c:pt>
                <c:pt idx="14525">
                  <c:v>8.97000878217107E-10</c:v>
                </c:pt>
                <c:pt idx="14526">
                  <c:v>9.0677242098028098E-10</c:v>
                </c:pt>
                <c:pt idx="14527">
                  <c:v>9.6310751647868501E-10</c:v>
                </c:pt>
                <c:pt idx="14528">
                  <c:v>9.8119481185146505E-10</c:v>
                </c:pt>
                <c:pt idx="14529">
                  <c:v>9.2844329972290997E-10</c:v>
                </c:pt>
                <c:pt idx="14530">
                  <c:v>9.8250344703830601E-10</c:v>
                </c:pt>
                <c:pt idx="14531">
                  <c:v>6.7550531136605399E-9</c:v>
                </c:pt>
                <c:pt idx="14532">
                  <c:v>6.7631872354380098E-9</c:v>
                </c:pt>
                <c:pt idx="14533">
                  <c:v>1.1291944463798601E-9</c:v>
                </c:pt>
                <c:pt idx="14534">
                  <c:v>1.0536454472314E-9</c:v>
                </c:pt>
                <c:pt idx="14535">
                  <c:v>1.1135400455945801E-9</c:v>
                </c:pt>
                <c:pt idx="14536">
                  <c:v>1.2124966521209001E-9</c:v>
                </c:pt>
                <c:pt idx="14537">
                  <c:v>1.2146084413435501E-9</c:v>
                </c:pt>
                <c:pt idx="14538">
                  <c:v>1.36021234497846E-9</c:v>
                </c:pt>
                <c:pt idx="14539">
                  <c:v>1.5377711176247E-9</c:v>
                </c:pt>
                <c:pt idx="14540">
                  <c:v>1.62230624617834E-9</c:v>
                </c:pt>
                <c:pt idx="14541">
                  <c:v>1.95114544968446E-9</c:v>
                </c:pt>
                <c:pt idx="14542">
                  <c:v>2.0760480413607299E-9</c:v>
                </c:pt>
                <c:pt idx="14543">
                  <c:v>1.9114009619011402E-9</c:v>
                </c:pt>
                <c:pt idx="14544">
                  <c:v>1.94121866425858E-9</c:v>
                </c:pt>
                <c:pt idx="14545">
                  <c:v>7.0016234487060003E-9</c:v>
                </c:pt>
                <c:pt idx="14546">
                  <c:v>6.7185358582499898E-9</c:v>
                </c:pt>
                <c:pt idx="14547">
                  <c:v>2.0493949363640798E-9</c:v>
                </c:pt>
                <c:pt idx="14548">
                  <c:v>3.10964224576637E-9</c:v>
                </c:pt>
                <c:pt idx="14549">
                  <c:v>2.8676348344786798E-9</c:v>
                </c:pt>
                <c:pt idx="14550">
                  <c:v>2.13380630975929E-9</c:v>
                </c:pt>
                <c:pt idx="14551">
                  <c:v>2.2379613094510402E-9</c:v>
                </c:pt>
                <c:pt idx="14552">
                  <c:v>2.3381683171883899E-9</c:v>
                </c:pt>
                <c:pt idx="14553">
                  <c:v>7.2162163382293103E-9</c:v>
                </c:pt>
                <c:pt idx="14554">
                  <c:v>6.7139986711499902E-9</c:v>
                </c:pt>
                <c:pt idx="14555">
                  <c:v>2.3799972419726299E-9</c:v>
                </c:pt>
                <c:pt idx="14556">
                  <c:v>2.3162719052163599E-9</c:v>
                </c:pt>
                <c:pt idx="14557">
                  <c:v>2.31810346638515E-9</c:v>
                </c:pt>
                <c:pt idx="14558">
                  <c:v>6.4792686643112504E-9</c:v>
                </c:pt>
                <c:pt idx="14559">
                  <c:v>9.7895397310341597E-9</c:v>
                </c:pt>
                <c:pt idx="14560">
                  <c:v>7.6727166748813994E-9</c:v>
                </c:pt>
                <c:pt idx="14561">
                  <c:v>2.8111687243355001E-9</c:v>
                </c:pt>
                <c:pt idx="14562">
                  <c:v>2.8961539824700098E-9</c:v>
                </c:pt>
                <c:pt idx="14563">
                  <c:v>2.3695894754413899E-9</c:v>
                </c:pt>
                <c:pt idx="14564">
                  <c:v>2.43677192802827E-9</c:v>
                </c:pt>
                <c:pt idx="14565">
                  <c:v>2.8366969786420698E-9</c:v>
                </c:pt>
                <c:pt idx="14566">
                  <c:v>2.9919313815790199E-9</c:v>
                </c:pt>
                <c:pt idx="14567">
                  <c:v>2.6751553003128702E-9</c:v>
                </c:pt>
                <c:pt idx="14568">
                  <c:v>7.0283740334179903E-9</c:v>
                </c:pt>
                <c:pt idx="14569">
                  <c:v>6.2783409524974398E-9</c:v>
                </c:pt>
                <c:pt idx="14570">
                  <c:v>2.5983436292603299E-9</c:v>
                </c:pt>
                <c:pt idx="14571">
                  <c:v>3.5334007273850798E-9</c:v>
                </c:pt>
                <c:pt idx="14572">
                  <c:v>5.36105857440286E-9</c:v>
                </c:pt>
                <c:pt idx="14573">
                  <c:v>3.7541050995237496E-9</c:v>
                </c:pt>
                <c:pt idx="14574">
                  <c:v>2.94754862782358E-9</c:v>
                </c:pt>
                <c:pt idx="14575">
                  <c:v>2.7627836767961699E-9</c:v>
                </c:pt>
                <c:pt idx="14576">
                  <c:v>3.07506838877264E-9</c:v>
                </c:pt>
                <c:pt idx="14577">
                  <c:v>3.69375042516897E-9</c:v>
                </c:pt>
                <c:pt idx="14578">
                  <c:v>2.9046481078950701E-9</c:v>
                </c:pt>
                <c:pt idx="14579">
                  <c:v>2.9029602509905601E-9</c:v>
                </c:pt>
                <c:pt idx="14580">
                  <c:v>2.7402770158777801E-9</c:v>
                </c:pt>
                <c:pt idx="14581">
                  <c:v>2.8514441288764801E-9</c:v>
                </c:pt>
                <c:pt idx="14582">
                  <c:v>2.9020725049581599E-9</c:v>
                </c:pt>
                <c:pt idx="14583">
                  <c:v>2.8194294517357499E-9</c:v>
                </c:pt>
                <c:pt idx="14584">
                  <c:v>2.61653690281235E-9</c:v>
                </c:pt>
                <c:pt idx="14585">
                  <c:v>3.08215429585146E-9</c:v>
                </c:pt>
                <c:pt idx="14586">
                  <c:v>3.7576147581128304E-9</c:v>
                </c:pt>
                <c:pt idx="14587">
                  <c:v>2.5902525917892098E-9</c:v>
                </c:pt>
                <c:pt idx="14588">
                  <c:v>2.3812385402822002E-9</c:v>
                </c:pt>
                <c:pt idx="14589">
                  <c:v>2.39764665307256E-9</c:v>
                </c:pt>
                <c:pt idx="14590">
                  <c:v>2.4762053997607602E-9</c:v>
                </c:pt>
                <c:pt idx="14591">
                  <c:v>2.5926797748842701E-9</c:v>
                </c:pt>
                <c:pt idx="14592">
                  <c:v>2.6416690068982898E-9</c:v>
                </c:pt>
                <c:pt idx="14593">
                  <c:v>2.7825122598270401E-9</c:v>
                </c:pt>
                <c:pt idx="14594">
                  <c:v>2.8243438663426001E-9</c:v>
                </c:pt>
                <c:pt idx="14595">
                  <c:v>2.68080521939319E-9</c:v>
                </c:pt>
                <c:pt idx="14596">
                  <c:v>2.5753191414153301E-9</c:v>
                </c:pt>
                <c:pt idx="14597">
                  <c:v>2.4973918591698798E-9</c:v>
                </c:pt>
                <c:pt idx="14598">
                  <c:v>2.4021443453310302E-9</c:v>
                </c:pt>
                <c:pt idx="14599">
                  <c:v>2.4458111566616298E-9</c:v>
                </c:pt>
                <c:pt idx="14600">
                  <c:v>2.4002217028642898E-9</c:v>
                </c:pt>
                <c:pt idx="14601">
                  <c:v>2.3991599487371001E-9</c:v>
                </c:pt>
                <c:pt idx="14602">
                  <c:v>2.4286596151876602E-9</c:v>
                </c:pt>
                <c:pt idx="14603">
                  <c:v>2.3982198188357801E-9</c:v>
                </c:pt>
                <c:pt idx="14604">
                  <c:v>2.3838749143154601E-9</c:v>
                </c:pt>
                <c:pt idx="14605">
                  <c:v>2.3243924807201E-9</c:v>
                </c:pt>
                <c:pt idx="14606">
                  <c:v>2.2261516377448501E-9</c:v>
                </c:pt>
                <c:pt idx="14607">
                  <c:v>2.0838768402999502E-9</c:v>
                </c:pt>
                <c:pt idx="14608">
                  <c:v>2.0825955984242801E-9</c:v>
                </c:pt>
                <c:pt idx="14609">
                  <c:v>2.0042605346896901E-9</c:v>
                </c:pt>
                <c:pt idx="14610">
                  <c:v>1.9270490252066698E-9</c:v>
                </c:pt>
                <c:pt idx="14611">
                  <c:v>1.9877872113564798E-9</c:v>
                </c:pt>
                <c:pt idx="14612">
                  <c:v>1.8864999661774198E-9</c:v>
                </c:pt>
                <c:pt idx="14613">
                  <c:v>1.8709709512426698E-9</c:v>
                </c:pt>
                <c:pt idx="14614">
                  <c:v>2.00464307071725E-9</c:v>
                </c:pt>
                <c:pt idx="14615">
                  <c:v>2.1902305871014402E-9</c:v>
                </c:pt>
                <c:pt idx="14616">
                  <c:v>2.2484914559783602E-9</c:v>
                </c:pt>
                <c:pt idx="14617">
                  <c:v>2.0098455552346498E-9</c:v>
                </c:pt>
                <c:pt idx="14618">
                  <c:v>1.9298711321891901E-9</c:v>
                </c:pt>
                <c:pt idx="14619">
                  <c:v>1.82335153227056E-9</c:v>
                </c:pt>
                <c:pt idx="14620">
                  <c:v>1.6414551762608699E-9</c:v>
                </c:pt>
                <c:pt idx="14621">
                  <c:v>1.55125181064843E-9</c:v>
                </c:pt>
                <c:pt idx="14622">
                  <c:v>1.45647799333752E-9</c:v>
                </c:pt>
                <c:pt idx="14623">
                  <c:v>1.48698673863066E-9</c:v>
                </c:pt>
                <c:pt idx="14624">
                  <c:v>1.47797444331467E-9</c:v>
                </c:pt>
                <c:pt idx="14625">
                  <c:v>1.4233757509240699E-9</c:v>
                </c:pt>
                <c:pt idx="14626">
                  <c:v>1.4606483866365899E-9</c:v>
                </c:pt>
                <c:pt idx="14627">
                  <c:v>1.4370523102796101E-9</c:v>
                </c:pt>
                <c:pt idx="14628">
                  <c:v>1.34569083490889E-9</c:v>
                </c:pt>
                <c:pt idx="14629">
                  <c:v>1.25733128016732E-9</c:v>
                </c:pt>
                <c:pt idx="14630">
                  <c:v>1.2148335384859899E-9</c:v>
                </c:pt>
                <c:pt idx="14631">
                  <c:v>1.3223311159221501E-9</c:v>
                </c:pt>
                <c:pt idx="14632">
                  <c:v>1.4019482600282699E-9</c:v>
                </c:pt>
                <c:pt idx="14633">
                  <c:v>1.34946674165946E-9</c:v>
                </c:pt>
                <c:pt idx="14634">
                  <c:v>1.37919203094356E-9</c:v>
                </c:pt>
                <c:pt idx="14635">
                  <c:v>1.64842821098719E-9</c:v>
                </c:pt>
                <c:pt idx="14636">
                  <c:v>1.71818325502634E-9</c:v>
                </c:pt>
                <c:pt idx="14637">
                  <c:v>1.5447039532222501E-9</c:v>
                </c:pt>
                <c:pt idx="14638">
                  <c:v>1.5464458849669301E-9</c:v>
                </c:pt>
                <c:pt idx="14639">
                  <c:v>1.5215017171084001E-9</c:v>
                </c:pt>
                <c:pt idx="14640">
                  <c:v>1.4933522794572899E-9</c:v>
                </c:pt>
                <c:pt idx="14641">
                  <c:v>7.2079449754944796E-9</c:v>
                </c:pt>
                <c:pt idx="14642">
                  <c:v>7.3223192829714599E-9</c:v>
                </c:pt>
                <c:pt idx="14643">
                  <c:v>1.76245575137497E-9</c:v>
                </c:pt>
                <c:pt idx="14644">
                  <c:v>1.5924676558545001E-9</c:v>
                </c:pt>
                <c:pt idx="14645">
                  <c:v>1.6259804447088701E-9</c:v>
                </c:pt>
                <c:pt idx="14646">
                  <c:v>1.6011299669520399E-9</c:v>
                </c:pt>
                <c:pt idx="14647">
                  <c:v>1.5194051847126699E-9</c:v>
                </c:pt>
                <c:pt idx="14648">
                  <c:v>1.54549036099195E-9</c:v>
                </c:pt>
                <c:pt idx="14649">
                  <c:v>1.6502249939406101E-9</c:v>
                </c:pt>
                <c:pt idx="14650">
                  <c:v>1.7836542481304699E-9</c:v>
                </c:pt>
                <c:pt idx="14651">
                  <c:v>1.8005623993965E-9</c:v>
                </c:pt>
                <c:pt idx="14652">
                  <c:v>1.63267834050357E-9</c:v>
                </c:pt>
                <c:pt idx="14653">
                  <c:v>1.3649299180303101E-9</c:v>
                </c:pt>
                <c:pt idx="14654">
                  <c:v>1.39908374514745E-9</c:v>
                </c:pt>
                <c:pt idx="14655">
                  <c:v>1.40839263687918E-9</c:v>
                </c:pt>
                <c:pt idx="14656">
                  <c:v>1.4235339162064201E-9</c:v>
                </c:pt>
                <c:pt idx="14657">
                  <c:v>1.47277856497713E-9</c:v>
                </c:pt>
                <c:pt idx="14658">
                  <c:v>1.6220460510758199E-9</c:v>
                </c:pt>
                <c:pt idx="14659">
                  <c:v>1.83341698364527E-9</c:v>
                </c:pt>
                <c:pt idx="14660">
                  <c:v>1.8510467491637999E-9</c:v>
                </c:pt>
                <c:pt idx="14661">
                  <c:v>1.77336209871905E-9</c:v>
                </c:pt>
                <c:pt idx="14662">
                  <c:v>1.76057919556572E-9</c:v>
                </c:pt>
                <c:pt idx="14663">
                  <c:v>1.67506309107208E-9</c:v>
                </c:pt>
                <c:pt idx="14664">
                  <c:v>1.9981649689614401E-9</c:v>
                </c:pt>
                <c:pt idx="14665">
                  <c:v>1.9601094455782998E-9</c:v>
                </c:pt>
                <c:pt idx="14666">
                  <c:v>1.6814237845456199E-9</c:v>
                </c:pt>
                <c:pt idx="14667">
                  <c:v>1.62426739117362E-9</c:v>
                </c:pt>
                <c:pt idx="14668">
                  <c:v>1.5139072667700599E-9</c:v>
                </c:pt>
                <c:pt idx="14669">
                  <c:v>1.5487752477966401E-9</c:v>
                </c:pt>
                <c:pt idx="14670">
                  <c:v>1.82458460055821E-9</c:v>
                </c:pt>
                <c:pt idx="14671">
                  <c:v>2.6061651890141899E-9</c:v>
                </c:pt>
                <c:pt idx="14672">
                  <c:v>1.4503831642118601E-9</c:v>
                </c:pt>
                <c:pt idx="14673">
                  <c:v>1.54171196239024E-9</c:v>
                </c:pt>
                <c:pt idx="14674">
                  <c:v>1.73462737982048E-9</c:v>
                </c:pt>
                <c:pt idx="14675">
                  <c:v>1.9448665435386898E-9</c:v>
                </c:pt>
                <c:pt idx="14676">
                  <c:v>2.3422736422705298E-9</c:v>
                </c:pt>
                <c:pt idx="14677">
                  <c:v>3.0239289803877599E-9</c:v>
                </c:pt>
                <c:pt idx="14678">
                  <c:v>2.9748549386263901E-9</c:v>
                </c:pt>
                <c:pt idx="14679">
                  <c:v>4.8416676161584997E-9</c:v>
                </c:pt>
                <c:pt idx="14680">
                  <c:v>6.4968921988201399E-9</c:v>
                </c:pt>
                <c:pt idx="14681">
                  <c:v>4.5415473922302701E-9</c:v>
                </c:pt>
                <c:pt idx="14682">
                  <c:v>3.78137877448257E-9</c:v>
                </c:pt>
                <c:pt idx="14683">
                  <c:v>3.6117300912679E-9</c:v>
                </c:pt>
                <c:pt idx="14684">
                  <c:v>2.37860208508102E-9</c:v>
                </c:pt>
                <c:pt idx="14685">
                  <c:v>3.8146724387164702E-9</c:v>
                </c:pt>
                <c:pt idx="14686">
                  <c:v>5.2342039590447903E-9</c:v>
                </c:pt>
                <c:pt idx="14687">
                  <c:v>3.4726798907192999E-9</c:v>
                </c:pt>
                <c:pt idx="14688">
                  <c:v>2.1813509720236702E-9</c:v>
                </c:pt>
                <c:pt idx="14689">
                  <c:v>1.8782942023531802E-9</c:v>
                </c:pt>
                <c:pt idx="14690">
                  <c:v>1.6926658744837401E-9</c:v>
                </c:pt>
                <c:pt idx="14691">
                  <c:v>4.2711659904402404E-9</c:v>
                </c:pt>
                <c:pt idx="14692">
                  <c:v>4.2550290851428304E-9</c:v>
                </c:pt>
                <c:pt idx="14693">
                  <c:v>1.0316559750408101E-9</c:v>
                </c:pt>
                <c:pt idx="14694">
                  <c:v>1.01463948491704E-9</c:v>
                </c:pt>
                <c:pt idx="14695">
                  <c:v>1.01812626789725E-9</c:v>
                </c:pt>
                <c:pt idx="14696">
                  <c:v>8.6811481807757195E-10</c:v>
                </c:pt>
                <c:pt idx="14697">
                  <c:v>8.3082612448580005E-10</c:v>
                </c:pt>
                <c:pt idx="14698">
                  <c:v>7.9523595824721796E-10</c:v>
                </c:pt>
                <c:pt idx="14699">
                  <c:v>7.9375610677990499E-10</c:v>
                </c:pt>
                <c:pt idx="14700">
                  <c:v>7.8421729394364099E-10</c:v>
                </c:pt>
                <c:pt idx="14701">
                  <c:v>7.7677987950593201E-10</c:v>
                </c:pt>
                <c:pt idx="14702">
                  <c:v>7.5781607706010196E-10</c:v>
                </c:pt>
                <c:pt idx="14703">
                  <c:v>7.7704168547581103E-10</c:v>
                </c:pt>
                <c:pt idx="14704">
                  <c:v>7.6068435178942498E-10</c:v>
                </c:pt>
                <c:pt idx="14705">
                  <c:v>7.3977026889271596E-10</c:v>
                </c:pt>
                <c:pt idx="14706">
                  <c:v>7.8068848900841105E-10</c:v>
                </c:pt>
                <c:pt idx="14707">
                  <c:v>9.8984330249957808E-10</c:v>
                </c:pt>
                <c:pt idx="14708">
                  <c:v>1.0817191613830601E-9</c:v>
                </c:pt>
                <c:pt idx="14709">
                  <c:v>9.5230848839269097E-10</c:v>
                </c:pt>
                <c:pt idx="14710">
                  <c:v>8.3876881683796801E-10</c:v>
                </c:pt>
                <c:pt idx="14711">
                  <c:v>8.2807982515013302E-10</c:v>
                </c:pt>
                <c:pt idx="14712">
                  <c:v>7.9945919760940398E-10</c:v>
                </c:pt>
                <c:pt idx="14713">
                  <c:v>7.9939359998706701E-10</c:v>
                </c:pt>
                <c:pt idx="14714">
                  <c:v>8.1756213215459197E-10</c:v>
                </c:pt>
                <c:pt idx="14715">
                  <c:v>7.9667494322494703E-10</c:v>
                </c:pt>
                <c:pt idx="14716">
                  <c:v>6.89198081384182E-10</c:v>
                </c:pt>
                <c:pt idx="14717">
                  <c:v>6.5866796217269004E-10</c:v>
                </c:pt>
                <c:pt idx="14718">
                  <c:v>7.5697270393095403E-10</c:v>
                </c:pt>
                <c:pt idx="14719">
                  <c:v>8.7421298874050099E-10</c:v>
                </c:pt>
                <c:pt idx="14720">
                  <c:v>9.6896459892164305E-10</c:v>
                </c:pt>
                <c:pt idx="14721">
                  <c:v>9.7071593055874996E-10</c:v>
                </c:pt>
                <c:pt idx="14722">
                  <c:v>1.07480170224307E-9</c:v>
                </c:pt>
                <c:pt idx="14723">
                  <c:v>1.02825026309683E-9</c:v>
                </c:pt>
                <c:pt idx="14724">
                  <c:v>9.3517569952285797E-10</c:v>
                </c:pt>
                <c:pt idx="14725">
                  <c:v>8.0300417150741102E-10</c:v>
                </c:pt>
                <c:pt idx="14726">
                  <c:v>9.5543245277344192E-10</c:v>
                </c:pt>
                <c:pt idx="14727">
                  <c:v>1.0545994422779101E-9</c:v>
                </c:pt>
                <c:pt idx="14728">
                  <c:v>1.0039182760331E-9</c:v>
                </c:pt>
                <c:pt idx="14729">
                  <c:v>9.3547458347429796E-10</c:v>
                </c:pt>
                <c:pt idx="14730">
                  <c:v>1.0830841616311401E-9</c:v>
                </c:pt>
                <c:pt idx="14731">
                  <c:v>1.2863523790836E-9</c:v>
                </c:pt>
                <c:pt idx="14732">
                  <c:v>1.2438640048124801E-9</c:v>
                </c:pt>
                <c:pt idx="14733">
                  <c:v>1.3180116689780999E-9</c:v>
                </c:pt>
                <c:pt idx="14734">
                  <c:v>1.1355931052993301E-9</c:v>
                </c:pt>
                <c:pt idx="14735">
                  <c:v>1.31611109906892E-9</c:v>
                </c:pt>
                <c:pt idx="14736">
                  <c:v>1.5567337172192501E-9</c:v>
                </c:pt>
                <c:pt idx="14737">
                  <c:v>2.19923569116482E-9</c:v>
                </c:pt>
                <c:pt idx="14738">
                  <c:v>2.86012864883626E-9</c:v>
                </c:pt>
                <c:pt idx="14739">
                  <c:v>2.4254010365486199E-9</c:v>
                </c:pt>
                <c:pt idx="14740">
                  <c:v>2.7412473142193102E-9</c:v>
                </c:pt>
                <c:pt idx="14741">
                  <c:v>3.2400125724953201E-9</c:v>
                </c:pt>
                <c:pt idx="14742">
                  <c:v>3.3544067523177799E-9</c:v>
                </c:pt>
                <c:pt idx="14743">
                  <c:v>2.9970387239386101E-9</c:v>
                </c:pt>
                <c:pt idx="14744">
                  <c:v>3.1661820205556799E-9</c:v>
                </c:pt>
                <c:pt idx="14745">
                  <c:v>3.5589754383792599E-9</c:v>
                </c:pt>
                <c:pt idx="14746">
                  <c:v>4.3454650190949503E-9</c:v>
                </c:pt>
                <c:pt idx="14747">
                  <c:v>5.68946337163199E-9</c:v>
                </c:pt>
                <c:pt idx="14748">
                  <c:v>5.98695772907753E-9</c:v>
                </c:pt>
                <c:pt idx="14749">
                  <c:v>7.2043649838094202E-9</c:v>
                </c:pt>
                <c:pt idx="14750">
                  <c:v>7.98421664182587E-9</c:v>
                </c:pt>
                <c:pt idx="14751">
                  <c:v>7.6813244759923999E-9</c:v>
                </c:pt>
                <c:pt idx="14752">
                  <c:v>8.7315235574114799E-9</c:v>
                </c:pt>
                <c:pt idx="14753">
                  <c:v>9.6239593890666502E-9</c:v>
                </c:pt>
                <c:pt idx="14754">
                  <c:v>5.9046389781459698E-9</c:v>
                </c:pt>
                <c:pt idx="14755">
                  <c:v>5.3340954916656398E-9</c:v>
                </c:pt>
                <c:pt idx="14756">
                  <c:v>6.0835744452619203E-9</c:v>
                </c:pt>
                <c:pt idx="14757">
                  <c:v>6.1209347568127304E-9</c:v>
                </c:pt>
                <c:pt idx="14758">
                  <c:v>7.53470776713204E-9</c:v>
                </c:pt>
                <c:pt idx="14759">
                  <c:v>9.6748238063465406E-9</c:v>
                </c:pt>
                <c:pt idx="14760">
                  <c:v>7.5164224639880699E-9</c:v>
                </c:pt>
                <c:pt idx="14761">
                  <c:v>6.5509071651787696E-9</c:v>
                </c:pt>
                <c:pt idx="14762">
                  <c:v>6.2566005134360802E-9</c:v>
                </c:pt>
                <c:pt idx="14763">
                  <c:v>6.4737182215325297E-9</c:v>
                </c:pt>
                <c:pt idx="14764">
                  <c:v>7.3411130242042996E-9</c:v>
                </c:pt>
                <c:pt idx="14765">
                  <c:v>8.5005943341633096E-9</c:v>
                </c:pt>
                <c:pt idx="14766">
                  <c:v>8.5763744400630905E-9</c:v>
                </c:pt>
                <c:pt idx="14767">
                  <c:v>1.2811550207487999E-8</c:v>
                </c:pt>
                <c:pt idx="14768">
                  <c:v>1.11085216289834E-8</c:v>
                </c:pt>
                <c:pt idx="14769">
                  <c:v>6.90343799579396E-9</c:v>
                </c:pt>
                <c:pt idx="14770">
                  <c:v>8.2128619362460001E-9</c:v>
                </c:pt>
                <c:pt idx="14771">
                  <c:v>1.07483648221835E-8</c:v>
                </c:pt>
                <c:pt idx="14772">
                  <c:v>1.0285337450182499E-8</c:v>
                </c:pt>
                <c:pt idx="14773">
                  <c:v>6.9741764672357003E-9</c:v>
                </c:pt>
                <c:pt idx="14774">
                  <c:v>7.6964983617638905E-9</c:v>
                </c:pt>
                <c:pt idx="14775">
                  <c:v>8.4199326007129506E-9</c:v>
                </c:pt>
                <c:pt idx="14776">
                  <c:v>5.2514713595665397E-9</c:v>
                </c:pt>
                <c:pt idx="14777">
                  <c:v>3.47086104306491E-9</c:v>
                </c:pt>
                <c:pt idx="14778">
                  <c:v>4.5752127356522202E-9</c:v>
                </c:pt>
                <c:pt idx="14779">
                  <c:v>5.6315778982302196E-9</c:v>
                </c:pt>
                <c:pt idx="14780">
                  <c:v>5.4821285575372601E-9</c:v>
                </c:pt>
                <c:pt idx="14781">
                  <c:v>5.0321552092142401E-9</c:v>
                </c:pt>
                <c:pt idx="14782">
                  <c:v>6.7744198981199796E-9</c:v>
                </c:pt>
                <c:pt idx="14783">
                  <c:v>5.6110151850937103E-9</c:v>
                </c:pt>
                <c:pt idx="14784">
                  <c:v>3.1919479075836201E-9</c:v>
                </c:pt>
                <c:pt idx="14785">
                  <c:v>3.9070880615248599E-9</c:v>
                </c:pt>
                <c:pt idx="14786">
                  <c:v>4.2267166475856097E-9</c:v>
                </c:pt>
                <c:pt idx="14787">
                  <c:v>8.2371785382434898E-9</c:v>
                </c:pt>
                <c:pt idx="14788">
                  <c:v>5.9751306792171996E-9</c:v>
                </c:pt>
                <c:pt idx="14789">
                  <c:v>1.6672325355806099E-9</c:v>
                </c:pt>
                <c:pt idx="14790">
                  <c:v>1.55469312240423E-9</c:v>
                </c:pt>
                <c:pt idx="14791">
                  <c:v>1.64626790686064E-9</c:v>
                </c:pt>
                <c:pt idx="14792">
                  <c:v>1.3823039884493199E-9</c:v>
                </c:pt>
                <c:pt idx="14793">
                  <c:v>1.3466815500975399E-9</c:v>
                </c:pt>
                <c:pt idx="14794">
                  <c:v>1.6942183776414299E-9</c:v>
                </c:pt>
                <c:pt idx="14795">
                  <c:v>1.52919887901937E-9</c:v>
                </c:pt>
                <c:pt idx="14796">
                  <c:v>1.55934779786186E-9</c:v>
                </c:pt>
                <c:pt idx="14797">
                  <c:v>1.4770182149971199E-9</c:v>
                </c:pt>
                <c:pt idx="14798">
                  <c:v>1.2667421163352101E-9</c:v>
                </c:pt>
                <c:pt idx="14799">
                  <c:v>1.2382253450521701E-9</c:v>
                </c:pt>
                <c:pt idx="14800">
                  <c:v>1.24138299366353E-9</c:v>
                </c:pt>
                <c:pt idx="14801">
                  <c:v>1.19850592823552E-9</c:v>
                </c:pt>
                <c:pt idx="14802">
                  <c:v>1.2022648066114301E-9</c:v>
                </c:pt>
                <c:pt idx="14803">
                  <c:v>1.37049262822759E-9</c:v>
                </c:pt>
                <c:pt idx="14804">
                  <c:v>1.4936260617238499E-9</c:v>
                </c:pt>
                <c:pt idx="14805">
                  <c:v>1.49553610028333E-9</c:v>
                </c:pt>
                <c:pt idx="14806">
                  <c:v>1.45828569989931E-9</c:v>
                </c:pt>
                <c:pt idx="14807">
                  <c:v>1.56921635518605E-9</c:v>
                </c:pt>
                <c:pt idx="14808">
                  <c:v>1.7044117740687299E-9</c:v>
                </c:pt>
                <c:pt idx="14809">
                  <c:v>1.4701489740379E-9</c:v>
                </c:pt>
                <c:pt idx="14810">
                  <c:v>1.40575978590307E-9</c:v>
                </c:pt>
                <c:pt idx="14811">
                  <c:v>1.35113812743254E-9</c:v>
                </c:pt>
                <c:pt idx="14812">
                  <c:v>1.2440653181791301E-9</c:v>
                </c:pt>
                <c:pt idx="14813">
                  <c:v>1.15161939098529E-9</c:v>
                </c:pt>
                <c:pt idx="14814">
                  <c:v>1.13486460144477E-9</c:v>
                </c:pt>
                <c:pt idx="14815">
                  <c:v>1.2334805866892E-9</c:v>
                </c:pt>
                <c:pt idx="14816">
                  <c:v>1.2614132925033999E-9</c:v>
                </c:pt>
                <c:pt idx="14817">
                  <c:v>1.18242252236426E-9</c:v>
                </c:pt>
                <c:pt idx="14818">
                  <c:v>1.17546832472814E-9</c:v>
                </c:pt>
                <c:pt idx="14819">
                  <c:v>1.1852867588779299E-9</c:v>
                </c:pt>
                <c:pt idx="14820">
                  <c:v>1.18986433862959E-9</c:v>
                </c:pt>
                <c:pt idx="14821">
                  <c:v>1.48738883605568E-9</c:v>
                </c:pt>
                <c:pt idx="14822">
                  <c:v>1.45453071112847E-9</c:v>
                </c:pt>
                <c:pt idx="14823">
                  <c:v>1.09868697783303E-9</c:v>
                </c:pt>
                <c:pt idx="14824">
                  <c:v>1.1624200894181299E-9</c:v>
                </c:pt>
                <c:pt idx="14825">
                  <c:v>1.23814724387979E-9</c:v>
                </c:pt>
                <c:pt idx="14826">
                  <c:v>1.49620561492594E-9</c:v>
                </c:pt>
                <c:pt idx="14827">
                  <c:v>1.669386089556E-9</c:v>
                </c:pt>
                <c:pt idx="14828">
                  <c:v>1.74331033792458E-9</c:v>
                </c:pt>
                <c:pt idx="14829">
                  <c:v>1.97421214823577E-9</c:v>
                </c:pt>
                <c:pt idx="14830">
                  <c:v>1.9640283371495198E-9</c:v>
                </c:pt>
                <c:pt idx="14831">
                  <c:v>2.4436465990249001E-9</c:v>
                </c:pt>
                <c:pt idx="14832">
                  <c:v>2.6742519782420399E-9</c:v>
                </c:pt>
                <c:pt idx="14833">
                  <c:v>2.15425222714545E-9</c:v>
                </c:pt>
                <c:pt idx="14834">
                  <c:v>2.5947636082034398E-9</c:v>
                </c:pt>
                <c:pt idx="14835">
                  <c:v>4.0986889640742599E-9</c:v>
                </c:pt>
                <c:pt idx="14836">
                  <c:v>3.7484549661789399E-9</c:v>
                </c:pt>
                <c:pt idx="14837">
                  <c:v>2.7569757087103401E-9</c:v>
                </c:pt>
                <c:pt idx="14838">
                  <c:v>2.98181262225292E-9</c:v>
                </c:pt>
                <c:pt idx="14839">
                  <c:v>5.2296595196961202E-9</c:v>
                </c:pt>
                <c:pt idx="14840">
                  <c:v>8.4411558607839406E-9</c:v>
                </c:pt>
                <c:pt idx="14841">
                  <c:v>5.7471861449249797E-9</c:v>
                </c:pt>
                <c:pt idx="14842">
                  <c:v>5.0295908743391597E-9</c:v>
                </c:pt>
                <c:pt idx="14843">
                  <c:v>5.1190344460961596E-9</c:v>
                </c:pt>
                <c:pt idx="14844">
                  <c:v>5.31067312075479E-9</c:v>
                </c:pt>
                <c:pt idx="14845">
                  <c:v>6.2822220475380699E-9</c:v>
                </c:pt>
                <c:pt idx="14846">
                  <c:v>6.1982838607173902E-9</c:v>
                </c:pt>
                <c:pt idx="14847">
                  <c:v>5.5900952963875299E-9</c:v>
                </c:pt>
                <c:pt idx="14848">
                  <c:v>6.3493528584599098E-9</c:v>
                </c:pt>
                <c:pt idx="14849">
                  <c:v>6.3199848251818203E-9</c:v>
                </c:pt>
                <c:pt idx="14850">
                  <c:v>7.4820829402707393E-9</c:v>
                </c:pt>
                <c:pt idx="14851">
                  <c:v>8.6209243452780095E-9</c:v>
                </c:pt>
                <c:pt idx="14852">
                  <c:v>9.0964655641482208E-9</c:v>
                </c:pt>
                <c:pt idx="14853">
                  <c:v>8.2745652074677601E-9</c:v>
                </c:pt>
                <c:pt idx="14854">
                  <c:v>7.0918026181433199E-9</c:v>
                </c:pt>
                <c:pt idx="14855">
                  <c:v>7.2133464011242503E-9</c:v>
                </c:pt>
                <c:pt idx="14856">
                  <c:v>8.4929595253862001E-9</c:v>
                </c:pt>
                <c:pt idx="14857">
                  <c:v>9.0815402489574792E-9</c:v>
                </c:pt>
                <c:pt idx="14858">
                  <c:v>7.6929086786672904E-9</c:v>
                </c:pt>
                <c:pt idx="14859">
                  <c:v>8.2281930072988693E-9</c:v>
                </c:pt>
                <c:pt idx="14860">
                  <c:v>8.5613616115228898E-9</c:v>
                </c:pt>
                <c:pt idx="14861">
                  <c:v>8.9715406142172793E-9</c:v>
                </c:pt>
                <c:pt idx="14862">
                  <c:v>8.1564116680581006E-9</c:v>
                </c:pt>
                <c:pt idx="14863">
                  <c:v>9.3634271142872204E-9</c:v>
                </c:pt>
                <c:pt idx="14864">
                  <c:v>1.07076652928222E-8</c:v>
                </c:pt>
                <c:pt idx="14865">
                  <c:v>9.5523715207385705E-9</c:v>
                </c:pt>
                <c:pt idx="14866">
                  <c:v>7.7045479531203395E-9</c:v>
                </c:pt>
                <c:pt idx="14867">
                  <c:v>6.7927804119490701E-9</c:v>
                </c:pt>
                <c:pt idx="14868">
                  <c:v>6.8364770194639401E-9</c:v>
                </c:pt>
                <c:pt idx="14869">
                  <c:v>7.4212756547747902E-9</c:v>
                </c:pt>
                <c:pt idx="14870">
                  <c:v>7.7438424607205105E-9</c:v>
                </c:pt>
                <c:pt idx="14871">
                  <c:v>7.2807050714639599E-9</c:v>
                </c:pt>
                <c:pt idx="14872">
                  <c:v>6.2136078399388204E-9</c:v>
                </c:pt>
                <c:pt idx="14873">
                  <c:v>7.9462262159735804E-9</c:v>
                </c:pt>
                <c:pt idx="14874">
                  <c:v>7.1653781525063702E-9</c:v>
                </c:pt>
                <c:pt idx="14875">
                  <c:v>6.59816378526946E-9</c:v>
                </c:pt>
                <c:pt idx="14876">
                  <c:v>5.05159336914432E-9</c:v>
                </c:pt>
                <c:pt idx="14877">
                  <c:v>4.9894821506364103E-9</c:v>
                </c:pt>
                <c:pt idx="14878">
                  <c:v>4.89891602919119E-9</c:v>
                </c:pt>
                <c:pt idx="14879">
                  <c:v>6.2096425610691002E-9</c:v>
                </c:pt>
                <c:pt idx="14880">
                  <c:v>7.5512141613475107E-9</c:v>
                </c:pt>
                <c:pt idx="14881">
                  <c:v>5.7804204326265497E-9</c:v>
                </c:pt>
                <c:pt idx="14882">
                  <c:v>4.61748951277067E-9</c:v>
                </c:pt>
                <c:pt idx="14883">
                  <c:v>4.7570336328694799E-9</c:v>
                </c:pt>
                <c:pt idx="14884">
                  <c:v>4.7723165488486197E-9</c:v>
                </c:pt>
                <c:pt idx="14885">
                  <c:v>4.3440699560840696E-9</c:v>
                </c:pt>
                <c:pt idx="14886">
                  <c:v>4.3019549833199997E-9</c:v>
                </c:pt>
                <c:pt idx="14887">
                  <c:v>4.2622966287266201E-9</c:v>
                </c:pt>
                <c:pt idx="14888">
                  <c:v>4.1787543977339296E-9</c:v>
                </c:pt>
                <c:pt idx="14889">
                  <c:v>4.0521730840649497E-9</c:v>
                </c:pt>
                <c:pt idx="14890">
                  <c:v>4.1608022918018004E-9</c:v>
                </c:pt>
                <c:pt idx="14891">
                  <c:v>4.3455481396045098E-9</c:v>
                </c:pt>
                <c:pt idx="14892">
                  <c:v>4.2187500619427404E-9</c:v>
                </c:pt>
                <c:pt idx="14893">
                  <c:v>4.1928993167013499E-9</c:v>
                </c:pt>
                <c:pt idx="14894">
                  <c:v>4.05568937532926E-9</c:v>
                </c:pt>
                <c:pt idx="14895">
                  <c:v>4.0953187439330499E-9</c:v>
                </c:pt>
                <c:pt idx="14896">
                  <c:v>4.4503242358661296E-9</c:v>
                </c:pt>
                <c:pt idx="14897">
                  <c:v>4.4347998636366899E-9</c:v>
                </c:pt>
                <c:pt idx="14898">
                  <c:v>4.3480783716098797E-9</c:v>
                </c:pt>
                <c:pt idx="14899">
                  <c:v>4.6278230493795302E-9</c:v>
                </c:pt>
                <c:pt idx="14900">
                  <c:v>5.24872534152107E-9</c:v>
                </c:pt>
                <c:pt idx="14901">
                  <c:v>5.7787056713656596E-9</c:v>
                </c:pt>
                <c:pt idx="14902">
                  <c:v>6.0713746032565196E-9</c:v>
                </c:pt>
                <c:pt idx="14903">
                  <c:v>6.1456271243063097E-9</c:v>
                </c:pt>
                <c:pt idx="14904">
                  <c:v>6.1169226669947504E-9</c:v>
                </c:pt>
                <c:pt idx="14905">
                  <c:v>6.5392044283804002E-9</c:v>
                </c:pt>
                <c:pt idx="14906">
                  <c:v>6.8417296630439103E-9</c:v>
                </c:pt>
                <c:pt idx="14907">
                  <c:v>7.5670081276131402E-9</c:v>
                </c:pt>
                <c:pt idx="14908">
                  <c:v>8.8096504224699E-9</c:v>
                </c:pt>
                <c:pt idx="14909">
                  <c:v>9.5871517124362805E-9</c:v>
                </c:pt>
                <c:pt idx="14910">
                  <c:v>9.9412399543729307E-9</c:v>
                </c:pt>
                <c:pt idx="14911">
                  <c:v>9.6199235815093799E-9</c:v>
                </c:pt>
                <c:pt idx="14912">
                  <c:v>9.2477121914228902E-9</c:v>
                </c:pt>
                <c:pt idx="14913">
                  <c:v>9.7029725930623903E-9</c:v>
                </c:pt>
                <c:pt idx="14914">
                  <c:v>9.42136485390868E-9</c:v>
                </c:pt>
                <c:pt idx="14915">
                  <c:v>9.9182174892353707E-9</c:v>
                </c:pt>
                <c:pt idx="14916">
                  <c:v>1.01827544275857E-8</c:v>
                </c:pt>
                <c:pt idx="14917">
                  <c:v>1.0781815625035501E-8</c:v>
                </c:pt>
                <c:pt idx="14918">
                  <c:v>1.14656719488441E-8</c:v>
                </c:pt>
                <c:pt idx="14919">
                  <c:v>1.11596054631716E-8</c:v>
                </c:pt>
                <c:pt idx="14920">
                  <c:v>1.13605935534155E-8</c:v>
                </c:pt>
                <c:pt idx="14921">
                  <c:v>1.1727475922119001E-8</c:v>
                </c:pt>
                <c:pt idx="14922">
                  <c:v>1.2451108833690899E-8</c:v>
                </c:pt>
                <c:pt idx="14923">
                  <c:v>1.3245929300292E-8</c:v>
                </c:pt>
                <c:pt idx="14924">
                  <c:v>1.39535996888712E-8</c:v>
                </c:pt>
                <c:pt idx="14925">
                  <c:v>1.48114410326876E-8</c:v>
                </c:pt>
                <c:pt idx="14926">
                  <c:v>1.56078236975099E-8</c:v>
                </c:pt>
                <c:pt idx="14927">
                  <c:v>1.6276571575538701E-8</c:v>
                </c:pt>
                <c:pt idx="14928">
                  <c:v>1.7228330467048501E-8</c:v>
                </c:pt>
                <c:pt idx="14929">
                  <c:v>1.6178582995194099E-8</c:v>
                </c:pt>
                <c:pt idx="14930">
                  <c:v>1.60955926027134E-8</c:v>
                </c:pt>
                <c:pt idx="14931">
                  <c:v>1.7650861693894399E-8</c:v>
                </c:pt>
                <c:pt idx="14932">
                  <c:v>1.9425897451184701E-8</c:v>
                </c:pt>
                <c:pt idx="14933">
                  <c:v>1.9893608149835099E-8</c:v>
                </c:pt>
                <c:pt idx="14934">
                  <c:v>2.24069747575925E-8</c:v>
                </c:pt>
                <c:pt idx="14935">
                  <c:v>2.35818066103225E-8</c:v>
                </c:pt>
                <c:pt idx="14936">
                  <c:v>2.1987180172380199E-8</c:v>
                </c:pt>
                <c:pt idx="14937">
                  <c:v>2.16646913491032E-8</c:v>
                </c:pt>
                <c:pt idx="14938">
                  <c:v>2.0429694730724402E-8</c:v>
                </c:pt>
                <c:pt idx="14939">
                  <c:v>2.0027952646407801E-8</c:v>
                </c:pt>
                <c:pt idx="14940">
                  <c:v>2.1289942647521499E-8</c:v>
                </c:pt>
                <c:pt idx="14941">
                  <c:v>2.22436007547836E-8</c:v>
                </c:pt>
                <c:pt idx="14942">
                  <c:v>2.1463870668841602E-8</c:v>
                </c:pt>
                <c:pt idx="14943">
                  <c:v>2.23987135387308E-8</c:v>
                </c:pt>
                <c:pt idx="14944">
                  <c:v>2.28378911141705E-8</c:v>
                </c:pt>
                <c:pt idx="14945">
                  <c:v>2.3850279778877898E-8</c:v>
                </c:pt>
                <c:pt idx="14946">
                  <c:v>2.50209061774702E-8</c:v>
                </c:pt>
                <c:pt idx="14947">
                  <c:v>2.72859871110925E-8</c:v>
                </c:pt>
                <c:pt idx="14948">
                  <c:v>2.6416205141714401E-8</c:v>
                </c:pt>
                <c:pt idx="14949">
                  <c:v>2.6119104045102698E-8</c:v>
                </c:pt>
                <c:pt idx="14950">
                  <c:v>2.8797198177444499E-8</c:v>
                </c:pt>
                <c:pt idx="14951">
                  <c:v>2.92152250370511E-8</c:v>
                </c:pt>
                <c:pt idx="14952">
                  <c:v>3.1137029066172201E-8</c:v>
                </c:pt>
                <c:pt idx="14953">
                  <c:v>3.4001849948156999E-8</c:v>
                </c:pt>
                <c:pt idx="14954">
                  <c:v>3.57953916739316E-8</c:v>
                </c:pt>
                <c:pt idx="14955">
                  <c:v>3.42422537679251E-8</c:v>
                </c:pt>
                <c:pt idx="14956">
                  <c:v>3.4212780402524502E-8</c:v>
                </c:pt>
                <c:pt idx="14957">
                  <c:v>3.45587720680586E-8</c:v>
                </c:pt>
                <c:pt idx="14958">
                  <c:v>3.2989347668368003E-8</c:v>
                </c:pt>
                <c:pt idx="14959">
                  <c:v>3.3664629450734999E-8</c:v>
                </c:pt>
                <c:pt idx="14960">
                  <c:v>3.3608670588585699E-8</c:v>
                </c:pt>
                <c:pt idx="14961">
                  <c:v>3.4460360445061201E-8</c:v>
                </c:pt>
                <c:pt idx="14962">
                  <c:v>3.40074166871913E-8</c:v>
                </c:pt>
                <c:pt idx="14963">
                  <c:v>3.3007510992728897E-8</c:v>
                </c:pt>
                <c:pt idx="14964">
                  <c:v>3.3784692012566901E-8</c:v>
                </c:pt>
                <c:pt idx="14965">
                  <c:v>3.2598312454203801E-8</c:v>
                </c:pt>
                <c:pt idx="14966">
                  <c:v>3.2610913814174397E-8</c:v>
                </c:pt>
                <c:pt idx="14967">
                  <c:v>2.9874674773012998E-8</c:v>
                </c:pt>
                <c:pt idx="14968">
                  <c:v>2.6349585950781501E-8</c:v>
                </c:pt>
                <c:pt idx="14969">
                  <c:v>2.7997510724509499E-8</c:v>
                </c:pt>
                <c:pt idx="14970">
                  <c:v>3.0610702050556802E-8</c:v>
                </c:pt>
                <c:pt idx="14971">
                  <c:v>2.88681999918203E-8</c:v>
                </c:pt>
                <c:pt idx="14972">
                  <c:v>2.70842623625528E-8</c:v>
                </c:pt>
                <c:pt idx="14973">
                  <c:v>2.6141884476201499E-8</c:v>
                </c:pt>
                <c:pt idx="14974">
                  <c:v>2.6959943246430901E-8</c:v>
                </c:pt>
                <c:pt idx="14975">
                  <c:v>2.8419913877191699E-8</c:v>
                </c:pt>
                <c:pt idx="14976">
                  <c:v>2.87831424678566E-8</c:v>
                </c:pt>
                <c:pt idx="14977">
                  <c:v>2.7516900065198299E-8</c:v>
                </c:pt>
                <c:pt idx="14978">
                  <c:v>2.6154490600596901E-8</c:v>
                </c:pt>
                <c:pt idx="14979">
                  <c:v>2.50227534361897E-8</c:v>
                </c:pt>
                <c:pt idx="14980">
                  <c:v>2.55440602790515E-8</c:v>
                </c:pt>
                <c:pt idx="14981">
                  <c:v>2.44383040173099E-8</c:v>
                </c:pt>
                <c:pt idx="14982">
                  <c:v>2.15130499698773E-8</c:v>
                </c:pt>
                <c:pt idx="14983">
                  <c:v>2.1500961054307599E-8</c:v>
                </c:pt>
                <c:pt idx="14984">
                  <c:v>2.0318572122554501E-8</c:v>
                </c:pt>
                <c:pt idx="14985">
                  <c:v>2.0249150193647001E-8</c:v>
                </c:pt>
                <c:pt idx="14986">
                  <c:v>1.99501759080869E-8</c:v>
                </c:pt>
                <c:pt idx="14987">
                  <c:v>1.8726948254739699E-8</c:v>
                </c:pt>
                <c:pt idx="14988">
                  <c:v>1.7597777683661998E-8</c:v>
                </c:pt>
                <c:pt idx="14989">
                  <c:v>1.7005368720863201E-8</c:v>
                </c:pt>
                <c:pt idx="14990">
                  <c:v>1.62461570929133E-8</c:v>
                </c:pt>
                <c:pt idx="14991">
                  <c:v>1.62673125180964E-8</c:v>
                </c:pt>
                <c:pt idx="14992">
                  <c:v>1.5375302752450099E-8</c:v>
                </c:pt>
                <c:pt idx="14993">
                  <c:v>1.4888699572174601E-8</c:v>
                </c:pt>
                <c:pt idx="14994">
                  <c:v>1.46790010741903E-8</c:v>
                </c:pt>
                <c:pt idx="14995">
                  <c:v>1.43562141248361E-8</c:v>
                </c:pt>
                <c:pt idx="14996">
                  <c:v>1.3773655169489599E-8</c:v>
                </c:pt>
                <c:pt idx="14997">
                  <c:v>1.2825215249139099E-8</c:v>
                </c:pt>
                <c:pt idx="14998">
                  <c:v>1.23272530915875E-8</c:v>
                </c:pt>
                <c:pt idx="14999">
                  <c:v>1.19200472173576E-8</c:v>
                </c:pt>
                <c:pt idx="15000">
                  <c:v>1.11214192136795E-8</c:v>
                </c:pt>
                <c:pt idx="15001">
                  <c:v>1.11054297948837E-8</c:v>
                </c:pt>
                <c:pt idx="15002">
                  <c:v>1.10554749245362E-8</c:v>
                </c:pt>
                <c:pt idx="15003">
                  <c:v>1.2156029485403501E-8</c:v>
                </c:pt>
                <c:pt idx="15004">
                  <c:v>1.3483249004835201E-8</c:v>
                </c:pt>
                <c:pt idx="15005">
                  <c:v>1.3858040024934E-8</c:v>
                </c:pt>
                <c:pt idx="15006">
                  <c:v>1.4778083732341799E-8</c:v>
                </c:pt>
                <c:pt idx="15007">
                  <c:v>1.7470013248854201E-8</c:v>
                </c:pt>
                <c:pt idx="15008">
                  <c:v>1.79000080513881E-8</c:v>
                </c:pt>
                <c:pt idx="15009">
                  <c:v>1.7364597620293799E-8</c:v>
                </c:pt>
                <c:pt idx="15010">
                  <c:v>1.7916201166034999E-8</c:v>
                </c:pt>
                <c:pt idx="15011">
                  <c:v>1.89947444441013E-8</c:v>
                </c:pt>
                <c:pt idx="15012">
                  <c:v>1.9030689404426201E-8</c:v>
                </c:pt>
                <c:pt idx="15013">
                  <c:v>2.0821497334222099E-8</c:v>
                </c:pt>
                <c:pt idx="15014">
                  <c:v>2.2783989105250101E-8</c:v>
                </c:pt>
                <c:pt idx="15015">
                  <c:v>2.1602591389891301E-8</c:v>
                </c:pt>
                <c:pt idx="15016">
                  <c:v>2.12848061209578E-8</c:v>
                </c:pt>
                <c:pt idx="15017">
                  <c:v>2.06581357543722E-8</c:v>
                </c:pt>
                <c:pt idx="15018">
                  <c:v>1.9729797343752701E-8</c:v>
                </c:pt>
                <c:pt idx="15019">
                  <c:v>1.9148519989182199E-8</c:v>
                </c:pt>
                <c:pt idx="15020">
                  <c:v>1.8008310712521999E-8</c:v>
                </c:pt>
                <c:pt idx="15021">
                  <c:v>1.8196947784846399E-8</c:v>
                </c:pt>
                <c:pt idx="15022">
                  <c:v>1.90169131381672E-8</c:v>
                </c:pt>
                <c:pt idx="15023">
                  <c:v>1.8427397923478999E-8</c:v>
                </c:pt>
                <c:pt idx="15024">
                  <c:v>1.9403885954253802E-8</c:v>
                </c:pt>
                <c:pt idx="15025">
                  <c:v>2.1239017449543001E-8</c:v>
                </c:pt>
                <c:pt idx="15026">
                  <c:v>2.1505987536116699E-8</c:v>
                </c:pt>
                <c:pt idx="15027">
                  <c:v>2.2041867257433999E-8</c:v>
                </c:pt>
                <c:pt idx="15028">
                  <c:v>2.4709906545523299E-8</c:v>
                </c:pt>
                <c:pt idx="15029">
                  <c:v>2.4981766551683001E-8</c:v>
                </c:pt>
                <c:pt idx="15030">
                  <c:v>2.48997822773407E-8</c:v>
                </c:pt>
                <c:pt idx="15031">
                  <c:v>2.6274212209153801E-8</c:v>
                </c:pt>
                <c:pt idx="15032">
                  <c:v>2.8259481167578302E-8</c:v>
                </c:pt>
                <c:pt idx="15033">
                  <c:v>2.7187190450313798E-8</c:v>
                </c:pt>
                <c:pt idx="15034">
                  <c:v>2.5886645749887299E-8</c:v>
                </c:pt>
                <c:pt idx="15035">
                  <c:v>2.78617054942023E-8</c:v>
                </c:pt>
                <c:pt idx="15036">
                  <c:v>2.6098686261967002E-8</c:v>
                </c:pt>
                <c:pt idx="15037">
                  <c:v>2.7038913887014501E-8</c:v>
                </c:pt>
                <c:pt idx="15038">
                  <c:v>2.7877742282689299E-8</c:v>
                </c:pt>
                <c:pt idx="15039">
                  <c:v>2.96113683976542E-8</c:v>
                </c:pt>
                <c:pt idx="15040">
                  <c:v>2.91464507351866E-8</c:v>
                </c:pt>
                <c:pt idx="15041">
                  <c:v>2.8953925639833301E-8</c:v>
                </c:pt>
                <c:pt idx="15042">
                  <c:v>2.9268625352510299E-8</c:v>
                </c:pt>
                <c:pt idx="15043">
                  <c:v>3.05404029273801E-8</c:v>
                </c:pt>
                <c:pt idx="15044">
                  <c:v>2.93376440705679E-8</c:v>
                </c:pt>
                <c:pt idx="15045">
                  <c:v>2.9517336030015499E-8</c:v>
                </c:pt>
                <c:pt idx="15046">
                  <c:v>2.7549783748816101E-8</c:v>
                </c:pt>
                <c:pt idx="15047">
                  <c:v>2.4683613444592E-8</c:v>
                </c:pt>
                <c:pt idx="15048">
                  <c:v>2.52872913523831E-8</c:v>
                </c:pt>
                <c:pt idx="15049">
                  <c:v>2.5583463049301801E-8</c:v>
                </c:pt>
                <c:pt idx="15050">
                  <c:v>2.5376246258807199E-8</c:v>
                </c:pt>
                <c:pt idx="15051">
                  <c:v>2.6143679645702E-8</c:v>
                </c:pt>
                <c:pt idx="15052">
                  <c:v>2.77720709612314E-8</c:v>
                </c:pt>
                <c:pt idx="15053">
                  <c:v>2.7522510914579501E-8</c:v>
                </c:pt>
                <c:pt idx="15054">
                  <c:v>2.6515272692832499E-8</c:v>
                </c:pt>
                <c:pt idx="15055">
                  <c:v>2.6795509281476099E-8</c:v>
                </c:pt>
                <c:pt idx="15056">
                  <c:v>2.6692825857408102E-8</c:v>
                </c:pt>
                <c:pt idx="15057">
                  <c:v>2.56294061465745E-8</c:v>
                </c:pt>
                <c:pt idx="15058">
                  <c:v>2.6350484593157499E-8</c:v>
                </c:pt>
                <c:pt idx="15059">
                  <c:v>2.6833740377481901E-8</c:v>
                </c:pt>
                <c:pt idx="15060">
                  <c:v>2.6805076387174401E-8</c:v>
                </c:pt>
                <c:pt idx="15061">
                  <c:v>2.7506404503470999E-8</c:v>
                </c:pt>
                <c:pt idx="15062">
                  <c:v>2.64818829997742E-8</c:v>
                </c:pt>
                <c:pt idx="15063">
                  <c:v>2.5688815009952101E-8</c:v>
                </c:pt>
                <c:pt idx="15064">
                  <c:v>2.48442779545413E-8</c:v>
                </c:pt>
                <c:pt idx="15065">
                  <c:v>2.19179073068897E-8</c:v>
                </c:pt>
                <c:pt idx="15066">
                  <c:v>1.9920476327535999E-8</c:v>
                </c:pt>
                <c:pt idx="15067">
                  <c:v>1.94619039490137E-8</c:v>
                </c:pt>
                <c:pt idx="15068">
                  <c:v>1.79368080198757E-8</c:v>
                </c:pt>
                <c:pt idx="15069">
                  <c:v>1.7857445927169098E-8</c:v>
                </c:pt>
                <c:pt idx="15070">
                  <c:v>1.7911367872417101E-8</c:v>
                </c:pt>
                <c:pt idx="15071">
                  <c:v>1.72184214530395E-8</c:v>
                </c:pt>
                <c:pt idx="15072">
                  <c:v>1.66259807581677E-8</c:v>
                </c:pt>
                <c:pt idx="15073">
                  <c:v>1.6644860100279899E-8</c:v>
                </c:pt>
                <c:pt idx="15074">
                  <c:v>1.62626643228772E-8</c:v>
                </c:pt>
                <c:pt idx="15075">
                  <c:v>1.6129984466132998E-8</c:v>
                </c:pt>
                <c:pt idx="15076">
                  <c:v>1.6173267840418001E-8</c:v>
                </c:pt>
                <c:pt idx="15077">
                  <c:v>1.7161286003433801E-8</c:v>
                </c:pt>
                <c:pt idx="15078">
                  <c:v>1.6408833239390299E-8</c:v>
                </c:pt>
                <c:pt idx="15079">
                  <c:v>1.42248139483505E-8</c:v>
                </c:pt>
                <c:pt idx="15080">
                  <c:v>1.3699356808614E-8</c:v>
                </c:pt>
                <c:pt idx="15081">
                  <c:v>1.2770378385948901E-8</c:v>
                </c:pt>
                <c:pt idx="15082">
                  <c:v>1.20128918445443E-8</c:v>
                </c:pt>
                <c:pt idx="15083">
                  <c:v>1.18005287334541E-8</c:v>
                </c:pt>
                <c:pt idx="15084">
                  <c:v>1.10077475807021E-8</c:v>
                </c:pt>
                <c:pt idx="15085">
                  <c:v>2.22858559065648E-8</c:v>
                </c:pt>
                <c:pt idx="15086">
                  <c:v>2.4624341415687701E-8</c:v>
                </c:pt>
                <c:pt idx="15087">
                  <c:v>1.08096799816457E-8</c:v>
                </c:pt>
                <c:pt idx="15088">
                  <c:v>1.09399430601404E-8</c:v>
                </c:pt>
                <c:pt idx="15089">
                  <c:v>1.03070865842068E-8</c:v>
                </c:pt>
                <c:pt idx="15090">
                  <c:v>9.3732760757946696E-9</c:v>
                </c:pt>
                <c:pt idx="15091">
                  <c:v>9.2134404430938593E-9</c:v>
                </c:pt>
                <c:pt idx="15092">
                  <c:v>9.1413832841083206E-9</c:v>
                </c:pt>
                <c:pt idx="15093">
                  <c:v>8.7390467137995594E-9</c:v>
                </c:pt>
                <c:pt idx="15094">
                  <c:v>8.1382376877295096E-9</c:v>
                </c:pt>
                <c:pt idx="15095">
                  <c:v>8.2819862977075896E-9</c:v>
                </c:pt>
                <c:pt idx="15096">
                  <c:v>8.1405442216075493E-9</c:v>
                </c:pt>
                <c:pt idx="15097">
                  <c:v>7.9217301891389893E-9</c:v>
                </c:pt>
                <c:pt idx="15098">
                  <c:v>8.9626934285387308E-9</c:v>
                </c:pt>
                <c:pt idx="15099">
                  <c:v>9.72041806591053E-9</c:v>
                </c:pt>
                <c:pt idx="15100">
                  <c:v>7.1121627077070999E-9</c:v>
                </c:pt>
                <c:pt idx="15101">
                  <c:v>6.8345059556138996E-9</c:v>
                </c:pt>
                <c:pt idx="15102">
                  <c:v>6.6961676105225196E-9</c:v>
                </c:pt>
                <c:pt idx="15103">
                  <c:v>6.7590226793532097E-9</c:v>
                </c:pt>
                <c:pt idx="15104">
                  <c:v>6.5321090076327903E-9</c:v>
                </c:pt>
                <c:pt idx="15105">
                  <c:v>6.3484185334780502E-9</c:v>
                </c:pt>
                <c:pt idx="15106">
                  <c:v>6.3015717809467399E-9</c:v>
                </c:pt>
                <c:pt idx="15107">
                  <c:v>6.19166767478126E-9</c:v>
                </c:pt>
                <c:pt idx="15108">
                  <c:v>6.1851596948763598E-9</c:v>
                </c:pt>
                <c:pt idx="15109">
                  <c:v>5.9697978309724603E-9</c:v>
                </c:pt>
                <c:pt idx="15110">
                  <c:v>5.7864350285309203E-9</c:v>
                </c:pt>
                <c:pt idx="15111">
                  <c:v>5.6158845723385998E-9</c:v>
                </c:pt>
                <c:pt idx="15112">
                  <c:v>5.50871676608589E-9</c:v>
                </c:pt>
                <c:pt idx="15113">
                  <c:v>5.1757642581041801E-9</c:v>
                </c:pt>
                <c:pt idx="15114">
                  <c:v>4.7263598927343402E-9</c:v>
                </c:pt>
                <c:pt idx="15115">
                  <c:v>4.5197825582291702E-9</c:v>
                </c:pt>
                <c:pt idx="15116">
                  <c:v>4.4964221444118101E-9</c:v>
                </c:pt>
                <c:pt idx="15117">
                  <c:v>5.61664937735052E-9</c:v>
                </c:pt>
                <c:pt idx="15118">
                  <c:v>5.4410957885192299E-9</c:v>
                </c:pt>
                <c:pt idx="15119">
                  <c:v>5.4756923913869199E-9</c:v>
                </c:pt>
                <c:pt idx="15120">
                  <c:v>5.8992736228499503E-9</c:v>
                </c:pt>
                <c:pt idx="15121">
                  <c:v>3.8251728571605502E-9</c:v>
                </c:pt>
                <c:pt idx="15122">
                  <c:v>3.69043992340198E-9</c:v>
                </c:pt>
                <c:pt idx="15123">
                  <c:v>3.61641721047772E-9</c:v>
                </c:pt>
                <c:pt idx="15124">
                  <c:v>3.4577988862054301E-9</c:v>
                </c:pt>
                <c:pt idx="15125">
                  <c:v>3.3240467178893901E-9</c:v>
                </c:pt>
                <c:pt idx="15126">
                  <c:v>3.7507803146597004E-9</c:v>
                </c:pt>
                <c:pt idx="15127">
                  <c:v>3.8781726195692301E-9</c:v>
                </c:pt>
                <c:pt idx="15128">
                  <c:v>3.73270950646757E-9</c:v>
                </c:pt>
                <c:pt idx="15129">
                  <c:v>4.4045797469804603E-9</c:v>
                </c:pt>
                <c:pt idx="15130">
                  <c:v>4.1319960992870801E-9</c:v>
                </c:pt>
                <c:pt idx="15131">
                  <c:v>3.1880141710014802E-9</c:v>
                </c:pt>
                <c:pt idx="15132">
                  <c:v>3.39111981182845E-9</c:v>
                </c:pt>
                <c:pt idx="15133">
                  <c:v>3.7309883886119697E-9</c:v>
                </c:pt>
                <c:pt idx="15134">
                  <c:v>3.7238880624995E-9</c:v>
                </c:pt>
                <c:pt idx="15135">
                  <c:v>3.9558761448409103E-9</c:v>
                </c:pt>
                <c:pt idx="15136">
                  <c:v>3.9227679677432196E-9</c:v>
                </c:pt>
                <c:pt idx="15137">
                  <c:v>5.8192636740573499E-9</c:v>
                </c:pt>
                <c:pt idx="15138">
                  <c:v>5.3722959609421198E-9</c:v>
                </c:pt>
                <c:pt idx="15139">
                  <c:v>4.35092040202433E-9</c:v>
                </c:pt>
                <c:pt idx="15140">
                  <c:v>4.4212692369644303E-9</c:v>
                </c:pt>
                <c:pt idx="15141">
                  <c:v>4.8732817480708697E-9</c:v>
                </c:pt>
                <c:pt idx="15142">
                  <c:v>4.96431606308615E-9</c:v>
                </c:pt>
                <c:pt idx="15143">
                  <c:v>5.9894908190156299E-9</c:v>
                </c:pt>
                <c:pt idx="15144">
                  <c:v>6.63306093165784E-9</c:v>
                </c:pt>
                <c:pt idx="15145">
                  <c:v>6.4784993442573397E-9</c:v>
                </c:pt>
                <c:pt idx="15146">
                  <c:v>6.4670752317905801E-9</c:v>
                </c:pt>
                <c:pt idx="15147">
                  <c:v>6.5336774175994799E-9</c:v>
                </c:pt>
                <c:pt idx="15148">
                  <c:v>7.0185043128232796E-9</c:v>
                </c:pt>
                <c:pt idx="15149">
                  <c:v>1.14517283261471E-8</c:v>
                </c:pt>
                <c:pt idx="15150">
                  <c:v>1.22321936463934E-8</c:v>
                </c:pt>
                <c:pt idx="15151">
                  <c:v>1.07969932230589E-8</c:v>
                </c:pt>
                <c:pt idx="15152">
                  <c:v>8.8620282499668997E-9</c:v>
                </c:pt>
                <c:pt idx="15153">
                  <c:v>8.1826503563940397E-9</c:v>
                </c:pt>
                <c:pt idx="15154">
                  <c:v>8.7877885318275006E-9</c:v>
                </c:pt>
                <c:pt idx="15155">
                  <c:v>1.02553089762391E-8</c:v>
                </c:pt>
                <c:pt idx="15156">
                  <c:v>1.1268757580964401E-8</c:v>
                </c:pt>
                <c:pt idx="15157">
                  <c:v>9.7528325621659294E-9</c:v>
                </c:pt>
                <c:pt idx="15158">
                  <c:v>9.8896814263395803E-9</c:v>
                </c:pt>
                <c:pt idx="15159">
                  <c:v>9.0431350775196698E-9</c:v>
                </c:pt>
                <c:pt idx="15160">
                  <c:v>8.5607399223391005E-9</c:v>
                </c:pt>
                <c:pt idx="15161">
                  <c:v>8.6217971643233603E-9</c:v>
                </c:pt>
                <c:pt idx="15162">
                  <c:v>9.3930090987163792E-9</c:v>
                </c:pt>
                <c:pt idx="15163">
                  <c:v>1.0172291099957099E-8</c:v>
                </c:pt>
                <c:pt idx="15164">
                  <c:v>1.04836488092727E-8</c:v>
                </c:pt>
                <c:pt idx="15165">
                  <c:v>9.4291732093331899E-9</c:v>
                </c:pt>
                <c:pt idx="15166">
                  <c:v>1.14445152642364E-8</c:v>
                </c:pt>
                <c:pt idx="15167">
                  <c:v>1.1532015936305201E-8</c:v>
                </c:pt>
                <c:pt idx="15168">
                  <c:v>9.2675439152682594E-9</c:v>
                </c:pt>
                <c:pt idx="15169">
                  <c:v>8.4569709978495206E-9</c:v>
                </c:pt>
                <c:pt idx="15170">
                  <c:v>8.9213831203680295E-9</c:v>
                </c:pt>
                <c:pt idx="15171">
                  <c:v>1.16572086341082E-8</c:v>
                </c:pt>
                <c:pt idx="15172">
                  <c:v>1.1311734608188801E-8</c:v>
                </c:pt>
                <c:pt idx="15173">
                  <c:v>1.18272925434313E-8</c:v>
                </c:pt>
                <c:pt idx="15174">
                  <c:v>1.29014629820074E-8</c:v>
                </c:pt>
                <c:pt idx="15175">
                  <c:v>1.1824458027868201E-8</c:v>
                </c:pt>
                <c:pt idx="15176">
                  <c:v>9.2418016636926298E-9</c:v>
                </c:pt>
                <c:pt idx="15177">
                  <c:v>7.7547687991730904E-9</c:v>
                </c:pt>
                <c:pt idx="15178">
                  <c:v>7.4026826085568897E-9</c:v>
                </c:pt>
                <c:pt idx="15179">
                  <c:v>7.4741585809180407E-9</c:v>
                </c:pt>
                <c:pt idx="15180">
                  <c:v>7.06856379896831E-9</c:v>
                </c:pt>
                <c:pt idx="15181">
                  <c:v>7.1597320562235902E-9</c:v>
                </c:pt>
                <c:pt idx="15182">
                  <c:v>6.8105406333427701E-9</c:v>
                </c:pt>
                <c:pt idx="15183">
                  <c:v>6.4087699079464999E-9</c:v>
                </c:pt>
                <c:pt idx="15184">
                  <c:v>5.8291324401962203E-9</c:v>
                </c:pt>
                <c:pt idx="15185">
                  <c:v>5.3059382025597599E-9</c:v>
                </c:pt>
                <c:pt idx="15186">
                  <c:v>4.75371357389837E-9</c:v>
                </c:pt>
                <c:pt idx="15187">
                  <c:v>4.5945395491319496E-9</c:v>
                </c:pt>
                <c:pt idx="15188">
                  <c:v>4.36664128677535E-9</c:v>
                </c:pt>
                <c:pt idx="15189">
                  <c:v>4.2003304201320002E-9</c:v>
                </c:pt>
                <c:pt idx="15190">
                  <c:v>3.76806496492259E-9</c:v>
                </c:pt>
                <c:pt idx="15191">
                  <c:v>3.49363894556467E-9</c:v>
                </c:pt>
                <c:pt idx="15192">
                  <c:v>3.3429988743862301E-9</c:v>
                </c:pt>
                <c:pt idx="15193">
                  <c:v>3.12804355061695E-9</c:v>
                </c:pt>
                <c:pt idx="15194">
                  <c:v>3.0036725077148301E-9</c:v>
                </c:pt>
                <c:pt idx="15195">
                  <c:v>2.8080274392696E-9</c:v>
                </c:pt>
                <c:pt idx="15196">
                  <c:v>2.7256445626423099E-9</c:v>
                </c:pt>
                <c:pt idx="15197">
                  <c:v>2.5029696890446401E-9</c:v>
                </c:pt>
                <c:pt idx="15198">
                  <c:v>2.2619058394487E-9</c:v>
                </c:pt>
                <c:pt idx="15199">
                  <c:v>2.0807409603334102E-9</c:v>
                </c:pt>
                <c:pt idx="15200">
                  <c:v>1.9697066324946902E-9</c:v>
                </c:pt>
                <c:pt idx="15201">
                  <c:v>1.8465853091815701E-9</c:v>
                </c:pt>
                <c:pt idx="15202">
                  <c:v>1.6868904624988301E-9</c:v>
                </c:pt>
                <c:pt idx="15203">
                  <c:v>1.65752858770042E-9</c:v>
                </c:pt>
                <c:pt idx="15204">
                  <c:v>1.69906777693726E-9</c:v>
                </c:pt>
                <c:pt idx="15205">
                  <c:v>1.6140218813928E-9</c:v>
                </c:pt>
                <c:pt idx="15206">
                  <c:v>1.57393230769182E-9</c:v>
                </c:pt>
                <c:pt idx="15207">
                  <c:v>1.7314047513908301E-9</c:v>
                </c:pt>
                <c:pt idx="15208">
                  <c:v>1.73750872797336E-9</c:v>
                </c:pt>
                <c:pt idx="15209">
                  <c:v>1.9360034613717199E-9</c:v>
                </c:pt>
                <c:pt idx="15210">
                  <c:v>2.1116122871489499E-9</c:v>
                </c:pt>
                <c:pt idx="15211">
                  <c:v>2.21748425592598E-9</c:v>
                </c:pt>
                <c:pt idx="15212">
                  <c:v>2.5865012201660798E-9</c:v>
                </c:pt>
                <c:pt idx="15213">
                  <c:v>2.3700311096897499E-9</c:v>
                </c:pt>
                <c:pt idx="15214">
                  <c:v>2.0999106643478802E-9</c:v>
                </c:pt>
                <c:pt idx="15215">
                  <c:v>2.2719821029175401E-9</c:v>
                </c:pt>
                <c:pt idx="15216">
                  <c:v>2.5077144171668899E-9</c:v>
                </c:pt>
                <c:pt idx="15217">
                  <c:v>2.7662613414912698E-9</c:v>
                </c:pt>
                <c:pt idx="15218">
                  <c:v>2.8938919586603498E-9</c:v>
                </c:pt>
                <c:pt idx="15219">
                  <c:v>2.7106615683614201E-9</c:v>
                </c:pt>
                <c:pt idx="15220">
                  <c:v>3.6220277201150802E-9</c:v>
                </c:pt>
                <c:pt idx="15221">
                  <c:v>4.1585431176931304E-9</c:v>
                </c:pt>
                <c:pt idx="15222">
                  <c:v>2.6632766231091198E-9</c:v>
                </c:pt>
                <c:pt idx="15223">
                  <c:v>2.5194391718493401E-9</c:v>
                </c:pt>
                <c:pt idx="15224">
                  <c:v>2.2641453053106501E-9</c:v>
                </c:pt>
                <c:pt idx="15225">
                  <c:v>2.3343440732828401E-9</c:v>
                </c:pt>
                <c:pt idx="15226">
                  <c:v>3.0817490249820301E-9</c:v>
                </c:pt>
                <c:pt idx="15227">
                  <c:v>3.4405507546808202E-9</c:v>
                </c:pt>
                <c:pt idx="15228">
                  <c:v>2.6084302935405602E-9</c:v>
                </c:pt>
                <c:pt idx="15229">
                  <c:v>2.4713741691874498E-9</c:v>
                </c:pt>
                <c:pt idx="15230">
                  <c:v>3.6942426464494499E-9</c:v>
                </c:pt>
                <c:pt idx="15231">
                  <c:v>4.9953838379445202E-9</c:v>
                </c:pt>
                <c:pt idx="15232">
                  <c:v>3.7247521417975098E-9</c:v>
                </c:pt>
                <c:pt idx="15233">
                  <c:v>2.6021987323707802E-9</c:v>
                </c:pt>
                <c:pt idx="15234">
                  <c:v>4.3957545453837404E-9</c:v>
                </c:pt>
                <c:pt idx="15235">
                  <c:v>5.1411821432939703E-9</c:v>
                </c:pt>
                <c:pt idx="15236">
                  <c:v>4.7173848526278697E-9</c:v>
                </c:pt>
                <c:pt idx="15237">
                  <c:v>3.7924687338946502E-9</c:v>
                </c:pt>
                <c:pt idx="15238">
                  <c:v>5.3289634295514104E-9</c:v>
                </c:pt>
                <c:pt idx="15239">
                  <c:v>5.8437184548172696E-9</c:v>
                </c:pt>
                <c:pt idx="15240">
                  <c:v>4.8468004507556497E-9</c:v>
                </c:pt>
                <c:pt idx="15241">
                  <c:v>3.6959074704898502E-9</c:v>
                </c:pt>
                <c:pt idx="15242">
                  <c:v>5.4633455587790804E-9</c:v>
                </c:pt>
                <c:pt idx="15243">
                  <c:v>5.3042405347635503E-9</c:v>
                </c:pt>
                <c:pt idx="15244">
                  <c:v>9.5379345573365202E-9</c:v>
                </c:pt>
                <c:pt idx="15245">
                  <c:v>1.32265233073757E-8</c:v>
                </c:pt>
                <c:pt idx="15246">
                  <c:v>7.5428330677255101E-9</c:v>
                </c:pt>
                <c:pt idx="15247">
                  <c:v>3.9415759832913002E-9</c:v>
                </c:pt>
                <c:pt idx="15248">
                  <c:v>9.4588996208056008E-9</c:v>
                </c:pt>
                <c:pt idx="15249">
                  <c:v>9.2049187766863108E-9</c:v>
                </c:pt>
                <c:pt idx="15250">
                  <c:v>1.1470180584036201E-8</c:v>
                </c:pt>
                <c:pt idx="15251">
                  <c:v>1.41105737304019E-8</c:v>
                </c:pt>
                <c:pt idx="15252">
                  <c:v>6.1105665518108696E-9</c:v>
                </c:pt>
                <c:pt idx="15253">
                  <c:v>4.83903083802914E-9</c:v>
                </c:pt>
                <c:pt idx="15254">
                  <c:v>5.9911758260123796E-9</c:v>
                </c:pt>
                <c:pt idx="15255">
                  <c:v>4.34982017666195E-9</c:v>
                </c:pt>
                <c:pt idx="15256">
                  <c:v>5.7244189428138403E-9</c:v>
                </c:pt>
                <c:pt idx="15257">
                  <c:v>6.2904125483503003E-9</c:v>
                </c:pt>
                <c:pt idx="15258">
                  <c:v>7.3825217966854397E-9</c:v>
                </c:pt>
                <c:pt idx="15259">
                  <c:v>6.6744754922473896E-9</c:v>
                </c:pt>
                <c:pt idx="15260">
                  <c:v>5.0648747895360602E-9</c:v>
                </c:pt>
                <c:pt idx="15261">
                  <c:v>4.4493236716402703E-9</c:v>
                </c:pt>
                <c:pt idx="15262">
                  <c:v>5.0423436705845898E-9</c:v>
                </c:pt>
                <c:pt idx="15263">
                  <c:v>4.2909915473927697E-9</c:v>
                </c:pt>
                <c:pt idx="15264">
                  <c:v>3.9587143278543203E-9</c:v>
                </c:pt>
                <c:pt idx="15265">
                  <c:v>4.8476667239996498E-9</c:v>
                </c:pt>
                <c:pt idx="15266">
                  <c:v>4.3063168814934699E-9</c:v>
                </c:pt>
                <c:pt idx="15267">
                  <c:v>3.3335669881237001E-9</c:v>
                </c:pt>
                <c:pt idx="15268">
                  <c:v>1.8637676907292399E-9</c:v>
                </c:pt>
                <c:pt idx="15269">
                  <c:v>1.74502012639209E-9</c:v>
                </c:pt>
                <c:pt idx="15270">
                  <c:v>1.64881595915583E-9</c:v>
                </c:pt>
                <c:pt idx="15271">
                  <c:v>1.4759870716586499E-9</c:v>
                </c:pt>
                <c:pt idx="15272">
                  <c:v>1.1891492024176199E-9</c:v>
                </c:pt>
                <c:pt idx="15273">
                  <c:v>1.3213171726114699E-9</c:v>
                </c:pt>
                <c:pt idx="15274">
                  <c:v>1.3514005722740301E-9</c:v>
                </c:pt>
                <c:pt idx="15275">
                  <c:v>1.1111413464029E-9</c:v>
                </c:pt>
                <c:pt idx="15276">
                  <c:v>1.11111660128279E-9</c:v>
                </c:pt>
                <c:pt idx="15277">
                  <c:v>1.2179804158980599E-9</c:v>
                </c:pt>
                <c:pt idx="15278">
                  <c:v>1.2228224387741701E-9</c:v>
                </c:pt>
                <c:pt idx="15279">
                  <c:v>1.4490767973503599E-9</c:v>
                </c:pt>
                <c:pt idx="15280">
                  <c:v>1.3355766633125699E-9</c:v>
                </c:pt>
                <c:pt idx="15281">
                  <c:v>1.1058294084836199E-9</c:v>
                </c:pt>
                <c:pt idx="15282">
                  <c:v>1.25816121253668E-9</c:v>
                </c:pt>
                <c:pt idx="15283">
                  <c:v>1.3624345083531399E-9</c:v>
                </c:pt>
                <c:pt idx="15284">
                  <c:v>1.0445824241760401E-9</c:v>
                </c:pt>
                <c:pt idx="15285">
                  <c:v>9.7108773888232603E-10</c:v>
                </c:pt>
                <c:pt idx="15286">
                  <c:v>9.2971022568848203E-10</c:v>
                </c:pt>
                <c:pt idx="15287">
                  <c:v>8.8596815097546196E-10</c:v>
                </c:pt>
                <c:pt idx="15288">
                  <c:v>8.7589095526794601E-10</c:v>
                </c:pt>
                <c:pt idx="15289">
                  <c:v>9.0640998563357404E-10</c:v>
                </c:pt>
                <c:pt idx="15290">
                  <c:v>8.8181719043882103E-10</c:v>
                </c:pt>
                <c:pt idx="15291">
                  <c:v>8.5537911112500602E-10</c:v>
                </c:pt>
                <c:pt idx="15292">
                  <c:v>8.5592650993415004E-10</c:v>
                </c:pt>
                <c:pt idx="15293">
                  <c:v>8.4245284107986605E-10</c:v>
                </c:pt>
                <c:pt idx="15294">
                  <c:v>9.1430750311189498E-10</c:v>
                </c:pt>
                <c:pt idx="15295">
                  <c:v>9.5521316711288294E-10</c:v>
                </c:pt>
                <c:pt idx="15296">
                  <c:v>9.3689095476076104E-10</c:v>
                </c:pt>
                <c:pt idx="15297">
                  <c:v>9.4943589448928007E-10</c:v>
                </c:pt>
                <c:pt idx="15298">
                  <c:v>9.3921826797795796E-10</c:v>
                </c:pt>
                <c:pt idx="15299">
                  <c:v>1.01614742608436E-9</c:v>
                </c:pt>
                <c:pt idx="15300">
                  <c:v>1.06036976466241E-9</c:v>
                </c:pt>
                <c:pt idx="15301">
                  <c:v>1.1144704451254599E-9</c:v>
                </c:pt>
                <c:pt idx="15302">
                  <c:v>1.2282439978271999E-9</c:v>
                </c:pt>
                <c:pt idx="15303">
                  <c:v>1.3446298622986801E-9</c:v>
                </c:pt>
                <c:pt idx="15304">
                  <c:v>1.3911457883575499E-9</c:v>
                </c:pt>
                <c:pt idx="15305">
                  <c:v>1.5002211701839799E-9</c:v>
                </c:pt>
                <c:pt idx="15306">
                  <c:v>1.68644989979292E-9</c:v>
                </c:pt>
                <c:pt idx="15307">
                  <c:v>2.0795088039846601E-9</c:v>
                </c:pt>
                <c:pt idx="15308">
                  <c:v>2.0866358580987501E-9</c:v>
                </c:pt>
                <c:pt idx="15309">
                  <c:v>2.10853296883525E-9</c:v>
                </c:pt>
                <c:pt idx="15310">
                  <c:v>1.9868401687919501E-9</c:v>
                </c:pt>
                <c:pt idx="15311">
                  <c:v>2.1415341374489502E-9</c:v>
                </c:pt>
                <c:pt idx="15312">
                  <c:v>2.1406839696797502E-9</c:v>
                </c:pt>
                <c:pt idx="15313">
                  <c:v>2.59583199965526E-9</c:v>
                </c:pt>
                <c:pt idx="15314">
                  <c:v>2.7394717777805201E-9</c:v>
                </c:pt>
                <c:pt idx="15315">
                  <c:v>8.2623470440116495E-9</c:v>
                </c:pt>
                <c:pt idx="15316">
                  <c:v>1.8295062971895202E-8</c:v>
                </c:pt>
                <c:pt idx="15317">
                  <c:v>3.8718364232460597E-9</c:v>
                </c:pt>
                <c:pt idx="15318">
                  <c:v>3.1232098037929998E-9</c:v>
                </c:pt>
                <c:pt idx="15319">
                  <c:v>2.3443571261161701E-9</c:v>
                </c:pt>
                <c:pt idx="15320">
                  <c:v>2.27575332673782E-9</c:v>
                </c:pt>
                <c:pt idx="15321">
                  <c:v>2.3429953524593499E-9</c:v>
                </c:pt>
                <c:pt idx="15322">
                  <c:v>3.2823508966501098E-9</c:v>
                </c:pt>
                <c:pt idx="15323">
                  <c:v>3.4168094228674499E-9</c:v>
                </c:pt>
                <c:pt idx="15324">
                  <c:v>2.3161143549246999E-9</c:v>
                </c:pt>
                <c:pt idx="15325">
                  <c:v>2.3979113339867901E-9</c:v>
                </c:pt>
                <c:pt idx="15326">
                  <c:v>2.72038995382378E-9</c:v>
                </c:pt>
                <c:pt idx="15327">
                  <c:v>3.1160680140467599E-9</c:v>
                </c:pt>
                <c:pt idx="15328">
                  <c:v>3.8040941353414198E-9</c:v>
                </c:pt>
                <c:pt idx="15329">
                  <c:v>5.6797562320209898E-9</c:v>
                </c:pt>
                <c:pt idx="15330">
                  <c:v>3.7043010676995798E-9</c:v>
                </c:pt>
                <c:pt idx="15331">
                  <c:v>3.46836658474496E-9</c:v>
                </c:pt>
                <c:pt idx="15332">
                  <c:v>5.0615481274350903E-9</c:v>
                </c:pt>
                <c:pt idx="15333">
                  <c:v>4.53584435263338E-9</c:v>
                </c:pt>
                <c:pt idx="15334">
                  <c:v>4.2290869670206198E-9</c:v>
                </c:pt>
                <c:pt idx="15335">
                  <c:v>5.6954136682587202E-9</c:v>
                </c:pt>
                <c:pt idx="15336">
                  <c:v>5.9682193338990904E-9</c:v>
                </c:pt>
                <c:pt idx="15337">
                  <c:v>6.5040991928777401E-9</c:v>
                </c:pt>
                <c:pt idx="15338">
                  <c:v>4.3363603778872601E-9</c:v>
                </c:pt>
                <c:pt idx="15339">
                  <c:v>5.3490956363482802E-9</c:v>
                </c:pt>
                <c:pt idx="15340">
                  <c:v>6.1224341492858499E-9</c:v>
                </c:pt>
                <c:pt idx="15341">
                  <c:v>6.5660455619626698E-9</c:v>
                </c:pt>
                <c:pt idx="15342">
                  <c:v>5.4373486483144198E-9</c:v>
                </c:pt>
                <c:pt idx="15343">
                  <c:v>4.6366097370141396E-9</c:v>
                </c:pt>
                <c:pt idx="15344">
                  <c:v>4.6284742055827602E-9</c:v>
                </c:pt>
                <c:pt idx="15345">
                  <c:v>4.42641459375487E-9</c:v>
                </c:pt>
                <c:pt idx="15346">
                  <c:v>4.8632146437692397E-9</c:v>
                </c:pt>
                <c:pt idx="15347">
                  <c:v>5.2811685277033303E-9</c:v>
                </c:pt>
                <c:pt idx="15348">
                  <c:v>4.5829929414176196E-9</c:v>
                </c:pt>
                <c:pt idx="15349">
                  <c:v>8.4782102356136399E-9</c:v>
                </c:pt>
                <c:pt idx="15350">
                  <c:v>7.0526621712361303E-9</c:v>
                </c:pt>
                <c:pt idx="15351">
                  <c:v>8.5728965987187206E-9</c:v>
                </c:pt>
                <c:pt idx="15352">
                  <c:v>1.039167966786E-8</c:v>
                </c:pt>
                <c:pt idx="15353">
                  <c:v>6.3800201129904502E-9</c:v>
                </c:pt>
                <c:pt idx="15354">
                  <c:v>5.56727357528124E-9</c:v>
                </c:pt>
                <c:pt idx="15355">
                  <c:v>5.0543592542715397E-9</c:v>
                </c:pt>
                <c:pt idx="15356">
                  <c:v>2.43499948964381E-8</c:v>
                </c:pt>
                <c:pt idx="15357">
                  <c:v>6.1807619634833296E-9</c:v>
                </c:pt>
                <c:pt idx="15358">
                  <c:v>2.6111313611836501E-9</c:v>
                </c:pt>
                <c:pt idx="15359">
                  <c:v>3.57905069758283E-9</c:v>
                </c:pt>
                <c:pt idx="15360">
                  <c:v>5.52966213165081E-9</c:v>
                </c:pt>
                <c:pt idx="15361">
                  <c:v>3.5690580654824899E-9</c:v>
                </c:pt>
                <c:pt idx="15362">
                  <c:v>3.6115193293706798E-9</c:v>
                </c:pt>
                <c:pt idx="15363">
                  <c:v>5.04238031781599E-9</c:v>
                </c:pt>
                <c:pt idx="15364">
                  <c:v>6.4518767048248503E-9</c:v>
                </c:pt>
                <c:pt idx="15365">
                  <c:v>2.0585819282685599E-9</c:v>
                </c:pt>
                <c:pt idx="15366">
                  <c:v>2.0229107558874802E-9</c:v>
                </c:pt>
                <c:pt idx="15367">
                  <c:v>1.49104974242261E-9</c:v>
                </c:pt>
                <c:pt idx="15368">
                  <c:v>1.30405501761099E-9</c:v>
                </c:pt>
                <c:pt idx="15369">
                  <c:v>3.0965698655683098E-9</c:v>
                </c:pt>
                <c:pt idx="15370">
                  <c:v>3.6298561792493101E-9</c:v>
                </c:pt>
                <c:pt idx="15371">
                  <c:v>1.1551882182478E-9</c:v>
                </c:pt>
                <c:pt idx="15372">
                  <c:v>1.06790637596598E-9</c:v>
                </c:pt>
                <c:pt idx="15373">
                  <c:v>9.8518981889232101E-10</c:v>
                </c:pt>
                <c:pt idx="15374">
                  <c:v>1.08311957177063E-9</c:v>
                </c:pt>
                <c:pt idx="15375">
                  <c:v>1.0988973676130501E-9</c:v>
                </c:pt>
                <c:pt idx="15376">
                  <c:v>9.8328835738621407E-10</c:v>
                </c:pt>
                <c:pt idx="15377">
                  <c:v>9.710560468060581E-10</c:v>
                </c:pt>
                <c:pt idx="15378">
                  <c:v>9.0735227716084399E-10</c:v>
                </c:pt>
                <c:pt idx="15379">
                  <c:v>9.6046032981483607E-10</c:v>
                </c:pt>
                <c:pt idx="15380">
                  <c:v>9.7648163689823999E-10</c:v>
                </c:pt>
                <c:pt idx="15381">
                  <c:v>1.1616354944816101E-9</c:v>
                </c:pt>
                <c:pt idx="15382">
                  <c:v>1.36114840602926E-9</c:v>
                </c:pt>
                <c:pt idx="15383">
                  <c:v>9.8859275430454993E-10</c:v>
                </c:pt>
                <c:pt idx="15384">
                  <c:v>9.4562676766294909E-10</c:v>
                </c:pt>
                <c:pt idx="15385">
                  <c:v>1.04770022369613E-9</c:v>
                </c:pt>
                <c:pt idx="15386">
                  <c:v>9.876500563868739E-10</c:v>
                </c:pt>
                <c:pt idx="15387">
                  <c:v>8.0445441470800201E-10</c:v>
                </c:pt>
                <c:pt idx="15388">
                  <c:v>7.8132147257875001E-10</c:v>
                </c:pt>
                <c:pt idx="15389">
                  <c:v>7.5187012099397996E-10</c:v>
                </c:pt>
                <c:pt idx="15390">
                  <c:v>7.1140230428343895E-10</c:v>
                </c:pt>
                <c:pt idx="15391">
                  <c:v>7.4094223162138798E-10</c:v>
                </c:pt>
                <c:pt idx="15392">
                  <c:v>7.7281745924950904E-10</c:v>
                </c:pt>
                <c:pt idx="15393">
                  <c:v>1.0658496539407499E-9</c:v>
                </c:pt>
                <c:pt idx="15394">
                  <c:v>7.2216685621506697E-9</c:v>
                </c:pt>
                <c:pt idx="15395">
                  <c:v>1.46476148209235E-9</c:v>
                </c:pt>
                <c:pt idx="15396">
                  <c:v>8.2960931284683102E-10</c:v>
                </c:pt>
                <c:pt idx="15397">
                  <c:v>9.3813397015039203E-10</c:v>
                </c:pt>
                <c:pt idx="15398">
                  <c:v>9.6726886561494108E-10</c:v>
                </c:pt>
                <c:pt idx="15399">
                  <c:v>9.8531591037026305E-10</c:v>
                </c:pt>
                <c:pt idx="15400">
                  <c:v>9.8419406160501906E-10</c:v>
                </c:pt>
                <c:pt idx="15401">
                  <c:v>1.05960732149674E-9</c:v>
                </c:pt>
                <c:pt idx="15402">
                  <c:v>1.59092274143014E-9</c:v>
                </c:pt>
                <c:pt idx="15403">
                  <c:v>1.70657722754893E-9</c:v>
                </c:pt>
                <c:pt idx="15404">
                  <c:v>1.5961011284423701E-9</c:v>
                </c:pt>
                <c:pt idx="15405">
                  <c:v>1.4502337801194299E-9</c:v>
                </c:pt>
                <c:pt idx="15406">
                  <c:v>2.0066915133866302E-9</c:v>
                </c:pt>
                <c:pt idx="15407">
                  <c:v>2.97624825286789E-9</c:v>
                </c:pt>
                <c:pt idx="15408">
                  <c:v>3.17033041946873E-9</c:v>
                </c:pt>
                <c:pt idx="15409">
                  <c:v>2.1067116289549099E-9</c:v>
                </c:pt>
                <c:pt idx="15410">
                  <c:v>3.4568886208877998E-9</c:v>
                </c:pt>
                <c:pt idx="15411">
                  <c:v>4.4563792643322901E-9</c:v>
                </c:pt>
                <c:pt idx="15412">
                  <c:v>4.12126380098812E-9</c:v>
                </c:pt>
                <c:pt idx="15413">
                  <c:v>4.3461498419790201E-9</c:v>
                </c:pt>
                <c:pt idx="15414">
                  <c:v>3.6160583442628402E-9</c:v>
                </c:pt>
                <c:pt idx="15415">
                  <c:v>6.3270203211405196E-9</c:v>
                </c:pt>
                <c:pt idx="15416">
                  <c:v>6.5668703399400902E-9</c:v>
                </c:pt>
                <c:pt idx="15417">
                  <c:v>4.2065744746332799E-9</c:v>
                </c:pt>
                <c:pt idx="15418">
                  <c:v>5.6915177267719999E-9</c:v>
                </c:pt>
                <c:pt idx="15419">
                  <c:v>7.15821423666083E-9</c:v>
                </c:pt>
                <c:pt idx="15420">
                  <c:v>6.0062625009217698E-9</c:v>
                </c:pt>
                <c:pt idx="15421">
                  <c:v>4.70120079547713E-9</c:v>
                </c:pt>
                <c:pt idx="15422">
                  <c:v>6.3967327571626299E-9</c:v>
                </c:pt>
                <c:pt idx="15423">
                  <c:v>8.2936682338551606E-9</c:v>
                </c:pt>
                <c:pt idx="15424">
                  <c:v>6.4509562015704399E-9</c:v>
                </c:pt>
                <c:pt idx="15425">
                  <c:v>6.9167358457793103E-9</c:v>
                </c:pt>
                <c:pt idx="15426">
                  <c:v>7.9675933040592102E-9</c:v>
                </c:pt>
                <c:pt idx="15427">
                  <c:v>5.99904722696658E-9</c:v>
                </c:pt>
                <c:pt idx="15428">
                  <c:v>9.4736595163350502E-9</c:v>
                </c:pt>
                <c:pt idx="15429">
                  <c:v>9.9930166684628599E-9</c:v>
                </c:pt>
                <c:pt idx="15430">
                  <c:v>8.6327602797574197E-9</c:v>
                </c:pt>
                <c:pt idx="15431">
                  <c:v>9.09592770913811E-9</c:v>
                </c:pt>
                <c:pt idx="15432">
                  <c:v>7.6723806346098801E-9</c:v>
                </c:pt>
                <c:pt idx="15433">
                  <c:v>9.2330097786664302E-9</c:v>
                </c:pt>
                <c:pt idx="15434">
                  <c:v>9.3901806630362198E-9</c:v>
                </c:pt>
                <c:pt idx="15435">
                  <c:v>1.1799606644383E-8</c:v>
                </c:pt>
                <c:pt idx="15436">
                  <c:v>1.1459168370028299E-8</c:v>
                </c:pt>
                <c:pt idx="15437">
                  <c:v>8.6130993480580696E-9</c:v>
                </c:pt>
                <c:pt idx="15438">
                  <c:v>7.8137364615559308E-9</c:v>
                </c:pt>
                <c:pt idx="15439">
                  <c:v>9.0467878440396005E-9</c:v>
                </c:pt>
                <c:pt idx="15440">
                  <c:v>9.8856926445615708E-9</c:v>
                </c:pt>
                <c:pt idx="15441">
                  <c:v>1.11865832021296E-8</c:v>
                </c:pt>
                <c:pt idx="15442">
                  <c:v>1.1047952877139E-8</c:v>
                </c:pt>
                <c:pt idx="15443">
                  <c:v>1.0677200887217401E-8</c:v>
                </c:pt>
                <c:pt idx="15444">
                  <c:v>8.6925999210334497E-9</c:v>
                </c:pt>
                <c:pt idx="15445">
                  <c:v>1.05387934210055E-8</c:v>
                </c:pt>
                <c:pt idx="15446">
                  <c:v>9.8770243998187292E-9</c:v>
                </c:pt>
                <c:pt idx="15447">
                  <c:v>8.3095621845802506E-9</c:v>
                </c:pt>
                <c:pt idx="15448">
                  <c:v>8.3184219335884903E-9</c:v>
                </c:pt>
                <c:pt idx="15449">
                  <c:v>8.7553344662101406E-9</c:v>
                </c:pt>
                <c:pt idx="15450">
                  <c:v>6.3090477924386601E-9</c:v>
                </c:pt>
                <c:pt idx="15451">
                  <c:v>4.6412339143363802E-9</c:v>
                </c:pt>
                <c:pt idx="15452">
                  <c:v>4.0110113061267297E-9</c:v>
                </c:pt>
                <c:pt idx="15453">
                  <c:v>3.65391856958231E-9</c:v>
                </c:pt>
                <c:pt idx="15454">
                  <c:v>3.95285248740161E-9</c:v>
                </c:pt>
                <c:pt idx="15455">
                  <c:v>5.2386032241031802E-9</c:v>
                </c:pt>
                <c:pt idx="15456">
                  <c:v>5.1936083714650202E-9</c:v>
                </c:pt>
                <c:pt idx="15457">
                  <c:v>3.8321971115661803E-9</c:v>
                </c:pt>
                <c:pt idx="15458">
                  <c:v>3.49775160128452E-9</c:v>
                </c:pt>
                <c:pt idx="15459">
                  <c:v>4.0940832757003298E-9</c:v>
                </c:pt>
                <c:pt idx="15460">
                  <c:v>4.5958006916994398E-9</c:v>
                </c:pt>
                <c:pt idx="15461">
                  <c:v>3.7535857791692698E-9</c:v>
                </c:pt>
                <c:pt idx="15462">
                  <c:v>6.4195106870734204E-9</c:v>
                </c:pt>
                <c:pt idx="15463">
                  <c:v>4.5574577126601798E-9</c:v>
                </c:pt>
                <c:pt idx="15464">
                  <c:v>1.66501199078108E-9</c:v>
                </c:pt>
                <c:pt idx="15465">
                  <c:v>2.0347237600999201E-9</c:v>
                </c:pt>
                <c:pt idx="15466">
                  <c:v>1.8775941177551001E-9</c:v>
                </c:pt>
                <c:pt idx="15467">
                  <c:v>1.69096637615156E-9</c:v>
                </c:pt>
                <c:pt idx="15468">
                  <c:v>1.7613237903885999E-9</c:v>
                </c:pt>
                <c:pt idx="15469">
                  <c:v>1.69545419964752E-9</c:v>
                </c:pt>
                <c:pt idx="15470">
                  <c:v>1.59145287638231E-9</c:v>
                </c:pt>
                <c:pt idx="15471">
                  <c:v>1.51132912985237E-9</c:v>
                </c:pt>
                <c:pt idx="15472">
                  <c:v>1.22737348271262E-9</c:v>
                </c:pt>
                <c:pt idx="15473">
                  <c:v>1.07944173771422E-9</c:v>
                </c:pt>
                <c:pt idx="15474">
                  <c:v>1.13042738097466E-9</c:v>
                </c:pt>
                <c:pt idx="15475">
                  <c:v>1.09282152421086E-9</c:v>
                </c:pt>
                <c:pt idx="15476">
                  <c:v>1.12264088593399E-9</c:v>
                </c:pt>
                <c:pt idx="15477">
                  <c:v>1.1030337032111999E-9</c:v>
                </c:pt>
                <c:pt idx="15478">
                  <c:v>8.9784354150695901E-10</c:v>
                </c:pt>
                <c:pt idx="15479">
                  <c:v>8.2054819844267696E-10</c:v>
                </c:pt>
                <c:pt idx="15480">
                  <c:v>8.1867431535881298E-10</c:v>
                </c:pt>
                <c:pt idx="15481">
                  <c:v>7.9764772129909099E-10</c:v>
                </c:pt>
                <c:pt idx="15482">
                  <c:v>7.8128764721175404E-10</c:v>
                </c:pt>
                <c:pt idx="15483">
                  <c:v>7.5172724323446899E-10</c:v>
                </c:pt>
                <c:pt idx="15484">
                  <c:v>7.2831413669076095E-10</c:v>
                </c:pt>
                <c:pt idx="15485">
                  <c:v>7.9806149039531205E-10</c:v>
                </c:pt>
                <c:pt idx="15486">
                  <c:v>8.3330927577738503E-10</c:v>
                </c:pt>
                <c:pt idx="15487">
                  <c:v>8.2728032585955797E-10</c:v>
                </c:pt>
                <c:pt idx="15488">
                  <c:v>8.9105309984177399E-10</c:v>
                </c:pt>
                <c:pt idx="15489">
                  <c:v>9.82043910901068E-10</c:v>
                </c:pt>
                <c:pt idx="15490">
                  <c:v>1.1817179534884699E-9</c:v>
                </c:pt>
                <c:pt idx="15491">
                  <c:v>1.3664626444274001E-9</c:v>
                </c:pt>
                <c:pt idx="15492">
                  <c:v>1.38042094910685E-9</c:v>
                </c:pt>
                <c:pt idx="15493">
                  <c:v>1.4966680818947601E-9</c:v>
                </c:pt>
                <c:pt idx="15494">
                  <c:v>1.5285332816623901E-9</c:v>
                </c:pt>
                <c:pt idx="15495">
                  <c:v>1.54964393784737E-9</c:v>
                </c:pt>
                <c:pt idx="15496">
                  <c:v>1.77213279916109E-9</c:v>
                </c:pt>
                <c:pt idx="15497">
                  <c:v>1.81167756003215E-9</c:v>
                </c:pt>
                <c:pt idx="15498">
                  <c:v>1.9638667455927002E-9</c:v>
                </c:pt>
                <c:pt idx="15499">
                  <c:v>1.9545782822200699E-9</c:v>
                </c:pt>
                <c:pt idx="15500">
                  <c:v>2.4314832934938801E-9</c:v>
                </c:pt>
                <c:pt idx="15501">
                  <c:v>2.38547150990526E-9</c:v>
                </c:pt>
                <c:pt idx="15502">
                  <c:v>2.7274839527499299E-9</c:v>
                </c:pt>
                <c:pt idx="15503">
                  <c:v>1.6591928596970301E-9</c:v>
                </c:pt>
                <c:pt idx="15504">
                  <c:v>1.71393750431784E-9</c:v>
                </c:pt>
                <c:pt idx="15505">
                  <c:v>2.9507827303614002E-9</c:v>
                </c:pt>
                <c:pt idx="15506">
                  <c:v>3.3912355809136501E-9</c:v>
                </c:pt>
                <c:pt idx="15507">
                  <c:v>3.14392894067268E-9</c:v>
                </c:pt>
                <c:pt idx="15508">
                  <c:v>4.8786044184223502E-9</c:v>
                </c:pt>
                <c:pt idx="15509">
                  <c:v>5.1589970174609596E-9</c:v>
                </c:pt>
                <c:pt idx="15510">
                  <c:v>3.3868221576756401E-9</c:v>
                </c:pt>
                <c:pt idx="15511">
                  <c:v>4.40518364878278E-9</c:v>
                </c:pt>
                <c:pt idx="15512">
                  <c:v>6.3333099387008203E-9</c:v>
                </c:pt>
                <c:pt idx="15513">
                  <c:v>5.9232283384761601E-9</c:v>
                </c:pt>
                <c:pt idx="15514">
                  <c:v>4.64802676578946E-9</c:v>
                </c:pt>
                <c:pt idx="15515">
                  <c:v>5.4930328489917699E-9</c:v>
                </c:pt>
                <c:pt idx="15516">
                  <c:v>5.1534338817558501E-9</c:v>
                </c:pt>
                <c:pt idx="15517">
                  <c:v>5.0340363013857903E-9</c:v>
                </c:pt>
                <c:pt idx="15518">
                  <c:v>4.8686634814619501E-9</c:v>
                </c:pt>
                <c:pt idx="15519">
                  <c:v>4.4935062209148302E-9</c:v>
                </c:pt>
                <c:pt idx="15520">
                  <c:v>5.3226752939082596E-9</c:v>
                </c:pt>
                <c:pt idx="15521">
                  <c:v>8.3866840554704799E-9</c:v>
                </c:pt>
                <c:pt idx="15522">
                  <c:v>9.7691867589439603E-9</c:v>
                </c:pt>
                <c:pt idx="15523">
                  <c:v>7.6572480318786292E-9</c:v>
                </c:pt>
                <c:pt idx="15524">
                  <c:v>8.2786673139396897E-9</c:v>
                </c:pt>
                <c:pt idx="15525">
                  <c:v>9.2948375693597604E-9</c:v>
                </c:pt>
                <c:pt idx="15526">
                  <c:v>7.9610999680790006E-9</c:v>
                </c:pt>
                <c:pt idx="15527">
                  <c:v>7.8246480193831604E-9</c:v>
                </c:pt>
                <c:pt idx="15528">
                  <c:v>8.0112079789292695E-9</c:v>
                </c:pt>
                <c:pt idx="15529">
                  <c:v>9.0252105491969994E-9</c:v>
                </c:pt>
                <c:pt idx="15530">
                  <c:v>9.2396394917181598E-9</c:v>
                </c:pt>
                <c:pt idx="15531">
                  <c:v>9.4064276996239395E-9</c:v>
                </c:pt>
                <c:pt idx="15532">
                  <c:v>1.0983672697704399E-8</c:v>
                </c:pt>
                <c:pt idx="15533">
                  <c:v>1.3477117087289499E-8</c:v>
                </c:pt>
                <c:pt idx="15534">
                  <c:v>1.1331014496787199E-8</c:v>
                </c:pt>
                <c:pt idx="15535">
                  <c:v>7.9268184570630103E-9</c:v>
                </c:pt>
                <c:pt idx="15536">
                  <c:v>8.8725547360662408E-9</c:v>
                </c:pt>
                <c:pt idx="15537">
                  <c:v>7.4878342880104198E-9</c:v>
                </c:pt>
                <c:pt idx="15538">
                  <c:v>7.0303292216757599E-9</c:v>
                </c:pt>
                <c:pt idx="15539">
                  <c:v>6.8494963229171299E-9</c:v>
                </c:pt>
                <c:pt idx="15540">
                  <c:v>7.7332423752183107E-9</c:v>
                </c:pt>
                <c:pt idx="15541">
                  <c:v>7.1301191432719196E-9</c:v>
                </c:pt>
                <c:pt idx="15542">
                  <c:v>6.7405184190358496E-9</c:v>
                </c:pt>
                <c:pt idx="15543">
                  <c:v>8.32833277286776E-9</c:v>
                </c:pt>
                <c:pt idx="15544">
                  <c:v>1.43708791153467E-8</c:v>
                </c:pt>
                <c:pt idx="15545">
                  <c:v>1.22254635212828E-8</c:v>
                </c:pt>
                <c:pt idx="15546">
                  <c:v>5.7750610036007999E-9</c:v>
                </c:pt>
                <c:pt idx="15547">
                  <c:v>3.5577986073610499E-9</c:v>
                </c:pt>
                <c:pt idx="15548">
                  <c:v>5.6154710399836697E-9</c:v>
                </c:pt>
                <c:pt idx="15549">
                  <c:v>8.0945642475616402E-9</c:v>
                </c:pt>
                <c:pt idx="15550">
                  <c:v>4.1123031699302499E-9</c:v>
                </c:pt>
                <c:pt idx="15551">
                  <c:v>4.5307677956755698E-9</c:v>
                </c:pt>
                <c:pt idx="15552">
                  <c:v>7.9205983202728001E-9</c:v>
                </c:pt>
                <c:pt idx="15553">
                  <c:v>5.4622048610175101E-9</c:v>
                </c:pt>
                <c:pt idx="15554">
                  <c:v>3.9899080346525804E-9</c:v>
                </c:pt>
                <c:pt idx="15555">
                  <c:v>3.22153537332164E-9</c:v>
                </c:pt>
                <c:pt idx="15556">
                  <c:v>3.3192397893837301E-9</c:v>
                </c:pt>
                <c:pt idx="15557">
                  <c:v>2.3758343018358498E-9</c:v>
                </c:pt>
                <c:pt idx="15558">
                  <c:v>8.2841819607081599E-9</c:v>
                </c:pt>
                <c:pt idx="15559">
                  <c:v>7.4445411525742001E-9</c:v>
                </c:pt>
                <c:pt idx="15560">
                  <c:v>1.9129748132538299E-9</c:v>
                </c:pt>
                <c:pt idx="15561">
                  <c:v>2.4148854114062299E-9</c:v>
                </c:pt>
                <c:pt idx="15562">
                  <c:v>3.4257009233627301E-9</c:v>
                </c:pt>
                <c:pt idx="15563">
                  <c:v>1.7726662860598301E-9</c:v>
                </c:pt>
                <c:pt idx="15564">
                  <c:v>1.59337932662793E-9</c:v>
                </c:pt>
                <c:pt idx="15565">
                  <c:v>1.59571391792873E-9</c:v>
                </c:pt>
                <c:pt idx="15566">
                  <c:v>2.4336669061124501E-9</c:v>
                </c:pt>
                <c:pt idx="15567">
                  <c:v>2.3207563264232799E-9</c:v>
                </c:pt>
                <c:pt idx="15568">
                  <c:v>1.3032015341714199E-9</c:v>
                </c:pt>
                <c:pt idx="15569">
                  <c:v>1.67502814436124E-9</c:v>
                </c:pt>
                <c:pt idx="15570">
                  <c:v>1.7061209637967901E-9</c:v>
                </c:pt>
                <c:pt idx="15571">
                  <c:v>1.32424194157996E-9</c:v>
                </c:pt>
                <c:pt idx="15572">
                  <c:v>4.2043045501708599E-8</c:v>
                </c:pt>
                <c:pt idx="15573">
                  <c:v>4.3937356555081197E-8</c:v>
                </c:pt>
                <c:pt idx="15574">
                  <c:v>1.2314266902678201E-9</c:v>
                </c:pt>
                <c:pt idx="15575">
                  <c:v>1.2064232126552099E-9</c:v>
                </c:pt>
                <c:pt idx="15576">
                  <c:v>1.1506945646194701E-9</c:v>
                </c:pt>
                <c:pt idx="15577">
                  <c:v>1.1582892667682299E-9</c:v>
                </c:pt>
                <c:pt idx="15578">
                  <c:v>1.114568351757E-9</c:v>
                </c:pt>
                <c:pt idx="15579">
                  <c:v>2.7909749322401302E-9</c:v>
                </c:pt>
                <c:pt idx="15580">
                  <c:v>3.1756119592832501E-9</c:v>
                </c:pt>
                <c:pt idx="15581">
                  <c:v>1.9353880483676799E-9</c:v>
                </c:pt>
                <c:pt idx="15582">
                  <c:v>1.57000681599739E-9</c:v>
                </c:pt>
                <c:pt idx="15583">
                  <c:v>1.71551497818283E-9</c:v>
                </c:pt>
                <c:pt idx="15584">
                  <c:v>2.0041533308213201E-9</c:v>
                </c:pt>
                <c:pt idx="15585">
                  <c:v>2.8399218426539198E-9</c:v>
                </c:pt>
                <c:pt idx="15586">
                  <c:v>3.9280824628914803E-9</c:v>
                </c:pt>
                <c:pt idx="15587">
                  <c:v>4.4496034774810504E-9</c:v>
                </c:pt>
                <c:pt idx="15588">
                  <c:v>5.02551571288376E-9</c:v>
                </c:pt>
                <c:pt idx="15589">
                  <c:v>5.4331677495422303E-9</c:v>
                </c:pt>
                <c:pt idx="15590">
                  <c:v>5.5040614012607504E-9</c:v>
                </c:pt>
                <c:pt idx="15591">
                  <c:v>5.4027934858258102E-9</c:v>
                </c:pt>
                <c:pt idx="15592">
                  <c:v>5.5657269230777599E-9</c:v>
                </c:pt>
                <c:pt idx="15593">
                  <c:v>8.5832442814670101E-9</c:v>
                </c:pt>
                <c:pt idx="15594">
                  <c:v>8.9903719612572995E-9</c:v>
                </c:pt>
                <c:pt idx="15595">
                  <c:v>6.6275149659700799E-9</c:v>
                </c:pt>
                <c:pt idx="15596">
                  <c:v>6.4321189084633596E-9</c:v>
                </c:pt>
                <c:pt idx="15597">
                  <c:v>6.2207985400172099E-9</c:v>
                </c:pt>
                <c:pt idx="15598">
                  <c:v>5.8174926025660499E-9</c:v>
                </c:pt>
                <c:pt idx="15599">
                  <c:v>5.6155474235956497E-9</c:v>
                </c:pt>
                <c:pt idx="15600">
                  <c:v>5.5048304720808503E-9</c:v>
                </c:pt>
                <c:pt idx="15601">
                  <c:v>5.1355314563795502E-9</c:v>
                </c:pt>
                <c:pt idx="15602">
                  <c:v>4.69248335463534E-9</c:v>
                </c:pt>
                <c:pt idx="15603">
                  <c:v>4.2299425176187596E-9</c:v>
                </c:pt>
                <c:pt idx="15604">
                  <c:v>3.95191958796755E-9</c:v>
                </c:pt>
                <c:pt idx="15605">
                  <c:v>3.6791425867320699E-9</c:v>
                </c:pt>
                <c:pt idx="15606">
                  <c:v>3.3641887672384801E-9</c:v>
                </c:pt>
                <c:pt idx="15607">
                  <c:v>3.1727388040381398E-9</c:v>
                </c:pt>
                <c:pt idx="15608">
                  <c:v>3.2752516433766299E-9</c:v>
                </c:pt>
                <c:pt idx="15609">
                  <c:v>3.3395550777624099E-9</c:v>
                </c:pt>
                <c:pt idx="15610">
                  <c:v>3.7329976255797898E-9</c:v>
                </c:pt>
                <c:pt idx="15611">
                  <c:v>3.6336244234298101E-9</c:v>
                </c:pt>
                <c:pt idx="15612">
                  <c:v>3.9196904654324898E-9</c:v>
                </c:pt>
                <c:pt idx="15613">
                  <c:v>4.35479420883691E-9</c:v>
                </c:pt>
                <c:pt idx="15614">
                  <c:v>4.1135288072649999E-9</c:v>
                </c:pt>
                <c:pt idx="15615">
                  <c:v>3.3129891531543001E-9</c:v>
                </c:pt>
                <c:pt idx="15616">
                  <c:v>2.93499855220823E-9</c:v>
                </c:pt>
                <c:pt idx="15617">
                  <c:v>2.6800062681721301E-9</c:v>
                </c:pt>
                <c:pt idx="15618">
                  <c:v>2.7031294206890802E-9</c:v>
                </c:pt>
                <c:pt idx="15619">
                  <c:v>2.76638916318979E-9</c:v>
                </c:pt>
                <c:pt idx="15620">
                  <c:v>3.6669855026707E-9</c:v>
                </c:pt>
                <c:pt idx="15621">
                  <c:v>3.8017984977414704E-9</c:v>
                </c:pt>
                <c:pt idx="15622">
                  <c:v>3.20790030049712E-9</c:v>
                </c:pt>
                <c:pt idx="15623">
                  <c:v>3.2595563046761499E-9</c:v>
                </c:pt>
                <c:pt idx="15624">
                  <c:v>2.9959976477525202E-9</c:v>
                </c:pt>
                <c:pt idx="15625">
                  <c:v>3.3278467603167199E-9</c:v>
                </c:pt>
                <c:pt idx="15626">
                  <c:v>7.5059251401231306E-9</c:v>
                </c:pt>
                <c:pt idx="15627">
                  <c:v>7.5066745173173002E-9</c:v>
                </c:pt>
                <c:pt idx="15628">
                  <c:v>6.1852375815810296E-9</c:v>
                </c:pt>
                <c:pt idx="15629">
                  <c:v>6.10014906404167E-9</c:v>
                </c:pt>
                <c:pt idx="15630">
                  <c:v>3.4180719307520901E-9</c:v>
                </c:pt>
                <c:pt idx="15631">
                  <c:v>5.6570607534486898E-9</c:v>
                </c:pt>
                <c:pt idx="15632">
                  <c:v>5.6874680128199497E-9</c:v>
                </c:pt>
                <c:pt idx="15633">
                  <c:v>4.5838644865811102E-9</c:v>
                </c:pt>
                <c:pt idx="15634">
                  <c:v>3.9620548764002504E-9</c:v>
                </c:pt>
                <c:pt idx="15635">
                  <c:v>4.7513632941212297E-9</c:v>
                </c:pt>
                <c:pt idx="15636">
                  <c:v>3.5586494381931599E-9</c:v>
                </c:pt>
                <c:pt idx="15637">
                  <c:v>3.9185819145291902E-9</c:v>
                </c:pt>
                <c:pt idx="15638">
                  <c:v>6.5353221660159302E-9</c:v>
                </c:pt>
                <c:pt idx="15639">
                  <c:v>9.7451599146068998E-9</c:v>
                </c:pt>
                <c:pt idx="15640">
                  <c:v>1.0897326976361899E-8</c:v>
                </c:pt>
                <c:pt idx="15641">
                  <c:v>6.6957085885075304E-9</c:v>
                </c:pt>
                <c:pt idx="15642">
                  <c:v>4.77571605905605E-9</c:v>
                </c:pt>
                <c:pt idx="15643">
                  <c:v>3.9742759144729004E-9</c:v>
                </c:pt>
                <c:pt idx="15644">
                  <c:v>4.6140283025785601E-9</c:v>
                </c:pt>
                <c:pt idx="15645">
                  <c:v>5.6704323601675702E-9</c:v>
                </c:pt>
                <c:pt idx="15646">
                  <c:v>7.0210270096892702E-9</c:v>
                </c:pt>
                <c:pt idx="15647">
                  <c:v>5.95366576707363E-9</c:v>
                </c:pt>
                <c:pt idx="15648">
                  <c:v>6.0081777772714801E-9</c:v>
                </c:pt>
                <c:pt idx="15649">
                  <c:v>5.5252121798514003E-9</c:v>
                </c:pt>
                <c:pt idx="15650">
                  <c:v>6.4008452880231502E-9</c:v>
                </c:pt>
                <c:pt idx="15651">
                  <c:v>7.4961308240584307E-9</c:v>
                </c:pt>
                <c:pt idx="15652">
                  <c:v>5.4974977136055E-9</c:v>
                </c:pt>
                <c:pt idx="15653">
                  <c:v>6.1388064983608299E-9</c:v>
                </c:pt>
                <c:pt idx="15654">
                  <c:v>3.3511649898891999E-9</c:v>
                </c:pt>
                <c:pt idx="15655">
                  <c:v>2.5467672345825601E-9</c:v>
                </c:pt>
                <c:pt idx="15656">
                  <c:v>2.2176930764281999E-9</c:v>
                </c:pt>
                <c:pt idx="15657">
                  <c:v>1.7366745331639299E-9</c:v>
                </c:pt>
                <c:pt idx="15658">
                  <c:v>1.2904448331102199E-9</c:v>
                </c:pt>
                <c:pt idx="15659">
                  <c:v>4.8682326461645296E-9</c:v>
                </c:pt>
                <c:pt idx="15660">
                  <c:v>5.1974832021029002E-9</c:v>
                </c:pt>
                <c:pt idx="15661">
                  <c:v>1.1963215025844E-9</c:v>
                </c:pt>
                <c:pt idx="15662">
                  <c:v>3.8438714811396599E-9</c:v>
                </c:pt>
                <c:pt idx="15663">
                  <c:v>6.6936570434369696E-9</c:v>
                </c:pt>
                <c:pt idx="15664">
                  <c:v>4.1900111994146498E-9</c:v>
                </c:pt>
                <c:pt idx="15665">
                  <c:v>1.33089175817777E-9</c:v>
                </c:pt>
                <c:pt idx="15666">
                  <c:v>1.33141475722832E-9</c:v>
                </c:pt>
                <c:pt idx="15667">
                  <c:v>1.26507552093479E-9</c:v>
                </c:pt>
                <c:pt idx="15668">
                  <c:v>1.29336113780747E-9</c:v>
                </c:pt>
                <c:pt idx="15669">
                  <c:v>1.3161001725822899E-9</c:v>
                </c:pt>
                <c:pt idx="15670">
                  <c:v>1.2798110585121799E-9</c:v>
                </c:pt>
                <c:pt idx="15671">
                  <c:v>1.2389744780847799E-9</c:v>
                </c:pt>
                <c:pt idx="15672">
                  <c:v>1.21947449634707E-9</c:v>
                </c:pt>
                <c:pt idx="15673">
                  <c:v>1.1805022746269301E-9</c:v>
                </c:pt>
                <c:pt idx="15674">
                  <c:v>1.2360811412297701E-9</c:v>
                </c:pt>
                <c:pt idx="15675">
                  <c:v>1.26412227772883E-9</c:v>
                </c:pt>
                <c:pt idx="15676">
                  <c:v>1.17898968199118E-9</c:v>
                </c:pt>
                <c:pt idx="15677">
                  <c:v>1.1379080515442999E-9</c:v>
                </c:pt>
                <c:pt idx="15678">
                  <c:v>1.1451716149395599E-9</c:v>
                </c:pt>
                <c:pt idx="15679">
                  <c:v>1.1165857478404099E-9</c:v>
                </c:pt>
                <c:pt idx="15680">
                  <c:v>1.14768285362692E-9</c:v>
                </c:pt>
                <c:pt idx="15681">
                  <c:v>1.3420656693176399E-9</c:v>
                </c:pt>
                <c:pt idx="15682">
                  <c:v>1.4275434002077701E-9</c:v>
                </c:pt>
                <c:pt idx="15683">
                  <c:v>1.3540779702740999E-9</c:v>
                </c:pt>
                <c:pt idx="15684">
                  <c:v>1.2751961007071299E-9</c:v>
                </c:pt>
                <c:pt idx="15685">
                  <c:v>1.2111477918796201E-9</c:v>
                </c:pt>
                <c:pt idx="15686">
                  <c:v>1.2392355075833501E-9</c:v>
                </c:pt>
                <c:pt idx="15687">
                  <c:v>1.29798965772356E-9</c:v>
                </c:pt>
                <c:pt idx="15688">
                  <c:v>1.38420454595621E-9</c:v>
                </c:pt>
                <c:pt idx="15689">
                  <c:v>1.50273198100568E-9</c:v>
                </c:pt>
                <c:pt idx="15690">
                  <c:v>1.6478129943232799E-9</c:v>
                </c:pt>
                <c:pt idx="15691">
                  <c:v>2.1971750401580402E-9</c:v>
                </c:pt>
                <c:pt idx="15692">
                  <c:v>2.1244339348679602E-9</c:v>
                </c:pt>
                <c:pt idx="15693">
                  <c:v>1.9737482134108501E-9</c:v>
                </c:pt>
                <c:pt idx="15694">
                  <c:v>2.4588038017331202E-9</c:v>
                </c:pt>
                <c:pt idx="15695">
                  <c:v>2.6133517775832301E-9</c:v>
                </c:pt>
                <c:pt idx="15696">
                  <c:v>2.64827475754461E-9</c:v>
                </c:pt>
                <c:pt idx="15697">
                  <c:v>2.5502695483693999E-9</c:v>
                </c:pt>
                <c:pt idx="15698">
                  <c:v>2.37279863592554E-9</c:v>
                </c:pt>
                <c:pt idx="15699">
                  <c:v>2.5085594426346599E-9</c:v>
                </c:pt>
                <c:pt idx="15700">
                  <c:v>2.4086597144175101E-9</c:v>
                </c:pt>
                <c:pt idx="15701">
                  <c:v>2.2984523228062099E-9</c:v>
                </c:pt>
                <c:pt idx="15702">
                  <c:v>2.5954415803384599E-9</c:v>
                </c:pt>
                <c:pt idx="15703">
                  <c:v>2.16683426673568E-9</c:v>
                </c:pt>
                <c:pt idx="15704">
                  <c:v>3.3641236886034398E-9</c:v>
                </c:pt>
                <c:pt idx="15705">
                  <c:v>3.8420175050240903E-9</c:v>
                </c:pt>
                <c:pt idx="15706">
                  <c:v>3.27297732478707E-9</c:v>
                </c:pt>
                <c:pt idx="15707">
                  <c:v>3.5803298654121902E-9</c:v>
                </c:pt>
                <c:pt idx="15708">
                  <c:v>3.28498907100412E-9</c:v>
                </c:pt>
                <c:pt idx="15709">
                  <c:v>2.59968352545353E-9</c:v>
                </c:pt>
                <c:pt idx="15710">
                  <c:v>3.1869089363072299E-9</c:v>
                </c:pt>
                <c:pt idx="15711">
                  <c:v>3.26656885403031E-9</c:v>
                </c:pt>
                <c:pt idx="15712">
                  <c:v>3.31492879626116E-9</c:v>
                </c:pt>
                <c:pt idx="15713">
                  <c:v>3.3998161489393402E-9</c:v>
                </c:pt>
                <c:pt idx="15714">
                  <c:v>3.3390436920254202E-9</c:v>
                </c:pt>
                <c:pt idx="15715">
                  <c:v>2.6992636592503901E-9</c:v>
                </c:pt>
                <c:pt idx="15716">
                  <c:v>3.5614400276076601E-9</c:v>
                </c:pt>
                <c:pt idx="15717">
                  <c:v>3.1588038255783E-9</c:v>
                </c:pt>
                <c:pt idx="15718">
                  <c:v>3.9026603031553999E-9</c:v>
                </c:pt>
                <c:pt idx="15719">
                  <c:v>3.91999019164848E-9</c:v>
                </c:pt>
                <c:pt idx="15720">
                  <c:v>3.4894865533375698E-9</c:v>
                </c:pt>
                <c:pt idx="15721">
                  <c:v>4.9296861627497601E-9</c:v>
                </c:pt>
                <c:pt idx="15722">
                  <c:v>5.1749259746697903E-9</c:v>
                </c:pt>
                <c:pt idx="15723">
                  <c:v>5.06134626165027E-9</c:v>
                </c:pt>
                <c:pt idx="15724">
                  <c:v>4.1330788215999101E-9</c:v>
                </c:pt>
                <c:pt idx="15725">
                  <c:v>3.4997657668046102E-9</c:v>
                </c:pt>
                <c:pt idx="15726">
                  <c:v>4.4996338945434002E-9</c:v>
                </c:pt>
                <c:pt idx="15727">
                  <c:v>4.9758599317746098E-9</c:v>
                </c:pt>
                <c:pt idx="15728">
                  <c:v>4.5052849798075902E-9</c:v>
                </c:pt>
                <c:pt idx="15729">
                  <c:v>3.8103474559855201E-9</c:v>
                </c:pt>
                <c:pt idx="15730">
                  <c:v>3.7965485699219701E-9</c:v>
                </c:pt>
                <c:pt idx="15731">
                  <c:v>5.3491051364832799E-9</c:v>
                </c:pt>
                <c:pt idx="15732">
                  <c:v>5.7251455336806001E-9</c:v>
                </c:pt>
                <c:pt idx="15733">
                  <c:v>3.7219216500858998E-9</c:v>
                </c:pt>
                <c:pt idx="15734">
                  <c:v>3.71773658365055E-9</c:v>
                </c:pt>
                <c:pt idx="15735">
                  <c:v>3.3947815501399799E-9</c:v>
                </c:pt>
                <c:pt idx="15736">
                  <c:v>3.5213162325090799E-9</c:v>
                </c:pt>
                <c:pt idx="15737">
                  <c:v>5.1639444875480197E-9</c:v>
                </c:pt>
                <c:pt idx="15738">
                  <c:v>3.8864677508420097E-9</c:v>
                </c:pt>
                <c:pt idx="15739">
                  <c:v>6.2342804660956797E-9</c:v>
                </c:pt>
                <c:pt idx="15740">
                  <c:v>8.8862359408170107E-9</c:v>
                </c:pt>
                <c:pt idx="15741">
                  <c:v>1.0166882224103399E-8</c:v>
                </c:pt>
                <c:pt idx="15742">
                  <c:v>7.7848850638384393E-9</c:v>
                </c:pt>
                <c:pt idx="15743">
                  <c:v>6.8980143898935598E-9</c:v>
                </c:pt>
                <c:pt idx="15744">
                  <c:v>5.8322793042716503E-9</c:v>
                </c:pt>
                <c:pt idx="15745">
                  <c:v>4.0908290071128203E-9</c:v>
                </c:pt>
                <c:pt idx="15746">
                  <c:v>3.2578668282488899E-9</c:v>
                </c:pt>
                <c:pt idx="15747">
                  <c:v>3.8482158678237703E-9</c:v>
                </c:pt>
                <c:pt idx="15748">
                  <c:v>3.40530479550821E-9</c:v>
                </c:pt>
                <c:pt idx="15749">
                  <c:v>2.2842143937134899E-9</c:v>
                </c:pt>
                <c:pt idx="15750">
                  <c:v>3.0562699053210901E-9</c:v>
                </c:pt>
                <c:pt idx="15751">
                  <c:v>5.3867232310019501E-9</c:v>
                </c:pt>
                <c:pt idx="15752">
                  <c:v>6.1618001771893498E-9</c:v>
                </c:pt>
                <c:pt idx="15753">
                  <c:v>2.03566732282931E-9</c:v>
                </c:pt>
                <c:pt idx="15754">
                  <c:v>1.3948996028319001E-9</c:v>
                </c:pt>
                <c:pt idx="15755">
                  <c:v>1.3169129977659999E-9</c:v>
                </c:pt>
                <c:pt idx="15756">
                  <c:v>1.30361466805025E-9</c:v>
                </c:pt>
                <c:pt idx="15757">
                  <c:v>1.3435066200605001E-9</c:v>
                </c:pt>
                <c:pt idx="15758">
                  <c:v>1.42291033989019E-9</c:v>
                </c:pt>
                <c:pt idx="15759">
                  <c:v>1.4574331181795501E-9</c:v>
                </c:pt>
                <c:pt idx="15760">
                  <c:v>1.38481033613329E-9</c:v>
                </c:pt>
                <c:pt idx="15761">
                  <c:v>1.2908223396413101E-9</c:v>
                </c:pt>
                <c:pt idx="15762">
                  <c:v>1.2327390317779499E-9</c:v>
                </c:pt>
                <c:pt idx="15763">
                  <c:v>1.20220288856922E-9</c:v>
                </c:pt>
                <c:pt idx="15764">
                  <c:v>1.1625865184025201E-9</c:v>
                </c:pt>
                <c:pt idx="15765">
                  <c:v>1.16516692837992E-9</c:v>
                </c:pt>
                <c:pt idx="15766">
                  <c:v>1.1478203693887101E-9</c:v>
                </c:pt>
                <c:pt idx="15767">
                  <c:v>1.09908197185898E-9</c:v>
                </c:pt>
                <c:pt idx="15768">
                  <c:v>1.0603657717016101E-9</c:v>
                </c:pt>
                <c:pt idx="15769">
                  <c:v>1.0688096347546399E-9</c:v>
                </c:pt>
                <c:pt idx="15770">
                  <c:v>1.0553373369674799E-9</c:v>
                </c:pt>
                <c:pt idx="15771">
                  <c:v>9.8903081566141306E-10</c:v>
                </c:pt>
                <c:pt idx="15772">
                  <c:v>9.8009827553508E-10</c:v>
                </c:pt>
                <c:pt idx="15773">
                  <c:v>1.0065562839605601E-9</c:v>
                </c:pt>
                <c:pt idx="15774">
                  <c:v>9.5410042983955291E-10</c:v>
                </c:pt>
                <c:pt idx="15775">
                  <c:v>9.2994223763628295E-10</c:v>
                </c:pt>
                <c:pt idx="15776">
                  <c:v>9.339852415826369E-10</c:v>
                </c:pt>
                <c:pt idx="15777">
                  <c:v>9.41803823216995E-10</c:v>
                </c:pt>
                <c:pt idx="15778">
                  <c:v>9.7972237873537904E-10</c:v>
                </c:pt>
                <c:pt idx="15779">
                  <c:v>9.847722322201839E-10</c:v>
                </c:pt>
                <c:pt idx="15780">
                  <c:v>1.0402569290098299E-9</c:v>
                </c:pt>
                <c:pt idx="15781">
                  <c:v>1.11492963452894E-9</c:v>
                </c:pt>
                <c:pt idx="15782">
                  <c:v>1.2082929111880099E-9</c:v>
                </c:pt>
                <c:pt idx="15783">
                  <c:v>1.3520427302554001E-9</c:v>
                </c:pt>
                <c:pt idx="15784">
                  <c:v>1.4712834984263801E-9</c:v>
                </c:pt>
                <c:pt idx="15785">
                  <c:v>1.5587661300844801E-9</c:v>
                </c:pt>
                <c:pt idx="15786">
                  <c:v>1.63350288159856E-9</c:v>
                </c:pt>
                <c:pt idx="15787">
                  <c:v>2.0171967706946902E-9</c:v>
                </c:pt>
                <c:pt idx="15788">
                  <c:v>2.0813098868466E-9</c:v>
                </c:pt>
                <c:pt idx="15789">
                  <c:v>2.0373723227435302E-9</c:v>
                </c:pt>
                <c:pt idx="15790">
                  <c:v>3.57707186000464E-9</c:v>
                </c:pt>
                <c:pt idx="15791">
                  <c:v>3.1162101676142499E-9</c:v>
                </c:pt>
                <c:pt idx="15792">
                  <c:v>2.9835542584055598E-9</c:v>
                </c:pt>
                <c:pt idx="15793">
                  <c:v>2.9881167749151102E-9</c:v>
                </c:pt>
                <c:pt idx="15794">
                  <c:v>3.8340855080007603E-9</c:v>
                </c:pt>
                <c:pt idx="15795">
                  <c:v>3.6617355803386001E-9</c:v>
                </c:pt>
                <c:pt idx="15796">
                  <c:v>3.07740804930345E-9</c:v>
                </c:pt>
                <c:pt idx="15797">
                  <c:v>2.4755650178424E-9</c:v>
                </c:pt>
                <c:pt idx="15798">
                  <c:v>2.3989239663870301E-9</c:v>
                </c:pt>
                <c:pt idx="15799">
                  <c:v>2.1744675264022699E-9</c:v>
                </c:pt>
                <c:pt idx="15800">
                  <c:v>2.2468146028824902E-9</c:v>
                </c:pt>
                <c:pt idx="15801">
                  <c:v>2.35433933681502E-9</c:v>
                </c:pt>
                <c:pt idx="15802">
                  <c:v>2.7823292262069401E-9</c:v>
                </c:pt>
                <c:pt idx="15803">
                  <c:v>2.44240506311943E-9</c:v>
                </c:pt>
                <c:pt idx="15804">
                  <c:v>2.7230546500371899E-9</c:v>
                </c:pt>
                <c:pt idx="15805">
                  <c:v>2.4781858831808601E-9</c:v>
                </c:pt>
                <c:pt idx="15806">
                  <c:v>2.3635346856415601E-9</c:v>
                </c:pt>
                <c:pt idx="15807">
                  <c:v>2.2930535145627599E-9</c:v>
                </c:pt>
                <c:pt idx="15808">
                  <c:v>3.5927977066281998E-9</c:v>
                </c:pt>
                <c:pt idx="15809">
                  <c:v>3.9374354417975097E-9</c:v>
                </c:pt>
                <c:pt idx="15810">
                  <c:v>2.9147442114299899E-9</c:v>
                </c:pt>
                <c:pt idx="15811">
                  <c:v>2.8289243509725E-9</c:v>
                </c:pt>
                <c:pt idx="15812">
                  <c:v>5.3368076062015401E-9</c:v>
                </c:pt>
                <c:pt idx="15813">
                  <c:v>8.0376204806254303E-9</c:v>
                </c:pt>
                <c:pt idx="15814">
                  <c:v>6.89786134712805E-9</c:v>
                </c:pt>
                <c:pt idx="15815">
                  <c:v>4.6144587134672099E-9</c:v>
                </c:pt>
                <c:pt idx="15816">
                  <c:v>2.1963459193990299E-9</c:v>
                </c:pt>
                <c:pt idx="15817">
                  <c:v>2.1234287477083201E-9</c:v>
                </c:pt>
                <c:pt idx="15818">
                  <c:v>3.6041308295323801E-9</c:v>
                </c:pt>
                <c:pt idx="15819">
                  <c:v>4.5386163568207604E-9</c:v>
                </c:pt>
                <c:pt idx="15820">
                  <c:v>4.6335468072332302E-9</c:v>
                </c:pt>
                <c:pt idx="15821">
                  <c:v>3.52797123364684E-9</c:v>
                </c:pt>
                <c:pt idx="15822">
                  <c:v>2.65427614755267E-9</c:v>
                </c:pt>
                <c:pt idx="15823">
                  <c:v>5.7897256773940599E-9</c:v>
                </c:pt>
                <c:pt idx="15824">
                  <c:v>5.4205923788806001E-9</c:v>
                </c:pt>
                <c:pt idx="15825">
                  <c:v>3.6806319165264401E-9</c:v>
                </c:pt>
                <c:pt idx="15826">
                  <c:v>5.3874069401922803E-9</c:v>
                </c:pt>
                <c:pt idx="15827">
                  <c:v>4.0048769228779502E-9</c:v>
                </c:pt>
                <c:pt idx="15828">
                  <c:v>1.18310054433832E-8</c:v>
                </c:pt>
                <c:pt idx="15829">
                  <c:v>8.3748846620424901E-9</c:v>
                </c:pt>
                <c:pt idx="15830">
                  <c:v>5.7896948441390304E-9</c:v>
                </c:pt>
                <c:pt idx="15831">
                  <c:v>3.72991371375615E-9</c:v>
                </c:pt>
                <c:pt idx="15832">
                  <c:v>3.9354779150983899E-9</c:v>
                </c:pt>
                <c:pt idx="15833">
                  <c:v>7.10657059815243E-9</c:v>
                </c:pt>
                <c:pt idx="15834">
                  <c:v>6.73150296634224E-9</c:v>
                </c:pt>
                <c:pt idx="15835">
                  <c:v>3.7490011299192598E-9</c:v>
                </c:pt>
                <c:pt idx="15836">
                  <c:v>4.28928072810819E-9</c:v>
                </c:pt>
                <c:pt idx="15837">
                  <c:v>5.1218107643380604E-9</c:v>
                </c:pt>
                <c:pt idx="15838">
                  <c:v>5.1356763973613698E-9</c:v>
                </c:pt>
                <c:pt idx="15839">
                  <c:v>6.6789185899233299E-9</c:v>
                </c:pt>
                <c:pt idx="15840">
                  <c:v>7.23395244228734E-9</c:v>
                </c:pt>
                <c:pt idx="15841">
                  <c:v>5.6164211636040397E-9</c:v>
                </c:pt>
                <c:pt idx="15842">
                  <c:v>5.3273124504451603E-9</c:v>
                </c:pt>
                <c:pt idx="15843">
                  <c:v>6.13516093295933E-9</c:v>
                </c:pt>
                <c:pt idx="15844">
                  <c:v>4.95563214245359E-9</c:v>
                </c:pt>
                <c:pt idx="15845">
                  <c:v>2.6502272328651399E-9</c:v>
                </c:pt>
                <c:pt idx="15846">
                  <c:v>1.9379436852319201E-9</c:v>
                </c:pt>
                <c:pt idx="15847">
                  <c:v>1.5592789882631001E-9</c:v>
                </c:pt>
                <c:pt idx="15848">
                  <c:v>1.5931357847453201E-9</c:v>
                </c:pt>
                <c:pt idx="15849">
                  <c:v>1.2142945746847099E-9</c:v>
                </c:pt>
                <c:pt idx="15850">
                  <c:v>1.24486991790791E-9</c:v>
                </c:pt>
                <c:pt idx="15851">
                  <c:v>1.1222874262944099E-9</c:v>
                </c:pt>
                <c:pt idx="15852">
                  <c:v>1.0066463849458099E-9</c:v>
                </c:pt>
                <c:pt idx="15853">
                  <c:v>9.8263309361487095E-10</c:v>
                </c:pt>
                <c:pt idx="15854">
                  <c:v>1.4421308384590999E-9</c:v>
                </c:pt>
                <c:pt idx="15855">
                  <c:v>1.8834269572011799E-9</c:v>
                </c:pt>
                <c:pt idx="15856">
                  <c:v>1.01158693781093E-9</c:v>
                </c:pt>
                <c:pt idx="15857">
                  <c:v>9.8018340994377107E-10</c:v>
                </c:pt>
                <c:pt idx="15858">
                  <c:v>1.0013970822341701E-9</c:v>
                </c:pt>
                <c:pt idx="15859">
                  <c:v>9.4457851808307602E-10</c:v>
                </c:pt>
                <c:pt idx="15860">
                  <c:v>9.5446944026984793E-10</c:v>
                </c:pt>
                <c:pt idx="15861">
                  <c:v>8.5065881657503505E-10</c:v>
                </c:pt>
                <c:pt idx="15862">
                  <c:v>8.6302072388164303E-10</c:v>
                </c:pt>
                <c:pt idx="15863">
                  <c:v>9.1596411090721397E-10</c:v>
                </c:pt>
                <c:pt idx="15864">
                  <c:v>9.3916693445489405E-10</c:v>
                </c:pt>
                <c:pt idx="15865">
                  <c:v>9.64077093853208E-10</c:v>
                </c:pt>
                <c:pt idx="15866">
                  <c:v>9.5525271135026509E-10</c:v>
                </c:pt>
                <c:pt idx="15867">
                  <c:v>1.0288993730163599E-9</c:v>
                </c:pt>
                <c:pt idx="15868">
                  <c:v>1.01418913172136E-9</c:v>
                </c:pt>
                <c:pt idx="15869">
                  <c:v>9.6486144825415008E-10</c:v>
                </c:pt>
                <c:pt idx="15870">
                  <c:v>9.41918566965666E-10</c:v>
                </c:pt>
                <c:pt idx="15871">
                  <c:v>2.1951997253562799E-9</c:v>
                </c:pt>
                <c:pt idx="15872">
                  <c:v>2.30650054232922E-9</c:v>
                </c:pt>
                <c:pt idx="15873">
                  <c:v>8.1346105292505305E-10</c:v>
                </c:pt>
                <c:pt idx="15874">
                  <c:v>8.4063805585381999E-10</c:v>
                </c:pt>
                <c:pt idx="15875">
                  <c:v>8.8052110924670198E-10</c:v>
                </c:pt>
                <c:pt idx="15876">
                  <c:v>9.1209436970245696E-10</c:v>
                </c:pt>
                <c:pt idx="15877">
                  <c:v>9.5977379467886402E-10</c:v>
                </c:pt>
                <c:pt idx="15878">
                  <c:v>1.0230225435117101E-9</c:v>
                </c:pt>
                <c:pt idx="15879">
                  <c:v>1.1779096203058499E-9</c:v>
                </c:pt>
                <c:pt idx="15880">
                  <c:v>1.2659707876010299E-9</c:v>
                </c:pt>
                <c:pt idx="15881">
                  <c:v>1.3107690106585999E-9</c:v>
                </c:pt>
                <c:pt idx="15882">
                  <c:v>1.4168147991888101E-9</c:v>
                </c:pt>
                <c:pt idx="15883">
                  <c:v>1.80533244872728E-9</c:v>
                </c:pt>
                <c:pt idx="15884">
                  <c:v>1.8745370956690299E-9</c:v>
                </c:pt>
                <c:pt idx="15885">
                  <c:v>2.0093621887174902E-9</c:v>
                </c:pt>
                <c:pt idx="15886">
                  <c:v>2.73758990033994E-9</c:v>
                </c:pt>
                <c:pt idx="15887">
                  <c:v>2.7382094220689302E-9</c:v>
                </c:pt>
                <c:pt idx="15888">
                  <c:v>2.0216617818268101E-9</c:v>
                </c:pt>
                <c:pt idx="15889">
                  <c:v>2.04990450073964E-9</c:v>
                </c:pt>
                <c:pt idx="15890">
                  <c:v>2.6321801364305098E-9</c:v>
                </c:pt>
                <c:pt idx="15891">
                  <c:v>2.8234916791304199E-9</c:v>
                </c:pt>
                <c:pt idx="15892">
                  <c:v>2.3026678256832301E-9</c:v>
                </c:pt>
                <c:pt idx="15893">
                  <c:v>2.4262712029077199E-9</c:v>
                </c:pt>
                <c:pt idx="15894">
                  <c:v>3.0598091423524102E-9</c:v>
                </c:pt>
                <c:pt idx="15895">
                  <c:v>3.2300305650278501E-9</c:v>
                </c:pt>
                <c:pt idx="15896">
                  <c:v>2.7545229933339002E-9</c:v>
                </c:pt>
                <c:pt idx="15897">
                  <c:v>2.5636397265715E-9</c:v>
                </c:pt>
                <c:pt idx="15898">
                  <c:v>2.2942580059964499E-9</c:v>
                </c:pt>
                <c:pt idx="15899">
                  <c:v>3.43632001310187E-9</c:v>
                </c:pt>
                <c:pt idx="15900">
                  <c:v>4.1431573661403203E-9</c:v>
                </c:pt>
                <c:pt idx="15901">
                  <c:v>2.7264002089505402E-9</c:v>
                </c:pt>
                <c:pt idx="15902">
                  <c:v>3.1965575118041602E-9</c:v>
                </c:pt>
                <c:pt idx="15903">
                  <c:v>3.1753191310580701E-9</c:v>
                </c:pt>
                <c:pt idx="15904">
                  <c:v>4.1704868504022099E-9</c:v>
                </c:pt>
                <c:pt idx="15905">
                  <c:v>4.0178994605691201E-9</c:v>
                </c:pt>
                <c:pt idx="15906">
                  <c:v>2.26779151745545E-9</c:v>
                </c:pt>
                <c:pt idx="15907">
                  <c:v>2.3199397383487302E-9</c:v>
                </c:pt>
                <c:pt idx="15908">
                  <c:v>3.01736855879894E-9</c:v>
                </c:pt>
                <c:pt idx="15909">
                  <c:v>2.66909717115147E-9</c:v>
                </c:pt>
                <c:pt idx="15910">
                  <c:v>2.83063403610036E-9</c:v>
                </c:pt>
                <c:pt idx="15911">
                  <c:v>2.0332913813980201E-9</c:v>
                </c:pt>
                <c:pt idx="15912">
                  <c:v>1.9361360613979701E-9</c:v>
                </c:pt>
                <c:pt idx="15913">
                  <c:v>1.8223154121295599E-9</c:v>
                </c:pt>
                <c:pt idx="15914">
                  <c:v>1.72607808745285E-9</c:v>
                </c:pt>
                <c:pt idx="15915">
                  <c:v>1.7017540357614501E-9</c:v>
                </c:pt>
                <c:pt idx="15916">
                  <c:v>1.63001403200646E-9</c:v>
                </c:pt>
                <c:pt idx="15917">
                  <c:v>1.6369354122377901E-9</c:v>
                </c:pt>
                <c:pt idx="15918">
                  <c:v>1.54098984412768E-9</c:v>
                </c:pt>
                <c:pt idx="15919">
                  <c:v>1.4956692348246101E-9</c:v>
                </c:pt>
                <c:pt idx="15920">
                  <c:v>1.55424499581556E-9</c:v>
                </c:pt>
                <c:pt idx="15921">
                  <c:v>1.5384452402507901E-9</c:v>
                </c:pt>
                <c:pt idx="15922">
                  <c:v>1.5004198320551899E-9</c:v>
                </c:pt>
                <c:pt idx="15923">
                  <c:v>1.3010431066964E-9</c:v>
                </c:pt>
                <c:pt idx="15924">
                  <c:v>1.2309066481425899E-9</c:v>
                </c:pt>
                <c:pt idx="15925">
                  <c:v>1.21729457843418E-9</c:v>
                </c:pt>
                <c:pt idx="15926">
                  <c:v>1.57425399753253E-9</c:v>
                </c:pt>
                <c:pt idx="15927">
                  <c:v>1.5731374326635099E-9</c:v>
                </c:pt>
                <c:pt idx="15928">
                  <c:v>1.1082346413668101E-9</c:v>
                </c:pt>
                <c:pt idx="15929">
                  <c:v>1.0444802722235699E-9</c:v>
                </c:pt>
                <c:pt idx="15930">
                  <c:v>1.05469858689099E-9</c:v>
                </c:pt>
                <c:pt idx="15931">
                  <c:v>2.11161540535415E-8</c:v>
                </c:pt>
                <c:pt idx="15932">
                  <c:v>2.1263742214625001E-8</c:v>
                </c:pt>
                <c:pt idx="15933">
                  <c:v>1.6882989649906501E-9</c:v>
                </c:pt>
                <c:pt idx="15934">
                  <c:v>1.3496284096989201E-9</c:v>
                </c:pt>
                <c:pt idx="15935">
                  <c:v>1.51381658197527E-9</c:v>
                </c:pt>
                <c:pt idx="15936">
                  <c:v>1.54418310358268E-9</c:v>
                </c:pt>
                <c:pt idx="15937">
                  <c:v>1.4525602549899901E-9</c:v>
                </c:pt>
                <c:pt idx="15938">
                  <c:v>1.30687785823912E-9</c:v>
                </c:pt>
                <c:pt idx="15939">
                  <c:v>1.3787908242057201E-9</c:v>
                </c:pt>
                <c:pt idx="15940">
                  <c:v>1.42366130838296E-9</c:v>
                </c:pt>
                <c:pt idx="15941">
                  <c:v>1.39705457968896E-9</c:v>
                </c:pt>
                <c:pt idx="15942">
                  <c:v>1.1493027920127599E-9</c:v>
                </c:pt>
                <c:pt idx="15943">
                  <c:v>8.9996644139439905E-10</c:v>
                </c:pt>
                <c:pt idx="15944">
                  <c:v>8.6098315844172105E-10</c:v>
                </c:pt>
                <c:pt idx="15945">
                  <c:v>8.3309567266686896E-10</c:v>
                </c:pt>
                <c:pt idx="15946">
                  <c:v>8.90249616355461E-10</c:v>
                </c:pt>
                <c:pt idx="15947">
                  <c:v>9.8818600603637497E-10</c:v>
                </c:pt>
                <c:pt idx="15948">
                  <c:v>1.1150202471569999E-9</c:v>
                </c:pt>
                <c:pt idx="15949">
                  <c:v>1.2517975024092799E-9</c:v>
                </c:pt>
                <c:pt idx="15950">
                  <c:v>1.2566001258932399E-9</c:v>
                </c:pt>
                <c:pt idx="15951">
                  <c:v>1.1854992698453099E-9</c:v>
                </c:pt>
                <c:pt idx="15952">
                  <c:v>1.1550321651942699E-9</c:v>
                </c:pt>
                <c:pt idx="15953">
                  <c:v>1.2719228183122699E-9</c:v>
                </c:pt>
                <c:pt idx="15954">
                  <c:v>1.36450512141669E-9</c:v>
                </c:pt>
                <c:pt idx="15955">
                  <c:v>1.24073982618291E-9</c:v>
                </c:pt>
                <c:pt idx="15956">
                  <c:v>1.06834239049104E-9</c:v>
                </c:pt>
                <c:pt idx="15957">
                  <c:v>9.769987463206219E-10</c:v>
                </c:pt>
                <c:pt idx="15958">
                  <c:v>1.0283721787337999E-9</c:v>
                </c:pt>
                <c:pt idx="15959">
                  <c:v>1.1070956055268499E-9</c:v>
                </c:pt>
                <c:pt idx="15960">
                  <c:v>1.27954787883361E-9</c:v>
                </c:pt>
                <c:pt idx="15961">
                  <c:v>1.93458098118611E-9</c:v>
                </c:pt>
                <c:pt idx="15962">
                  <c:v>2.5117442354391698E-9</c:v>
                </c:pt>
                <c:pt idx="15963">
                  <c:v>2.8083134250681701E-9</c:v>
                </c:pt>
                <c:pt idx="15964">
                  <c:v>2.8460860393276198E-9</c:v>
                </c:pt>
                <c:pt idx="15965">
                  <c:v>3.1049836121896099E-9</c:v>
                </c:pt>
                <c:pt idx="15966">
                  <c:v>3.2855441139935599E-9</c:v>
                </c:pt>
                <c:pt idx="15967">
                  <c:v>3.31516287991463E-9</c:v>
                </c:pt>
                <c:pt idx="15968">
                  <c:v>3.26878120301675E-9</c:v>
                </c:pt>
                <c:pt idx="15969">
                  <c:v>3.3021908933153802E-9</c:v>
                </c:pt>
                <c:pt idx="15970">
                  <c:v>3.1571554212630301E-9</c:v>
                </c:pt>
                <c:pt idx="15971">
                  <c:v>2.9288020991142301E-9</c:v>
                </c:pt>
                <c:pt idx="15972">
                  <c:v>3.0237040134086699E-9</c:v>
                </c:pt>
                <c:pt idx="15973">
                  <c:v>3.1044695584820299E-9</c:v>
                </c:pt>
                <c:pt idx="15974">
                  <c:v>2.9552836392456401E-9</c:v>
                </c:pt>
                <c:pt idx="15975">
                  <c:v>2.6672503199473099E-9</c:v>
                </c:pt>
                <c:pt idx="15976">
                  <c:v>2.4306944201147199E-9</c:v>
                </c:pt>
                <c:pt idx="15977">
                  <c:v>2.3243553750063699E-9</c:v>
                </c:pt>
                <c:pt idx="15978">
                  <c:v>2.6452320829760901E-9</c:v>
                </c:pt>
                <c:pt idx="15979">
                  <c:v>2.8307117444841502E-9</c:v>
                </c:pt>
                <c:pt idx="15980">
                  <c:v>2.55737220775538E-9</c:v>
                </c:pt>
                <c:pt idx="15981">
                  <c:v>2.5279813354067401E-9</c:v>
                </c:pt>
                <c:pt idx="15982">
                  <c:v>2.6669236423213602E-9</c:v>
                </c:pt>
                <c:pt idx="15983">
                  <c:v>2.8299160714479902E-9</c:v>
                </c:pt>
                <c:pt idx="15984">
                  <c:v>2.4386236586379501E-9</c:v>
                </c:pt>
                <c:pt idx="15985">
                  <c:v>2.6630236973298301E-9</c:v>
                </c:pt>
                <c:pt idx="15986">
                  <c:v>8.7172600816724997E-9</c:v>
                </c:pt>
                <c:pt idx="15987">
                  <c:v>2.4523979900163801E-9</c:v>
                </c:pt>
                <c:pt idx="15988">
                  <c:v>2.61253119256553E-9</c:v>
                </c:pt>
                <c:pt idx="15989">
                  <c:v>2.5624019567539202E-9</c:v>
                </c:pt>
                <c:pt idx="15990">
                  <c:v>2.0867930025580901E-9</c:v>
                </c:pt>
                <c:pt idx="15991">
                  <c:v>2.2671173658169001E-9</c:v>
                </c:pt>
                <c:pt idx="15992">
                  <c:v>2.0912689891182699E-9</c:v>
                </c:pt>
                <c:pt idx="15993">
                  <c:v>2.35966678695377E-9</c:v>
                </c:pt>
                <c:pt idx="15994">
                  <c:v>2.40968066213643E-9</c:v>
                </c:pt>
                <c:pt idx="15995">
                  <c:v>2.5750405169857502E-9</c:v>
                </c:pt>
                <c:pt idx="15996">
                  <c:v>2.56026808343644E-9</c:v>
                </c:pt>
                <c:pt idx="15997">
                  <c:v>3.3159065322598401E-9</c:v>
                </c:pt>
                <c:pt idx="15998">
                  <c:v>3.4407137440386001E-9</c:v>
                </c:pt>
                <c:pt idx="15999">
                  <c:v>2.1151757198663798E-9</c:v>
                </c:pt>
                <c:pt idx="16000">
                  <c:v>2.4470517152363301E-9</c:v>
                </c:pt>
                <c:pt idx="16001">
                  <c:v>2.5053339644164099E-9</c:v>
                </c:pt>
                <c:pt idx="16002">
                  <c:v>2.6826585935582899E-9</c:v>
                </c:pt>
                <c:pt idx="16003">
                  <c:v>2.7144963650130801E-9</c:v>
                </c:pt>
                <c:pt idx="16004">
                  <c:v>2.72788050141198E-9</c:v>
                </c:pt>
                <c:pt idx="16005">
                  <c:v>2.6755746103810599E-9</c:v>
                </c:pt>
                <c:pt idx="16006">
                  <c:v>2.8563405221588702E-9</c:v>
                </c:pt>
                <c:pt idx="16007">
                  <c:v>2.9375457488606E-9</c:v>
                </c:pt>
                <c:pt idx="16008">
                  <c:v>3.7369585659182503E-9</c:v>
                </c:pt>
                <c:pt idx="16009">
                  <c:v>3.5640638273576399E-9</c:v>
                </c:pt>
                <c:pt idx="16010">
                  <c:v>3.5935129319088499E-9</c:v>
                </c:pt>
                <c:pt idx="16011">
                  <c:v>6.4898894741471599E-9</c:v>
                </c:pt>
                <c:pt idx="16012">
                  <c:v>6.7150493014649601E-9</c:v>
                </c:pt>
                <c:pt idx="16013">
                  <c:v>4.3048452348496898E-9</c:v>
                </c:pt>
                <c:pt idx="16014">
                  <c:v>5.4018936992391297E-9</c:v>
                </c:pt>
                <c:pt idx="16015">
                  <c:v>6.7479109285690002E-9</c:v>
                </c:pt>
                <c:pt idx="16016">
                  <c:v>6.8037914838483098E-9</c:v>
                </c:pt>
                <c:pt idx="16017">
                  <c:v>6.9450040863292902E-9</c:v>
                </c:pt>
                <c:pt idx="16018">
                  <c:v>7.30276435093059E-9</c:v>
                </c:pt>
                <c:pt idx="16019">
                  <c:v>6.1818947185961103E-9</c:v>
                </c:pt>
                <c:pt idx="16020">
                  <c:v>6.27424461079394E-9</c:v>
                </c:pt>
                <c:pt idx="16021">
                  <c:v>5.6791404541642903E-9</c:v>
                </c:pt>
                <c:pt idx="16022">
                  <c:v>5.6418571206218303E-9</c:v>
                </c:pt>
                <c:pt idx="16023">
                  <c:v>6.4762830437708796E-9</c:v>
                </c:pt>
                <c:pt idx="16024">
                  <c:v>7.0427426749364097E-9</c:v>
                </c:pt>
                <c:pt idx="16025">
                  <c:v>6.3311920823808997E-9</c:v>
                </c:pt>
                <c:pt idx="16026">
                  <c:v>5.6826779607898997E-9</c:v>
                </c:pt>
                <c:pt idx="16027">
                  <c:v>5.66762729884383E-9</c:v>
                </c:pt>
                <c:pt idx="16028">
                  <c:v>5.7501875605260499E-9</c:v>
                </c:pt>
                <c:pt idx="16029">
                  <c:v>6.0370067715679299E-9</c:v>
                </c:pt>
                <c:pt idx="16030">
                  <c:v>5.2300335194239596E-9</c:v>
                </c:pt>
                <c:pt idx="16031">
                  <c:v>4.0448166589604798E-9</c:v>
                </c:pt>
                <c:pt idx="16032">
                  <c:v>4.0183180291772596E-9</c:v>
                </c:pt>
                <c:pt idx="16033">
                  <c:v>3.9492278216770696E-9</c:v>
                </c:pt>
                <c:pt idx="16034">
                  <c:v>4.1529362584296003E-9</c:v>
                </c:pt>
                <c:pt idx="16035">
                  <c:v>3.9699830244022703E-9</c:v>
                </c:pt>
                <c:pt idx="16036">
                  <c:v>3.9397847606611596E-9</c:v>
                </c:pt>
                <c:pt idx="16037">
                  <c:v>3.2330394902873599E-9</c:v>
                </c:pt>
                <c:pt idx="16038">
                  <c:v>2.9463871018475998E-9</c:v>
                </c:pt>
                <c:pt idx="16039">
                  <c:v>2.9050289789536999E-9</c:v>
                </c:pt>
                <c:pt idx="16040">
                  <c:v>2.39706214794582E-9</c:v>
                </c:pt>
                <c:pt idx="16041">
                  <c:v>2.25066698671504E-9</c:v>
                </c:pt>
                <c:pt idx="16042">
                  <c:v>2.3265547315151299E-9</c:v>
                </c:pt>
                <c:pt idx="16043">
                  <c:v>2.28432553877251E-9</c:v>
                </c:pt>
                <c:pt idx="16044">
                  <c:v>2.3405819867231101E-9</c:v>
                </c:pt>
                <c:pt idx="16045">
                  <c:v>2.1904707384276001E-9</c:v>
                </c:pt>
                <c:pt idx="16046">
                  <c:v>2.2406947781261098E-9</c:v>
                </c:pt>
                <c:pt idx="16047">
                  <c:v>8.14884235132527E-9</c:v>
                </c:pt>
                <c:pt idx="16048">
                  <c:v>8.1959098279480196E-9</c:v>
                </c:pt>
                <c:pt idx="16049">
                  <c:v>2.4880753808974401E-9</c:v>
                </c:pt>
                <c:pt idx="16050">
                  <c:v>2.3251664619250802E-9</c:v>
                </c:pt>
                <c:pt idx="16051">
                  <c:v>2.1983048932538401E-9</c:v>
                </c:pt>
                <c:pt idx="16052">
                  <c:v>2.04404220271737E-9</c:v>
                </c:pt>
                <c:pt idx="16053">
                  <c:v>1.9097904932831301E-9</c:v>
                </c:pt>
                <c:pt idx="16054">
                  <c:v>2.18720684924317E-9</c:v>
                </c:pt>
                <c:pt idx="16055">
                  <c:v>4.7362432128511499E-9</c:v>
                </c:pt>
                <c:pt idx="16056">
                  <c:v>4.4902979835952597E-9</c:v>
                </c:pt>
                <c:pt idx="16057">
                  <c:v>1.20914683607892E-9</c:v>
                </c:pt>
                <c:pt idx="16058">
                  <c:v>1.0762079971565399E-9</c:v>
                </c:pt>
                <c:pt idx="16059">
                  <c:v>1.0547448770529301E-9</c:v>
                </c:pt>
                <c:pt idx="16060">
                  <c:v>1.0842144394371101E-9</c:v>
                </c:pt>
                <c:pt idx="16061">
                  <c:v>1.17404560094553E-9</c:v>
                </c:pt>
                <c:pt idx="16062">
                  <c:v>1.35838733375358E-9</c:v>
                </c:pt>
                <c:pt idx="16063">
                  <c:v>1.42673224759095E-9</c:v>
                </c:pt>
                <c:pt idx="16064">
                  <c:v>1.3343266520287E-9</c:v>
                </c:pt>
                <c:pt idx="16065">
                  <c:v>1.43072780855893E-9</c:v>
                </c:pt>
                <c:pt idx="16066">
                  <c:v>1.6123111182812599E-9</c:v>
                </c:pt>
                <c:pt idx="16067">
                  <c:v>1.58862694213189E-9</c:v>
                </c:pt>
                <c:pt idx="16068">
                  <c:v>1.97442817080263E-9</c:v>
                </c:pt>
                <c:pt idx="16069">
                  <c:v>2.0317230211940099E-9</c:v>
                </c:pt>
                <c:pt idx="16070">
                  <c:v>1.6144009125760601E-9</c:v>
                </c:pt>
                <c:pt idx="16071">
                  <c:v>1.69729601972535E-9</c:v>
                </c:pt>
                <c:pt idx="16072">
                  <c:v>2.1563252144128999E-9</c:v>
                </c:pt>
                <c:pt idx="16073">
                  <c:v>2.20971693669163E-9</c:v>
                </c:pt>
                <c:pt idx="16074">
                  <c:v>2.0742857628489002E-9</c:v>
                </c:pt>
                <c:pt idx="16075">
                  <c:v>2.2242756652290299E-9</c:v>
                </c:pt>
                <c:pt idx="16076">
                  <c:v>2.0701581025116699E-9</c:v>
                </c:pt>
                <c:pt idx="16077">
                  <c:v>1.89981538200114E-9</c:v>
                </c:pt>
                <c:pt idx="16078">
                  <c:v>1.93201198999751E-9</c:v>
                </c:pt>
                <c:pt idx="16079">
                  <c:v>2.99105807325361E-9</c:v>
                </c:pt>
                <c:pt idx="16080">
                  <c:v>3.0789348898622599E-9</c:v>
                </c:pt>
                <c:pt idx="16081">
                  <c:v>2.3295912991961699E-9</c:v>
                </c:pt>
                <c:pt idx="16082">
                  <c:v>2.225962673099E-9</c:v>
                </c:pt>
                <c:pt idx="16083">
                  <c:v>2.4141627817114101E-9</c:v>
                </c:pt>
                <c:pt idx="16084">
                  <c:v>2.4711876686556799E-9</c:v>
                </c:pt>
                <c:pt idx="16085">
                  <c:v>2.6020502110063901E-9</c:v>
                </c:pt>
                <c:pt idx="16086">
                  <c:v>2.6171311046198901E-9</c:v>
                </c:pt>
                <c:pt idx="16087">
                  <c:v>2.7150583581850301E-9</c:v>
                </c:pt>
                <c:pt idx="16088">
                  <c:v>3.8378759255480402E-9</c:v>
                </c:pt>
                <c:pt idx="16089">
                  <c:v>3.7705312728834204E-9</c:v>
                </c:pt>
                <c:pt idx="16090">
                  <c:v>4.2704022947901298E-9</c:v>
                </c:pt>
                <c:pt idx="16091">
                  <c:v>5.8133097072444196E-9</c:v>
                </c:pt>
                <c:pt idx="16092">
                  <c:v>5.87620855220656E-9</c:v>
                </c:pt>
                <c:pt idx="16093">
                  <c:v>4.8304586464368499E-9</c:v>
                </c:pt>
                <c:pt idx="16094">
                  <c:v>5.9526274982528299E-9</c:v>
                </c:pt>
                <c:pt idx="16095">
                  <c:v>5.6070643143309298E-9</c:v>
                </c:pt>
                <c:pt idx="16096">
                  <c:v>4.4068991487907003E-9</c:v>
                </c:pt>
                <c:pt idx="16097">
                  <c:v>4.4703850864110397E-9</c:v>
                </c:pt>
                <c:pt idx="16098">
                  <c:v>5.3908371541047104E-9</c:v>
                </c:pt>
                <c:pt idx="16099">
                  <c:v>5.1616194900543902E-9</c:v>
                </c:pt>
                <c:pt idx="16100">
                  <c:v>9.6590799777289905E-9</c:v>
                </c:pt>
                <c:pt idx="16101">
                  <c:v>1.093364710425E-8</c:v>
                </c:pt>
                <c:pt idx="16102">
                  <c:v>6.4277935742756103E-9</c:v>
                </c:pt>
                <c:pt idx="16103">
                  <c:v>7.4258118505148498E-9</c:v>
                </c:pt>
                <c:pt idx="16104">
                  <c:v>8.2506725715722694E-9</c:v>
                </c:pt>
                <c:pt idx="16105">
                  <c:v>8.9622059684802006E-9</c:v>
                </c:pt>
                <c:pt idx="16106">
                  <c:v>8.6214172782117506E-9</c:v>
                </c:pt>
                <c:pt idx="16107">
                  <c:v>9.4650390309546701E-9</c:v>
                </c:pt>
                <c:pt idx="16108">
                  <c:v>9.4766281270597893E-9</c:v>
                </c:pt>
                <c:pt idx="16109">
                  <c:v>9.8887667304829805E-9</c:v>
                </c:pt>
                <c:pt idx="16110">
                  <c:v>9.5392066197043007E-9</c:v>
                </c:pt>
                <c:pt idx="16111">
                  <c:v>9.2224073378817095E-9</c:v>
                </c:pt>
                <c:pt idx="16112">
                  <c:v>8.0691434996553093E-9</c:v>
                </c:pt>
                <c:pt idx="16113">
                  <c:v>7.0915524296580401E-9</c:v>
                </c:pt>
                <c:pt idx="16114">
                  <c:v>7.9042773636443201E-9</c:v>
                </c:pt>
                <c:pt idx="16115">
                  <c:v>1.0857768785731499E-8</c:v>
                </c:pt>
                <c:pt idx="16116">
                  <c:v>1.07891580184119E-8</c:v>
                </c:pt>
                <c:pt idx="16117">
                  <c:v>9.0489662435960592E-9</c:v>
                </c:pt>
                <c:pt idx="16118">
                  <c:v>5.8241343785301901E-9</c:v>
                </c:pt>
                <c:pt idx="16119">
                  <c:v>4.0676615432709602E-9</c:v>
                </c:pt>
                <c:pt idx="16120">
                  <c:v>4.2974689155627002E-9</c:v>
                </c:pt>
                <c:pt idx="16121">
                  <c:v>4.3531027671874101E-9</c:v>
                </c:pt>
                <c:pt idx="16122">
                  <c:v>4.9797591019476802E-9</c:v>
                </c:pt>
                <c:pt idx="16123">
                  <c:v>5.7580742166237899E-9</c:v>
                </c:pt>
                <c:pt idx="16124">
                  <c:v>5.8410538220795803E-9</c:v>
                </c:pt>
                <c:pt idx="16125">
                  <c:v>6.0795742400636398E-9</c:v>
                </c:pt>
                <c:pt idx="16126">
                  <c:v>5.9657378760441797E-9</c:v>
                </c:pt>
                <c:pt idx="16127">
                  <c:v>4.51220621125562E-9</c:v>
                </c:pt>
                <c:pt idx="16128">
                  <c:v>4.6641411033922999E-9</c:v>
                </c:pt>
                <c:pt idx="16129">
                  <c:v>7.1273548475920802E-9</c:v>
                </c:pt>
                <c:pt idx="16130">
                  <c:v>1.16984759242249E-8</c:v>
                </c:pt>
                <c:pt idx="16131">
                  <c:v>7.9329358821509198E-9</c:v>
                </c:pt>
                <c:pt idx="16132">
                  <c:v>5.7253517259725303E-9</c:v>
                </c:pt>
                <c:pt idx="16133">
                  <c:v>4.6004383783302004E-9</c:v>
                </c:pt>
                <c:pt idx="16134">
                  <c:v>4.1640694661512101E-9</c:v>
                </c:pt>
                <c:pt idx="16135">
                  <c:v>2.4990064620209102E-9</c:v>
                </c:pt>
                <c:pt idx="16136">
                  <c:v>4.2256965280190402E-9</c:v>
                </c:pt>
                <c:pt idx="16137">
                  <c:v>3.4402615663778001E-9</c:v>
                </c:pt>
                <c:pt idx="16138">
                  <c:v>2.08685525767881E-9</c:v>
                </c:pt>
                <c:pt idx="16139">
                  <c:v>1.84405178359434E-9</c:v>
                </c:pt>
                <c:pt idx="16140">
                  <c:v>2.0066617214749399E-9</c:v>
                </c:pt>
                <c:pt idx="16141">
                  <c:v>6.7540546619683196E-9</c:v>
                </c:pt>
                <c:pt idx="16142">
                  <c:v>1.0204745998485999E-8</c:v>
                </c:pt>
                <c:pt idx="16143">
                  <c:v>6.8603216197712799E-9</c:v>
                </c:pt>
                <c:pt idx="16144">
                  <c:v>1.40860373887066E-9</c:v>
                </c:pt>
                <c:pt idx="16145">
                  <c:v>1.3621077569989599E-9</c:v>
                </c:pt>
                <c:pt idx="16146">
                  <c:v>1.3734582930771501E-9</c:v>
                </c:pt>
                <c:pt idx="16147">
                  <c:v>1.40301552180506E-9</c:v>
                </c:pt>
                <c:pt idx="16148">
                  <c:v>1.36597489744971E-9</c:v>
                </c:pt>
                <c:pt idx="16149">
                  <c:v>1.3307117524758899E-9</c:v>
                </c:pt>
                <c:pt idx="16150">
                  <c:v>1.7057772005226499E-9</c:v>
                </c:pt>
                <c:pt idx="16151">
                  <c:v>1.8648110105754799E-9</c:v>
                </c:pt>
                <c:pt idx="16152">
                  <c:v>1.6971162819281901E-9</c:v>
                </c:pt>
                <c:pt idx="16153">
                  <c:v>1.7343066311993199E-9</c:v>
                </c:pt>
                <c:pt idx="16154">
                  <c:v>1.70423250786211E-9</c:v>
                </c:pt>
                <c:pt idx="16155">
                  <c:v>1.55590743464021E-9</c:v>
                </c:pt>
                <c:pt idx="16156">
                  <c:v>1.73088186257141E-9</c:v>
                </c:pt>
                <c:pt idx="16157">
                  <c:v>1.80379481311298E-9</c:v>
                </c:pt>
                <c:pt idx="16158">
                  <c:v>2.0893327796019001E-9</c:v>
                </c:pt>
                <c:pt idx="16159">
                  <c:v>2.0233688257798099E-9</c:v>
                </c:pt>
                <c:pt idx="16160">
                  <c:v>5.3245862310811098E-9</c:v>
                </c:pt>
                <c:pt idx="16161">
                  <c:v>7.5890476524252907E-9</c:v>
                </c:pt>
                <c:pt idx="16162">
                  <c:v>1.78995242796854E-9</c:v>
                </c:pt>
                <c:pt idx="16163">
                  <c:v>1.9596999787413902E-9</c:v>
                </c:pt>
                <c:pt idx="16164">
                  <c:v>2.0679980543891999E-9</c:v>
                </c:pt>
                <c:pt idx="16165">
                  <c:v>1.8377077096151399E-9</c:v>
                </c:pt>
                <c:pt idx="16166">
                  <c:v>2.1297213108841099E-9</c:v>
                </c:pt>
                <c:pt idx="16167">
                  <c:v>2.2916674573507201E-9</c:v>
                </c:pt>
                <c:pt idx="16168">
                  <c:v>2.6939416727219599E-9</c:v>
                </c:pt>
                <c:pt idx="16169">
                  <c:v>4.8837820177005402E-9</c:v>
                </c:pt>
                <c:pt idx="16170">
                  <c:v>5.3320564972636402E-9</c:v>
                </c:pt>
                <c:pt idx="16171">
                  <c:v>1.55710176635898E-9</c:v>
                </c:pt>
                <c:pt idx="16172">
                  <c:v>1.52314756993667E-9</c:v>
                </c:pt>
                <c:pt idx="16173">
                  <c:v>1.55581357007562E-9</c:v>
                </c:pt>
                <c:pt idx="16174">
                  <c:v>3.1375847541883601E-9</c:v>
                </c:pt>
                <c:pt idx="16175">
                  <c:v>3.26194917850007E-9</c:v>
                </c:pt>
                <c:pt idx="16176">
                  <c:v>1.9940321327782902E-9</c:v>
                </c:pt>
                <c:pt idx="16177">
                  <c:v>1.7355390105020301E-9</c:v>
                </c:pt>
                <c:pt idx="16178">
                  <c:v>2.3234856479189001E-9</c:v>
                </c:pt>
                <c:pt idx="16179">
                  <c:v>3.1555696603357698E-9</c:v>
                </c:pt>
                <c:pt idx="16180">
                  <c:v>2.9387995616708001E-9</c:v>
                </c:pt>
                <c:pt idx="16181">
                  <c:v>3.1522309734354101E-9</c:v>
                </c:pt>
                <c:pt idx="16182">
                  <c:v>3.5548657259556501E-9</c:v>
                </c:pt>
                <c:pt idx="16183">
                  <c:v>4.1308883119996799E-9</c:v>
                </c:pt>
                <c:pt idx="16184">
                  <c:v>4.3033256506931601E-9</c:v>
                </c:pt>
                <c:pt idx="16185">
                  <c:v>4.20920072421583E-9</c:v>
                </c:pt>
                <c:pt idx="16186">
                  <c:v>4.5780096091109803E-9</c:v>
                </c:pt>
                <c:pt idx="16187">
                  <c:v>6.1100736598413004E-9</c:v>
                </c:pt>
                <c:pt idx="16188">
                  <c:v>5.3296319446927601E-9</c:v>
                </c:pt>
                <c:pt idx="16189">
                  <c:v>8.0417316832003595E-9</c:v>
                </c:pt>
                <c:pt idx="16190">
                  <c:v>7.9512495081569302E-9</c:v>
                </c:pt>
                <c:pt idx="16191">
                  <c:v>6.7291717670474004E-9</c:v>
                </c:pt>
                <c:pt idx="16192">
                  <c:v>7.2951528874437499E-9</c:v>
                </c:pt>
                <c:pt idx="16193">
                  <c:v>5.6167240345907002E-9</c:v>
                </c:pt>
                <c:pt idx="16194">
                  <c:v>6.9441243731589403E-9</c:v>
                </c:pt>
                <c:pt idx="16195">
                  <c:v>8.9150912968674903E-9</c:v>
                </c:pt>
                <c:pt idx="16196">
                  <c:v>7.9406247073907604E-9</c:v>
                </c:pt>
                <c:pt idx="16197">
                  <c:v>5.9545444876940901E-9</c:v>
                </c:pt>
                <c:pt idx="16198">
                  <c:v>5.8735327543551201E-9</c:v>
                </c:pt>
                <c:pt idx="16199">
                  <c:v>7.15106774836338E-9</c:v>
                </c:pt>
                <c:pt idx="16200">
                  <c:v>9.05453843024158E-9</c:v>
                </c:pt>
                <c:pt idx="16201">
                  <c:v>1.13538130927592E-8</c:v>
                </c:pt>
                <c:pt idx="16202">
                  <c:v>1.3251407941002E-8</c:v>
                </c:pt>
                <c:pt idx="16203">
                  <c:v>1.00913387427115E-8</c:v>
                </c:pt>
                <c:pt idx="16204">
                  <c:v>8.4109543997530704E-9</c:v>
                </c:pt>
                <c:pt idx="16205">
                  <c:v>9.6040735086979594E-9</c:v>
                </c:pt>
                <c:pt idx="16206">
                  <c:v>8.6573026632149803E-9</c:v>
                </c:pt>
                <c:pt idx="16207">
                  <c:v>8.1777512141519607E-9</c:v>
                </c:pt>
                <c:pt idx="16208">
                  <c:v>6.9970720927045602E-9</c:v>
                </c:pt>
                <c:pt idx="16209">
                  <c:v>6.8826839546017998E-9</c:v>
                </c:pt>
                <c:pt idx="16210">
                  <c:v>5.9326084675479197E-9</c:v>
                </c:pt>
                <c:pt idx="16211">
                  <c:v>7.0030900471730297E-9</c:v>
                </c:pt>
                <c:pt idx="16212">
                  <c:v>9.9667629695996696E-9</c:v>
                </c:pt>
                <c:pt idx="16213">
                  <c:v>8.3106744511337292E-9</c:v>
                </c:pt>
                <c:pt idx="16214">
                  <c:v>7.3623068147778598E-9</c:v>
                </c:pt>
                <c:pt idx="16215">
                  <c:v>1.1455527155446701E-8</c:v>
                </c:pt>
                <c:pt idx="16216">
                  <c:v>1.21047352541713E-8</c:v>
                </c:pt>
                <c:pt idx="16217">
                  <c:v>1.09192735598241E-8</c:v>
                </c:pt>
                <c:pt idx="16218">
                  <c:v>7.3801159055032197E-9</c:v>
                </c:pt>
                <c:pt idx="16219">
                  <c:v>7.02328497641159E-9</c:v>
                </c:pt>
                <c:pt idx="16220">
                  <c:v>7.2103894140808397E-9</c:v>
                </c:pt>
                <c:pt idx="16221">
                  <c:v>6.8412578966589697E-9</c:v>
                </c:pt>
                <c:pt idx="16222">
                  <c:v>4.4976804049982801E-9</c:v>
                </c:pt>
                <c:pt idx="16223">
                  <c:v>3.70883356606259E-9</c:v>
                </c:pt>
                <c:pt idx="16224">
                  <c:v>4.4773128902423796E-9</c:v>
                </c:pt>
                <c:pt idx="16225">
                  <c:v>2.6177180206878298E-9</c:v>
                </c:pt>
                <c:pt idx="16226">
                  <c:v>3.0427301418338198E-9</c:v>
                </c:pt>
                <c:pt idx="16227">
                  <c:v>3.0453444787727099E-9</c:v>
                </c:pt>
                <c:pt idx="16228">
                  <c:v>3.01625809038233E-9</c:v>
                </c:pt>
                <c:pt idx="16229">
                  <c:v>3.0134665929608101E-9</c:v>
                </c:pt>
                <c:pt idx="16230">
                  <c:v>1.3343711057427301E-9</c:v>
                </c:pt>
                <c:pt idx="16231">
                  <c:v>1.28188587749867E-9</c:v>
                </c:pt>
                <c:pt idx="16232">
                  <c:v>1.1688583918649499E-9</c:v>
                </c:pt>
                <c:pt idx="16233">
                  <c:v>1.1172475010083299E-9</c:v>
                </c:pt>
                <c:pt idx="16234">
                  <c:v>1.0981176997654699E-9</c:v>
                </c:pt>
                <c:pt idx="16235">
                  <c:v>1.26923430560611E-9</c:v>
                </c:pt>
                <c:pt idx="16236">
                  <c:v>1.26485759267507E-9</c:v>
                </c:pt>
                <c:pt idx="16237">
                  <c:v>1.1126472910335901E-9</c:v>
                </c:pt>
                <c:pt idx="16238">
                  <c:v>1.1876881573086301E-9</c:v>
                </c:pt>
                <c:pt idx="16239">
                  <c:v>1.1421080358024499E-9</c:v>
                </c:pt>
                <c:pt idx="16240">
                  <c:v>1.04305401391223E-9</c:v>
                </c:pt>
                <c:pt idx="16241">
                  <c:v>1.12040417847031E-9</c:v>
                </c:pt>
                <c:pt idx="16242">
                  <c:v>6.61789554270732E-9</c:v>
                </c:pt>
                <c:pt idx="16243">
                  <c:v>2.6585042130379199E-9</c:v>
                </c:pt>
                <c:pt idx="16244">
                  <c:v>1.0040742445176301E-9</c:v>
                </c:pt>
                <c:pt idx="16245">
                  <c:v>1.1050558985602101E-9</c:v>
                </c:pt>
                <c:pt idx="16246">
                  <c:v>1.2615386580336899E-9</c:v>
                </c:pt>
                <c:pt idx="16247">
                  <c:v>1.22852826435795E-9</c:v>
                </c:pt>
                <c:pt idx="16248">
                  <c:v>1.2035216539478801E-9</c:v>
                </c:pt>
                <c:pt idx="16249">
                  <c:v>1.3595448263164701E-9</c:v>
                </c:pt>
                <c:pt idx="16250">
                  <c:v>1.4110569480589199E-9</c:v>
                </c:pt>
                <c:pt idx="16251">
                  <c:v>1.4514597614215201E-9</c:v>
                </c:pt>
                <c:pt idx="16252">
                  <c:v>1.4846975908818999E-9</c:v>
                </c:pt>
                <c:pt idx="16253">
                  <c:v>1.5755121684880601E-9</c:v>
                </c:pt>
                <c:pt idx="16254">
                  <c:v>1.4634913117955199E-9</c:v>
                </c:pt>
                <c:pt idx="16255">
                  <c:v>1.44967040865793E-9</c:v>
                </c:pt>
                <c:pt idx="16256">
                  <c:v>1.6060230992375901E-9</c:v>
                </c:pt>
                <c:pt idx="16257">
                  <c:v>1.697255457078E-9</c:v>
                </c:pt>
                <c:pt idx="16258">
                  <c:v>1.6452536929762E-9</c:v>
                </c:pt>
                <c:pt idx="16259">
                  <c:v>1.5799498184206199E-9</c:v>
                </c:pt>
                <c:pt idx="16260">
                  <c:v>1.6234155311746799E-9</c:v>
                </c:pt>
                <c:pt idx="16261">
                  <c:v>1.7842666999859599E-9</c:v>
                </c:pt>
                <c:pt idx="16262">
                  <c:v>2.36579730483224E-9</c:v>
                </c:pt>
                <c:pt idx="16263">
                  <c:v>2.6803330999134899E-9</c:v>
                </c:pt>
                <c:pt idx="16264">
                  <c:v>2.5760099382357199E-9</c:v>
                </c:pt>
                <c:pt idx="16265">
                  <c:v>2.1943885440143402E-9</c:v>
                </c:pt>
                <c:pt idx="16266">
                  <c:v>2.1004482380317301E-9</c:v>
                </c:pt>
                <c:pt idx="16267">
                  <c:v>2.17399575318234E-9</c:v>
                </c:pt>
                <c:pt idx="16268">
                  <c:v>2.0276062741083302E-9</c:v>
                </c:pt>
                <c:pt idx="16269">
                  <c:v>1.82209669847898E-9</c:v>
                </c:pt>
                <c:pt idx="16270">
                  <c:v>2.0161304986988799E-9</c:v>
                </c:pt>
                <c:pt idx="16271">
                  <c:v>2.1472613812016902E-9</c:v>
                </c:pt>
                <c:pt idx="16272">
                  <c:v>2.04092152113364E-9</c:v>
                </c:pt>
                <c:pt idx="16273">
                  <c:v>2.0910393237256799E-9</c:v>
                </c:pt>
                <c:pt idx="16274">
                  <c:v>2.2252653162184499E-9</c:v>
                </c:pt>
                <c:pt idx="16275">
                  <c:v>2.1704862258448199E-9</c:v>
                </c:pt>
                <c:pt idx="16276">
                  <c:v>2.6247038071727902E-9</c:v>
                </c:pt>
                <c:pt idx="16277">
                  <c:v>2.5377423648301898E-9</c:v>
                </c:pt>
                <c:pt idx="16278">
                  <c:v>2.7636151268778498E-9</c:v>
                </c:pt>
                <c:pt idx="16279">
                  <c:v>2.4138566131790799E-9</c:v>
                </c:pt>
                <c:pt idx="16280">
                  <c:v>2.4345928987881399E-9</c:v>
                </c:pt>
                <c:pt idx="16281">
                  <c:v>2.3758279344681601E-9</c:v>
                </c:pt>
                <c:pt idx="16282">
                  <c:v>3.2560708742795399E-9</c:v>
                </c:pt>
                <c:pt idx="16283">
                  <c:v>3.2727285269251798E-9</c:v>
                </c:pt>
                <c:pt idx="16284">
                  <c:v>3.9278308723553E-9</c:v>
                </c:pt>
                <c:pt idx="16285">
                  <c:v>3.9804220407563497E-9</c:v>
                </c:pt>
                <c:pt idx="16286">
                  <c:v>3.25448595951704E-9</c:v>
                </c:pt>
                <c:pt idx="16287">
                  <c:v>3.44961217263286E-9</c:v>
                </c:pt>
                <c:pt idx="16288">
                  <c:v>3.07829778804324E-9</c:v>
                </c:pt>
                <c:pt idx="16289">
                  <c:v>3.23646793147681E-9</c:v>
                </c:pt>
                <c:pt idx="16290">
                  <c:v>3.4339510531579399E-9</c:v>
                </c:pt>
                <c:pt idx="16291">
                  <c:v>2.9856064099496602E-9</c:v>
                </c:pt>
                <c:pt idx="16292">
                  <c:v>4.4355688682877903E-9</c:v>
                </c:pt>
                <c:pt idx="16293">
                  <c:v>3.7581851694062899E-9</c:v>
                </c:pt>
                <c:pt idx="16294">
                  <c:v>5.7180189190598896E-9</c:v>
                </c:pt>
                <c:pt idx="16295">
                  <c:v>4.6224102856747398E-9</c:v>
                </c:pt>
                <c:pt idx="16296">
                  <c:v>9.6383776540577796E-9</c:v>
                </c:pt>
                <c:pt idx="16297">
                  <c:v>1.28159081944219E-8</c:v>
                </c:pt>
                <c:pt idx="16298">
                  <c:v>6.9282695841563397E-9</c:v>
                </c:pt>
                <c:pt idx="16299">
                  <c:v>5.39376263661398E-9</c:v>
                </c:pt>
                <c:pt idx="16300">
                  <c:v>5.8984872326404203E-9</c:v>
                </c:pt>
                <c:pt idx="16301">
                  <c:v>6.54280169939029E-9</c:v>
                </c:pt>
                <c:pt idx="16302">
                  <c:v>9.6292920444484892E-9</c:v>
                </c:pt>
                <c:pt idx="16303">
                  <c:v>8.5744847149041206E-9</c:v>
                </c:pt>
                <c:pt idx="16304">
                  <c:v>8.1751464041438596E-9</c:v>
                </c:pt>
                <c:pt idx="16305">
                  <c:v>8.8270436900002492E-9</c:v>
                </c:pt>
                <c:pt idx="16306">
                  <c:v>7.0837450150323E-9</c:v>
                </c:pt>
                <c:pt idx="16307">
                  <c:v>5.4361249456679203E-9</c:v>
                </c:pt>
                <c:pt idx="16308">
                  <c:v>5.9967263698877599E-9</c:v>
                </c:pt>
                <c:pt idx="16309">
                  <c:v>9.4922306548532901E-9</c:v>
                </c:pt>
                <c:pt idx="16310">
                  <c:v>9.3430935091437005E-9</c:v>
                </c:pt>
                <c:pt idx="16311">
                  <c:v>6.9919933240630697E-9</c:v>
                </c:pt>
                <c:pt idx="16312">
                  <c:v>6.2507314076358602E-9</c:v>
                </c:pt>
                <c:pt idx="16313">
                  <c:v>8.4190300586744293E-9</c:v>
                </c:pt>
                <c:pt idx="16314">
                  <c:v>1.1342982296267E-8</c:v>
                </c:pt>
                <c:pt idx="16315">
                  <c:v>1.08757938402E-8</c:v>
                </c:pt>
                <c:pt idx="16316">
                  <c:v>5.5387601016288597E-9</c:v>
                </c:pt>
                <c:pt idx="16317">
                  <c:v>8.4532372407701798E-9</c:v>
                </c:pt>
                <c:pt idx="16318">
                  <c:v>7.14508758625508E-9</c:v>
                </c:pt>
                <c:pt idx="16319">
                  <c:v>5.0612708264267498E-9</c:v>
                </c:pt>
                <c:pt idx="16320">
                  <c:v>6.1226735934480196E-9</c:v>
                </c:pt>
                <c:pt idx="16321">
                  <c:v>6.4442143491793601E-9</c:v>
                </c:pt>
                <c:pt idx="16322">
                  <c:v>5.7025448104975204E-9</c:v>
                </c:pt>
                <c:pt idx="16323">
                  <c:v>6.8417414980211702E-9</c:v>
                </c:pt>
                <c:pt idx="16324">
                  <c:v>7.6259961055298698E-9</c:v>
                </c:pt>
                <c:pt idx="16325">
                  <c:v>5.2137150147014601E-9</c:v>
                </c:pt>
                <c:pt idx="16326">
                  <c:v>2.6522220330043199E-9</c:v>
                </c:pt>
                <c:pt idx="16327">
                  <c:v>3.2161151069025302E-9</c:v>
                </c:pt>
                <c:pt idx="16328">
                  <c:v>3.5071552531587801E-9</c:v>
                </c:pt>
                <c:pt idx="16329">
                  <c:v>3.7435863679392198E-9</c:v>
                </c:pt>
                <c:pt idx="16330">
                  <c:v>4.12020905336657E-9</c:v>
                </c:pt>
                <c:pt idx="16331">
                  <c:v>3.9813305745177001E-9</c:v>
                </c:pt>
                <c:pt idx="16332">
                  <c:v>3.5766342658042501E-9</c:v>
                </c:pt>
                <c:pt idx="16333">
                  <c:v>5.9510846846591699E-9</c:v>
                </c:pt>
                <c:pt idx="16334">
                  <c:v>9.3596076980181396E-9</c:v>
                </c:pt>
                <c:pt idx="16335">
                  <c:v>7.18917919134275E-9</c:v>
                </c:pt>
                <c:pt idx="16336">
                  <c:v>2.5156690610076299E-9</c:v>
                </c:pt>
                <c:pt idx="16337">
                  <c:v>2.5188718517305299E-9</c:v>
                </c:pt>
                <c:pt idx="16338">
                  <c:v>2.4229291069796799E-9</c:v>
                </c:pt>
                <c:pt idx="16339">
                  <c:v>2.6896195260133599E-9</c:v>
                </c:pt>
                <c:pt idx="16340">
                  <c:v>2.8145151783882402E-9</c:v>
                </c:pt>
                <c:pt idx="16341">
                  <c:v>2.5655508742473301E-9</c:v>
                </c:pt>
                <c:pt idx="16342">
                  <c:v>2.26906158075501E-9</c:v>
                </c:pt>
                <c:pt idx="16343">
                  <c:v>2.1092324404611398E-9</c:v>
                </c:pt>
                <c:pt idx="16344">
                  <c:v>1.9741923225743401E-9</c:v>
                </c:pt>
                <c:pt idx="16345">
                  <c:v>1.8707552654993E-9</c:v>
                </c:pt>
                <c:pt idx="16346">
                  <c:v>1.7451078208981E-9</c:v>
                </c:pt>
                <c:pt idx="16347">
                  <c:v>1.50363932670301E-9</c:v>
                </c:pt>
                <c:pt idx="16348">
                  <c:v>1.46651022525054E-9</c:v>
                </c:pt>
                <c:pt idx="16349">
                  <c:v>1.7695052511358E-9</c:v>
                </c:pt>
                <c:pt idx="16350">
                  <c:v>2.2943213381798902E-9</c:v>
                </c:pt>
                <c:pt idx="16351">
                  <c:v>2.5772075359594699E-9</c:v>
                </c:pt>
                <c:pt idx="16352">
                  <c:v>2.6380990125648201E-9</c:v>
                </c:pt>
                <c:pt idx="16353">
                  <c:v>2.8615450777880999E-9</c:v>
                </c:pt>
                <c:pt idx="16354">
                  <c:v>3.4727586952492001E-9</c:v>
                </c:pt>
                <c:pt idx="16355">
                  <c:v>4.3541552009021698E-9</c:v>
                </c:pt>
                <c:pt idx="16356">
                  <c:v>4.6358052105073296E-9</c:v>
                </c:pt>
                <c:pt idx="16357">
                  <c:v>4.6416935018404001E-9</c:v>
                </c:pt>
                <c:pt idx="16358">
                  <c:v>4.4686869221961498E-9</c:v>
                </c:pt>
                <c:pt idx="16359">
                  <c:v>4.4144380830063797E-9</c:v>
                </c:pt>
                <c:pt idx="16360">
                  <c:v>4.3990140494609203E-9</c:v>
                </c:pt>
                <c:pt idx="16361">
                  <c:v>4.04051356538548E-9</c:v>
                </c:pt>
                <c:pt idx="16362">
                  <c:v>3.88749784278601E-9</c:v>
                </c:pt>
                <c:pt idx="16363">
                  <c:v>3.3940143463394798E-9</c:v>
                </c:pt>
                <c:pt idx="16364">
                  <c:v>2.6495013375521999E-9</c:v>
                </c:pt>
                <c:pt idx="16365">
                  <c:v>2.4754104877556999E-9</c:v>
                </c:pt>
                <c:pt idx="16366">
                  <c:v>2.6180503496237401E-9</c:v>
                </c:pt>
                <c:pt idx="16367">
                  <c:v>2.6324650572539101E-9</c:v>
                </c:pt>
                <c:pt idx="16368">
                  <c:v>2.9011745557661499E-9</c:v>
                </c:pt>
                <c:pt idx="16369">
                  <c:v>3.1689678705465901E-9</c:v>
                </c:pt>
                <c:pt idx="16370">
                  <c:v>2.89236949247725E-9</c:v>
                </c:pt>
                <c:pt idx="16371">
                  <c:v>2.37548481895423E-9</c:v>
                </c:pt>
                <c:pt idx="16372">
                  <c:v>2.3642867693295798E-9</c:v>
                </c:pt>
                <c:pt idx="16373">
                  <c:v>2.4026167660912999E-9</c:v>
                </c:pt>
                <c:pt idx="16374">
                  <c:v>2.58673472148812E-9</c:v>
                </c:pt>
                <c:pt idx="16375">
                  <c:v>2.7968005103642801E-9</c:v>
                </c:pt>
                <c:pt idx="16376">
                  <c:v>2.8905624124311998E-9</c:v>
                </c:pt>
                <c:pt idx="16377">
                  <c:v>2.9311167280984199E-9</c:v>
                </c:pt>
                <c:pt idx="16378">
                  <c:v>3.4590558234079699E-9</c:v>
                </c:pt>
                <c:pt idx="16379">
                  <c:v>3.4994532995638299E-9</c:v>
                </c:pt>
                <c:pt idx="16380">
                  <c:v>2.6644465461812599E-9</c:v>
                </c:pt>
                <c:pt idx="16381">
                  <c:v>3.16659858448257E-9</c:v>
                </c:pt>
                <c:pt idx="16382">
                  <c:v>7.5700862595644705E-9</c:v>
                </c:pt>
                <c:pt idx="16383">
                  <c:v>4.8461104988474699E-9</c:v>
                </c:pt>
                <c:pt idx="16384">
                  <c:v>2.4527867755856699E-9</c:v>
                </c:pt>
                <c:pt idx="16385">
                  <c:v>4.0402760637928599E-9</c:v>
                </c:pt>
                <c:pt idx="16386">
                  <c:v>4.0105474638943703E-9</c:v>
                </c:pt>
                <c:pt idx="16387">
                  <c:v>2.4217632999041098E-9</c:v>
                </c:pt>
                <c:pt idx="16388">
                  <c:v>2.4818905486020099E-9</c:v>
                </c:pt>
                <c:pt idx="16389">
                  <c:v>2.6753316980470099E-9</c:v>
                </c:pt>
                <c:pt idx="16390">
                  <c:v>7.1595200639264402E-9</c:v>
                </c:pt>
                <c:pt idx="16391">
                  <c:v>7.6838358349296305E-9</c:v>
                </c:pt>
                <c:pt idx="16392">
                  <c:v>2.73576818020678E-9</c:v>
                </c:pt>
                <c:pt idx="16393">
                  <c:v>3.30116271531426E-9</c:v>
                </c:pt>
                <c:pt idx="16394">
                  <c:v>3.5925486817996301E-9</c:v>
                </c:pt>
                <c:pt idx="16395">
                  <c:v>3.4707568094295802E-9</c:v>
                </c:pt>
                <c:pt idx="16396">
                  <c:v>4.5041439540422304E-9</c:v>
                </c:pt>
                <c:pt idx="16397">
                  <c:v>3.2405477463702401E-9</c:v>
                </c:pt>
                <c:pt idx="16398">
                  <c:v>2.6000303633884599E-9</c:v>
                </c:pt>
                <c:pt idx="16399">
                  <c:v>3.2664323185536001E-9</c:v>
                </c:pt>
                <c:pt idx="16400">
                  <c:v>7.1622735087407102E-9</c:v>
                </c:pt>
                <c:pt idx="16401">
                  <c:v>8.6352342924658499E-9</c:v>
                </c:pt>
                <c:pt idx="16402">
                  <c:v>3.50566397882593E-9</c:v>
                </c:pt>
                <c:pt idx="16403">
                  <c:v>3.0836553441953199E-9</c:v>
                </c:pt>
                <c:pt idx="16404">
                  <c:v>3.9563271508353896E-9</c:v>
                </c:pt>
                <c:pt idx="16405">
                  <c:v>6.9541257385414898E-9</c:v>
                </c:pt>
                <c:pt idx="16406">
                  <c:v>4.6976733504918302E-9</c:v>
                </c:pt>
                <c:pt idx="16407">
                  <c:v>3.8756320872073801E-9</c:v>
                </c:pt>
                <c:pt idx="16408">
                  <c:v>4.5744529545177501E-9</c:v>
                </c:pt>
                <c:pt idx="16409">
                  <c:v>5.7432060727424699E-9</c:v>
                </c:pt>
                <c:pt idx="16410">
                  <c:v>3.7999084032137198E-9</c:v>
                </c:pt>
                <c:pt idx="16411">
                  <c:v>3.8670679769300297E-9</c:v>
                </c:pt>
                <c:pt idx="16412">
                  <c:v>5.90589902584571E-9</c:v>
                </c:pt>
                <c:pt idx="16413">
                  <c:v>4.9568100511270997E-9</c:v>
                </c:pt>
                <c:pt idx="16414">
                  <c:v>3.2954593971226298E-9</c:v>
                </c:pt>
                <c:pt idx="16415">
                  <c:v>2.6019148898990201E-9</c:v>
                </c:pt>
                <c:pt idx="16416">
                  <c:v>3.05537892578826E-9</c:v>
                </c:pt>
                <c:pt idx="16417">
                  <c:v>2.3119428237347899E-9</c:v>
                </c:pt>
                <c:pt idx="16418">
                  <c:v>1.9488555275381901E-9</c:v>
                </c:pt>
                <c:pt idx="16419">
                  <c:v>1.9001147393499398E-9</c:v>
                </c:pt>
                <c:pt idx="16420">
                  <c:v>1.8862623869007302E-9</c:v>
                </c:pt>
                <c:pt idx="16421">
                  <c:v>1.8067889510016799E-9</c:v>
                </c:pt>
                <c:pt idx="16422">
                  <c:v>1.8232470671302901E-9</c:v>
                </c:pt>
                <c:pt idx="16423">
                  <c:v>2.1534925710500101E-9</c:v>
                </c:pt>
                <c:pt idx="16424">
                  <c:v>3.8306735083095502E-9</c:v>
                </c:pt>
                <c:pt idx="16425">
                  <c:v>3.75682827667183E-9</c:v>
                </c:pt>
                <c:pt idx="16426">
                  <c:v>2.5078633674693799E-9</c:v>
                </c:pt>
                <c:pt idx="16427">
                  <c:v>3.6028676560822802E-9</c:v>
                </c:pt>
                <c:pt idx="16428">
                  <c:v>3.28959120851008E-9</c:v>
                </c:pt>
                <c:pt idx="16429">
                  <c:v>2.4446499156120702E-9</c:v>
                </c:pt>
                <c:pt idx="16430">
                  <c:v>1.9826149474492698E-9</c:v>
                </c:pt>
                <c:pt idx="16431">
                  <c:v>1.5587113706910201E-9</c:v>
                </c:pt>
                <c:pt idx="16432">
                  <c:v>1.6924979203498101E-9</c:v>
                </c:pt>
                <c:pt idx="16433">
                  <c:v>1.6589323137067001E-9</c:v>
                </c:pt>
                <c:pt idx="16434">
                  <c:v>1.59848851960706E-9</c:v>
                </c:pt>
                <c:pt idx="16435">
                  <c:v>1.62809493518122E-9</c:v>
                </c:pt>
                <c:pt idx="16436">
                  <c:v>1.54843083629233E-9</c:v>
                </c:pt>
                <c:pt idx="16437">
                  <c:v>1.41790259252957E-9</c:v>
                </c:pt>
                <c:pt idx="16438">
                  <c:v>1.37744099041672E-9</c:v>
                </c:pt>
                <c:pt idx="16439">
                  <c:v>1.37407489117455E-9</c:v>
                </c:pt>
                <c:pt idx="16440">
                  <c:v>1.3449039101319899E-9</c:v>
                </c:pt>
                <c:pt idx="16441">
                  <c:v>1.2696582445487199E-9</c:v>
                </c:pt>
                <c:pt idx="16442">
                  <c:v>1.2304990857656799E-9</c:v>
                </c:pt>
                <c:pt idx="16443">
                  <c:v>1.2053581459644799E-9</c:v>
                </c:pt>
                <c:pt idx="16444">
                  <c:v>1.1586688159206701E-9</c:v>
                </c:pt>
                <c:pt idx="16445">
                  <c:v>1.13209412524009E-9</c:v>
                </c:pt>
                <c:pt idx="16446">
                  <c:v>1.0940092812505599E-9</c:v>
                </c:pt>
                <c:pt idx="16447">
                  <c:v>1.05829557866266E-9</c:v>
                </c:pt>
                <c:pt idx="16448">
                  <c:v>1.12460593298306E-9</c:v>
                </c:pt>
                <c:pt idx="16449">
                  <c:v>1.4382484065252599E-9</c:v>
                </c:pt>
                <c:pt idx="16450">
                  <c:v>1.42823859345475E-9</c:v>
                </c:pt>
                <c:pt idx="16451">
                  <c:v>1.0999033407733501E-9</c:v>
                </c:pt>
                <c:pt idx="16452">
                  <c:v>1.1270307237490599E-9</c:v>
                </c:pt>
                <c:pt idx="16453">
                  <c:v>1.28460912418847E-9</c:v>
                </c:pt>
                <c:pt idx="16454">
                  <c:v>1.33249958046551E-9</c:v>
                </c:pt>
                <c:pt idx="16455">
                  <c:v>1.34676320517902E-9</c:v>
                </c:pt>
                <c:pt idx="16456">
                  <c:v>1.4115942319240601E-9</c:v>
                </c:pt>
                <c:pt idx="16457">
                  <c:v>1.4864880104377001E-9</c:v>
                </c:pt>
                <c:pt idx="16458">
                  <c:v>1.85231972510948E-9</c:v>
                </c:pt>
                <c:pt idx="16459">
                  <c:v>2.6577888986545401E-9</c:v>
                </c:pt>
                <c:pt idx="16460">
                  <c:v>2.3597774741709598E-9</c:v>
                </c:pt>
                <c:pt idx="16461">
                  <c:v>2.0803347404033101E-9</c:v>
                </c:pt>
                <c:pt idx="16462">
                  <c:v>1.8393244732236001E-9</c:v>
                </c:pt>
                <c:pt idx="16463">
                  <c:v>1.81237168258554E-9</c:v>
                </c:pt>
                <c:pt idx="16464">
                  <c:v>1.7952082907078601E-9</c:v>
                </c:pt>
                <c:pt idx="16465">
                  <c:v>1.7891763321103799E-9</c:v>
                </c:pt>
                <c:pt idx="16466">
                  <c:v>1.72240722056881E-9</c:v>
                </c:pt>
                <c:pt idx="16467">
                  <c:v>1.75879554608812E-9</c:v>
                </c:pt>
                <c:pt idx="16468">
                  <c:v>1.9760862048287499E-9</c:v>
                </c:pt>
                <c:pt idx="16469">
                  <c:v>1.9865717449779899E-9</c:v>
                </c:pt>
                <c:pt idx="16470">
                  <c:v>2.57877749584359E-9</c:v>
                </c:pt>
                <c:pt idx="16471">
                  <c:v>2.7596155757204101E-9</c:v>
                </c:pt>
                <c:pt idx="16472">
                  <c:v>2.5823224215288E-9</c:v>
                </c:pt>
                <c:pt idx="16473">
                  <c:v>2.6972802722567702E-9</c:v>
                </c:pt>
                <c:pt idx="16474">
                  <c:v>2.8831548172679199E-9</c:v>
                </c:pt>
                <c:pt idx="16475">
                  <c:v>2.7429281897968202E-9</c:v>
                </c:pt>
                <c:pt idx="16476">
                  <c:v>2.7155490305422701E-9</c:v>
                </c:pt>
                <c:pt idx="16477">
                  <c:v>2.60385994748165E-9</c:v>
                </c:pt>
                <c:pt idx="16478">
                  <c:v>2.5923245273703202E-9</c:v>
                </c:pt>
                <c:pt idx="16479">
                  <c:v>2.8739770344075602E-9</c:v>
                </c:pt>
                <c:pt idx="16480">
                  <c:v>3.0512375074238202E-9</c:v>
                </c:pt>
                <c:pt idx="16481">
                  <c:v>3.028156512662E-9</c:v>
                </c:pt>
                <c:pt idx="16482">
                  <c:v>4.5977571011972103E-9</c:v>
                </c:pt>
                <c:pt idx="16483">
                  <c:v>6.2952127990853999E-9</c:v>
                </c:pt>
                <c:pt idx="16484">
                  <c:v>4.0890729105629801E-9</c:v>
                </c:pt>
                <c:pt idx="16485">
                  <c:v>4.1110658697247999E-9</c:v>
                </c:pt>
                <c:pt idx="16486">
                  <c:v>3.8035595339176004E-9</c:v>
                </c:pt>
                <c:pt idx="16487">
                  <c:v>2.4197988719080099E-9</c:v>
                </c:pt>
                <c:pt idx="16488">
                  <c:v>2.5866318764172598E-9</c:v>
                </c:pt>
                <c:pt idx="16489">
                  <c:v>2.9972183699447498E-9</c:v>
                </c:pt>
                <c:pt idx="16490">
                  <c:v>3.4107082753409502E-9</c:v>
                </c:pt>
                <c:pt idx="16491">
                  <c:v>3.1502316440736598E-9</c:v>
                </c:pt>
                <c:pt idx="16492">
                  <c:v>3.27789521401963E-9</c:v>
                </c:pt>
                <c:pt idx="16493">
                  <c:v>2.4861778515076598E-9</c:v>
                </c:pt>
                <c:pt idx="16494">
                  <c:v>3.38541826495212E-9</c:v>
                </c:pt>
                <c:pt idx="16495">
                  <c:v>3.22783214414209E-9</c:v>
                </c:pt>
                <c:pt idx="16496">
                  <c:v>2.7717131811891299E-9</c:v>
                </c:pt>
                <c:pt idx="16497">
                  <c:v>2.1439207419700801E-9</c:v>
                </c:pt>
                <c:pt idx="16498">
                  <c:v>4.2998698741520802E-9</c:v>
                </c:pt>
                <c:pt idx="16499">
                  <c:v>5.1528740894069798E-9</c:v>
                </c:pt>
                <c:pt idx="16500">
                  <c:v>6.4065647612936501E-9</c:v>
                </c:pt>
                <c:pt idx="16501">
                  <c:v>7.3302650339970299E-9</c:v>
                </c:pt>
                <c:pt idx="16502">
                  <c:v>5.6745388008985603E-9</c:v>
                </c:pt>
                <c:pt idx="16503">
                  <c:v>6.4129486982030703E-9</c:v>
                </c:pt>
                <c:pt idx="16504">
                  <c:v>6.9409823282090303E-9</c:v>
                </c:pt>
                <c:pt idx="16505">
                  <c:v>7.4228357288598E-9</c:v>
                </c:pt>
                <c:pt idx="16506">
                  <c:v>5.6069433151818003E-9</c:v>
                </c:pt>
                <c:pt idx="16507">
                  <c:v>5.4625365053346997E-9</c:v>
                </c:pt>
                <c:pt idx="16508">
                  <c:v>7.06883143971606E-9</c:v>
                </c:pt>
                <c:pt idx="16509">
                  <c:v>8.2418404364659503E-9</c:v>
                </c:pt>
                <c:pt idx="16510">
                  <c:v>7.4951253888553598E-9</c:v>
                </c:pt>
                <c:pt idx="16511">
                  <c:v>6.10014053760306E-9</c:v>
                </c:pt>
                <c:pt idx="16512">
                  <c:v>4.0755762344934697E-9</c:v>
                </c:pt>
                <c:pt idx="16513">
                  <c:v>4.3817729845665398E-9</c:v>
                </c:pt>
                <c:pt idx="16514">
                  <c:v>6.2038873329298304E-9</c:v>
                </c:pt>
                <c:pt idx="16515">
                  <c:v>6.7718181110316398E-9</c:v>
                </c:pt>
                <c:pt idx="16516">
                  <c:v>2.5708932053719501E-9</c:v>
                </c:pt>
                <c:pt idx="16517">
                  <c:v>1.5205197499172E-9</c:v>
                </c:pt>
                <c:pt idx="16518">
                  <c:v>1.59191327127854E-9</c:v>
                </c:pt>
                <c:pt idx="16519">
                  <c:v>1.3302615101768E-9</c:v>
                </c:pt>
                <c:pt idx="16520">
                  <c:v>1.06071557988435E-9</c:v>
                </c:pt>
                <c:pt idx="16521">
                  <c:v>9.9193701843060403E-10</c:v>
                </c:pt>
                <c:pt idx="16522">
                  <c:v>9.5572878515212599E-10</c:v>
                </c:pt>
                <c:pt idx="16523">
                  <c:v>1.08291583936848E-9</c:v>
                </c:pt>
                <c:pt idx="16524">
                  <c:v>1.06282239507351E-9</c:v>
                </c:pt>
                <c:pt idx="16525">
                  <c:v>1.25032153434569E-9</c:v>
                </c:pt>
                <c:pt idx="16526">
                  <c:v>1.24740359078062E-9</c:v>
                </c:pt>
                <c:pt idx="16527">
                  <c:v>1.0933703204068499E-9</c:v>
                </c:pt>
                <c:pt idx="16528">
                  <c:v>1.08885195560262E-9</c:v>
                </c:pt>
                <c:pt idx="16529">
                  <c:v>1.0510976386305401E-9</c:v>
                </c:pt>
                <c:pt idx="16530">
                  <c:v>9.91218766657343E-10</c:v>
                </c:pt>
                <c:pt idx="16531">
                  <c:v>9.4416600356777497E-10</c:v>
                </c:pt>
                <c:pt idx="16532">
                  <c:v>1.0044116239021199E-9</c:v>
                </c:pt>
                <c:pt idx="16533">
                  <c:v>9.6716174814704691E-10</c:v>
                </c:pt>
                <c:pt idx="16534">
                  <c:v>8.8516872516443395E-10</c:v>
                </c:pt>
                <c:pt idx="16535">
                  <c:v>8.5251755046963005E-10</c:v>
                </c:pt>
                <c:pt idx="16536">
                  <c:v>8.8241058329378404E-10</c:v>
                </c:pt>
                <c:pt idx="16537">
                  <c:v>1.0962360418877199E-9</c:v>
                </c:pt>
                <c:pt idx="16538">
                  <c:v>1.1615928880585701E-9</c:v>
                </c:pt>
                <c:pt idx="16539">
                  <c:v>1.23502511740895E-9</c:v>
                </c:pt>
                <c:pt idx="16540">
                  <c:v>1.41721847595727E-9</c:v>
                </c:pt>
                <c:pt idx="16541">
                  <c:v>1.43000275967032E-9</c:v>
                </c:pt>
                <c:pt idx="16542">
                  <c:v>1.3644306554600699E-9</c:v>
                </c:pt>
                <c:pt idx="16543">
                  <c:v>1.28154269082719E-9</c:v>
                </c:pt>
                <c:pt idx="16544">
                  <c:v>1.23168270965444E-9</c:v>
                </c:pt>
                <c:pt idx="16545">
                  <c:v>1.13826019396384E-9</c:v>
                </c:pt>
                <c:pt idx="16546">
                  <c:v>1.14271070310477E-9</c:v>
                </c:pt>
                <c:pt idx="16547">
                  <c:v>1.1678622958696699E-9</c:v>
                </c:pt>
                <c:pt idx="16548">
                  <c:v>7.33442548862363E-9</c:v>
                </c:pt>
                <c:pt idx="16549">
                  <c:v>7.9705226440398708E-9</c:v>
                </c:pt>
                <c:pt idx="16550">
                  <c:v>1.23280624791337E-9</c:v>
                </c:pt>
                <c:pt idx="16551">
                  <c:v>1.2659555587743399E-9</c:v>
                </c:pt>
                <c:pt idx="16552">
                  <c:v>1.3613935092404101E-9</c:v>
                </c:pt>
                <c:pt idx="16553">
                  <c:v>1.52440643508064E-9</c:v>
                </c:pt>
                <c:pt idx="16554">
                  <c:v>1.89069164271595E-9</c:v>
                </c:pt>
                <c:pt idx="16555">
                  <c:v>2.2043376977560401E-9</c:v>
                </c:pt>
                <c:pt idx="16556">
                  <c:v>2.0094561199730098E-9</c:v>
                </c:pt>
                <c:pt idx="16557">
                  <c:v>2.02220439670508E-9</c:v>
                </c:pt>
                <c:pt idx="16558">
                  <c:v>3.0730292747630999E-9</c:v>
                </c:pt>
                <c:pt idx="16559">
                  <c:v>3.0278573888403301E-9</c:v>
                </c:pt>
                <c:pt idx="16560">
                  <c:v>2.0379750007782E-9</c:v>
                </c:pt>
                <c:pt idx="16561">
                  <c:v>2.3282943454289E-9</c:v>
                </c:pt>
                <c:pt idx="16562">
                  <c:v>2.12406818868383E-9</c:v>
                </c:pt>
                <c:pt idx="16563">
                  <c:v>2.3392469580079699E-9</c:v>
                </c:pt>
                <c:pt idx="16564">
                  <c:v>2.1778885819581E-9</c:v>
                </c:pt>
                <c:pt idx="16565">
                  <c:v>3.2438780027418001E-9</c:v>
                </c:pt>
                <c:pt idx="16566">
                  <c:v>4.0585568772967703E-9</c:v>
                </c:pt>
                <c:pt idx="16567">
                  <c:v>3.1519414773881501E-9</c:v>
                </c:pt>
                <c:pt idx="16568">
                  <c:v>2.82495088522054E-9</c:v>
                </c:pt>
                <c:pt idx="16569">
                  <c:v>2.88614439346618E-9</c:v>
                </c:pt>
                <c:pt idx="16570">
                  <c:v>2.47963467535127E-9</c:v>
                </c:pt>
                <c:pt idx="16571">
                  <c:v>2.37347835128697E-9</c:v>
                </c:pt>
                <c:pt idx="16572">
                  <c:v>3.9924483024012103E-9</c:v>
                </c:pt>
                <c:pt idx="16573">
                  <c:v>5.2682486045839002E-9</c:v>
                </c:pt>
                <c:pt idx="16574">
                  <c:v>2.77012657573365E-9</c:v>
                </c:pt>
                <c:pt idx="16575">
                  <c:v>4.0206445432416896E-9</c:v>
                </c:pt>
                <c:pt idx="16576">
                  <c:v>3.7699420105796596E-9</c:v>
                </c:pt>
                <c:pt idx="16577">
                  <c:v>5.9042674361368503E-9</c:v>
                </c:pt>
                <c:pt idx="16578">
                  <c:v>4.3573531303052496E-9</c:v>
                </c:pt>
                <c:pt idx="16579">
                  <c:v>2.95208474577511E-9</c:v>
                </c:pt>
                <c:pt idx="16580">
                  <c:v>2.8570163341787999E-9</c:v>
                </c:pt>
                <c:pt idx="16581">
                  <c:v>3.2585843398862201E-9</c:v>
                </c:pt>
                <c:pt idx="16582">
                  <c:v>3.40518166947744E-9</c:v>
                </c:pt>
                <c:pt idx="16583">
                  <c:v>3.00516555786601E-9</c:v>
                </c:pt>
                <c:pt idx="16584">
                  <c:v>2.8521063974317602E-9</c:v>
                </c:pt>
                <c:pt idx="16585">
                  <c:v>2.8987591916012202E-9</c:v>
                </c:pt>
                <c:pt idx="16586">
                  <c:v>3.1092213901164699E-9</c:v>
                </c:pt>
                <c:pt idx="16587">
                  <c:v>4.9739449872371899E-9</c:v>
                </c:pt>
                <c:pt idx="16588">
                  <c:v>6.8937629956838602E-9</c:v>
                </c:pt>
                <c:pt idx="16589">
                  <c:v>7.4061521708958404E-9</c:v>
                </c:pt>
                <c:pt idx="16590">
                  <c:v>5.3759612830122502E-9</c:v>
                </c:pt>
                <c:pt idx="16591">
                  <c:v>5.8507457226095499E-9</c:v>
                </c:pt>
                <c:pt idx="16592">
                  <c:v>3.1575049868697198E-9</c:v>
                </c:pt>
                <c:pt idx="16593">
                  <c:v>5.3014764668087198E-9</c:v>
                </c:pt>
                <c:pt idx="16594">
                  <c:v>5.2094794979257498E-9</c:v>
                </c:pt>
                <c:pt idx="16595">
                  <c:v>4.4957510124249404E-9</c:v>
                </c:pt>
                <c:pt idx="16596">
                  <c:v>7.7273611685444303E-9</c:v>
                </c:pt>
                <c:pt idx="16597">
                  <c:v>6.3724065760935403E-9</c:v>
                </c:pt>
                <c:pt idx="16598">
                  <c:v>4.0496064209030701E-9</c:v>
                </c:pt>
                <c:pt idx="16599">
                  <c:v>5.1140122791340697E-9</c:v>
                </c:pt>
                <c:pt idx="16600">
                  <c:v>7.1284917578414503E-9</c:v>
                </c:pt>
                <c:pt idx="16601">
                  <c:v>7.0610973012588199E-9</c:v>
                </c:pt>
                <c:pt idx="16602">
                  <c:v>1.04086617631347E-8</c:v>
                </c:pt>
                <c:pt idx="16603">
                  <c:v>1.0838673214177501E-8</c:v>
                </c:pt>
                <c:pt idx="16604">
                  <c:v>1.00539446577673E-8</c:v>
                </c:pt>
                <c:pt idx="16605">
                  <c:v>7.8258905460546305E-9</c:v>
                </c:pt>
                <c:pt idx="16606">
                  <c:v>8.49442730008968E-9</c:v>
                </c:pt>
                <c:pt idx="16607">
                  <c:v>1.0235019142910399E-8</c:v>
                </c:pt>
                <c:pt idx="16608">
                  <c:v>8.2430827789285993E-9</c:v>
                </c:pt>
                <c:pt idx="16609">
                  <c:v>1.26333154351413E-8</c:v>
                </c:pt>
                <c:pt idx="16610">
                  <c:v>1.4632724297206299E-8</c:v>
                </c:pt>
                <c:pt idx="16611">
                  <c:v>1.1221555495729999E-8</c:v>
                </c:pt>
                <c:pt idx="16612">
                  <c:v>6.1457241136097803E-9</c:v>
                </c:pt>
                <c:pt idx="16613">
                  <c:v>3.35508345407277E-9</c:v>
                </c:pt>
                <c:pt idx="16614">
                  <c:v>3.34695188993786E-9</c:v>
                </c:pt>
                <c:pt idx="16615">
                  <c:v>3.3276442680336098E-9</c:v>
                </c:pt>
                <c:pt idx="16616">
                  <c:v>3.2249989750933101E-9</c:v>
                </c:pt>
                <c:pt idx="16617">
                  <c:v>3.02170572111259E-9</c:v>
                </c:pt>
                <c:pt idx="16618">
                  <c:v>2.9632684944071699E-9</c:v>
                </c:pt>
                <c:pt idx="16619">
                  <c:v>2.95230965510401E-9</c:v>
                </c:pt>
                <c:pt idx="16620">
                  <c:v>2.8749398699767099E-9</c:v>
                </c:pt>
                <c:pt idx="16621">
                  <c:v>2.8608048352745801E-9</c:v>
                </c:pt>
                <c:pt idx="16622">
                  <c:v>2.52838162005581E-9</c:v>
                </c:pt>
                <c:pt idx="16623">
                  <c:v>2.1977338138710099E-9</c:v>
                </c:pt>
                <c:pt idx="16624">
                  <c:v>1.9595647974996899E-9</c:v>
                </c:pt>
                <c:pt idx="16625">
                  <c:v>1.80348660181408E-9</c:v>
                </c:pt>
                <c:pt idx="16626">
                  <c:v>1.6128547760525201E-9</c:v>
                </c:pt>
                <c:pt idx="16627">
                  <c:v>1.48588284385747E-9</c:v>
                </c:pt>
                <c:pt idx="16628">
                  <c:v>1.33516095319184E-9</c:v>
                </c:pt>
                <c:pt idx="16629">
                  <c:v>1.2388057827024901E-9</c:v>
                </c:pt>
                <c:pt idx="16630">
                  <c:v>1.1583863723934001E-9</c:v>
                </c:pt>
                <c:pt idx="16631">
                  <c:v>1.56316187489256E-9</c:v>
                </c:pt>
                <c:pt idx="16632">
                  <c:v>1.44503014271923E-9</c:v>
                </c:pt>
                <c:pt idx="16633">
                  <c:v>1.3024344944115401E-9</c:v>
                </c:pt>
                <c:pt idx="16634">
                  <c:v>1.0437659947765899E-9</c:v>
                </c:pt>
                <c:pt idx="16635">
                  <c:v>9.2053017627292196E-10</c:v>
                </c:pt>
                <c:pt idx="16636">
                  <c:v>9.4537605829647108E-10</c:v>
                </c:pt>
                <c:pt idx="16637">
                  <c:v>9.5462825439516494E-10</c:v>
                </c:pt>
                <c:pt idx="16638">
                  <c:v>9.5691429083727598E-10</c:v>
                </c:pt>
                <c:pt idx="16639">
                  <c:v>1.0808348411858901E-9</c:v>
                </c:pt>
                <c:pt idx="16640">
                  <c:v>1.1242341725485101E-9</c:v>
                </c:pt>
                <c:pt idx="16641">
                  <c:v>1.03399184108951E-9</c:v>
                </c:pt>
                <c:pt idx="16642">
                  <c:v>9.7722586578328196E-10</c:v>
                </c:pt>
                <c:pt idx="16643">
                  <c:v>9.6962993904680507E-10</c:v>
                </c:pt>
                <c:pt idx="16644">
                  <c:v>9.7886409440737701E-10</c:v>
                </c:pt>
                <c:pt idx="16645">
                  <c:v>1.0189083874474001E-9</c:v>
                </c:pt>
                <c:pt idx="16646">
                  <c:v>1.0625144508853801E-9</c:v>
                </c:pt>
                <c:pt idx="16647">
                  <c:v>1.1130086133182299E-9</c:v>
                </c:pt>
                <c:pt idx="16648">
                  <c:v>1.1985162915950401E-9</c:v>
                </c:pt>
                <c:pt idx="16649">
                  <c:v>1.2864730006748099E-9</c:v>
                </c:pt>
                <c:pt idx="16650">
                  <c:v>1.7070516680172499E-9</c:v>
                </c:pt>
                <c:pt idx="16651">
                  <c:v>1.8759928939313799E-9</c:v>
                </c:pt>
                <c:pt idx="16652">
                  <c:v>2.88109673466293E-9</c:v>
                </c:pt>
                <c:pt idx="16653">
                  <c:v>3.1329287104653802E-9</c:v>
                </c:pt>
                <c:pt idx="16654">
                  <c:v>1.9485907406159801E-9</c:v>
                </c:pt>
                <c:pt idx="16655">
                  <c:v>1.8905228371693702E-9</c:v>
                </c:pt>
                <c:pt idx="16656">
                  <c:v>2.0330315154165899E-9</c:v>
                </c:pt>
                <c:pt idx="16657">
                  <c:v>2.0390433786703801E-9</c:v>
                </c:pt>
                <c:pt idx="16658">
                  <c:v>1.99605858235767E-9</c:v>
                </c:pt>
                <c:pt idx="16659">
                  <c:v>1.8962405839115702E-9</c:v>
                </c:pt>
                <c:pt idx="16660">
                  <c:v>1.8964564776359198E-9</c:v>
                </c:pt>
                <c:pt idx="16661">
                  <c:v>3.0023292688302502E-9</c:v>
                </c:pt>
                <c:pt idx="16662">
                  <c:v>2.29747119225347E-9</c:v>
                </c:pt>
                <c:pt idx="16663">
                  <c:v>1.9087953367917698E-9</c:v>
                </c:pt>
                <c:pt idx="16664">
                  <c:v>2.30766051669589E-9</c:v>
                </c:pt>
                <c:pt idx="16665">
                  <c:v>3.0211688230138499E-9</c:v>
                </c:pt>
                <c:pt idx="16666">
                  <c:v>2.1603788603228E-9</c:v>
                </c:pt>
                <c:pt idx="16667">
                  <c:v>2.0971557318125E-9</c:v>
                </c:pt>
                <c:pt idx="16668">
                  <c:v>2.2816279405617202E-9</c:v>
                </c:pt>
                <c:pt idx="16669">
                  <c:v>2.6177052935324499E-9</c:v>
                </c:pt>
                <c:pt idx="16670">
                  <c:v>2.73219385847903E-9</c:v>
                </c:pt>
                <c:pt idx="16671">
                  <c:v>2.95556992293705E-9</c:v>
                </c:pt>
                <c:pt idx="16672">
                  <c:v>2.7184451871957801E-9</c:v>
                </c:pt>
                <c:pt idx="16673">
                  <c:v>2.83426727939724E-9</c:v>
                </c:pt>
                <c:pt idx="16674">
                  <c:v>2.93478559153548E-9</c:v>
                </c:pt>
                <c:pt idx="16675">
                  <c:v>2.34589445768974E-9</c:v>
                </c:pt>
                <c:pt idx="16676">
                  <c:v>2.4342591408918799E-9</c:v>
                </c:pt>
                <c:pt idx="16677">
                  <c:v>2.5950356852781799E-9</c:v>
                </c:pt>
                <c:pt idx="16678">
                  <c:v>2.5220469643104201E-9</c:v>
                </c:pt>
                <c:pt idx="16679">
                  <c:v>3.3854190521987E-9</c:v>
                </c:pt>
                <c:pt idx="16680">
                  <c:v>3.4124419158875898E-9</c:v>
                </c:pt>
                <c:pt idx="16681">
                  <c:v>5.0840367362142298E-9</c:v>
                </c:pt>
                <c:pt idx="16682">
                  <c:v>6.0734764334257404E-9</c:v>
                </c:pt>
                <c:pt idx="16683">
                  <c:v>8.8702559941804303E-9</c:v>
                </c:pt>
                <c:pt idx="16684">
                  <c:v>5.1786519910118004E-9</c:v>
                </c:pt>
                <c:pt idx="16685">
                  <c:v>2.8589569443386101E-9</c:v>
                </c:pt>
                <c:pt idx="16686">
                  <c:v>4.3677566213473503E-9</c:v>
                </c:pt>
                <c:pt idx="16687">
                  <c:v>2.6697974757398602E-9</c:v>
                </c:pt>
                <c:pt idx="16688">
                  <c:v>1.8629534158550798E-9</c:v>
                </c:pt>
                <c:pt idx="16689">
                  <c:v>2.61929119570274E-9</c:v>
                </c:pt>
                <c:pt idx="16690">
                  <c:v>4.8230717300940699E-9</c:v>
                </c:pt>
                <c:pt idx="16691">
                  <c:v>7.2670857743360398E-9</c:v>
                </c:pt>
                <c:pt idx="16692">
                  <c:v>8.9520865845436497E-9</c:v>
                </c:pt>
                <c:pt idx="16693">
                  <c:v>1.4738508509942201E-8</c:v>
                </c:pt>
                <c:pt idx="16694">
                  <c:v>1.77777707461278E-8</c:v>
                </c:pt>
                <c:pt idx="16695">
                  <c:v>1.07562998997576E-8</c:v>
                </c:pt>
                <c:pt idx="16696">
                  <c:v>5.8410797434538702E-9</c:v>
                </c:pt>
                <c:pt idx="16697">
                  <c:v>4.8347251040959304E-9</c:v>
                </c:pt>
                <c:pt idx="16698">
                  <c:v>5.14288377714948E-9</c:v>
                </c:pt>
                <c:pt idx="16699">
                  <c:v>4.1363975817804999E-9</c:v>
                </c:pt>
                <c:pt idx="16700">
                  <c:v>5.2749104348370296E-9</c:v>
                </c:pt>
                <c:pt idx="16701">
                  <c:v>5.5822115077311397E-9</c:v>
                </c:pt>
                <c:pt idx="16702">
                  <c:v>8.0624726044239205E-9</c:v>
                </c:pt>
                <c:pt idx="16703">
                  <c:v>8.8897787871413098E-9</c:v>
                </c:pt>
                <c:pt idx="16704">
                  <c:v>5.3224458035084397E-9</c:v>
                </c:pt>
                <c:pt idx="16705">
                  <c:v>5.4886304491826902E-9</c:v>
                </c:pt>
                <c:pt idx="16706">
                  <c:v>5.4267037191437398E-9</c:v>
                </c:pt>
                <c:pt idx="16707">
                  <c:v>4.4319951525576E-9</c:v>
                </c:pt>
                <c:pt idx="16708">
                  <c:v>3.3803082734078698E-9</c:v>
                </c:pt>
                <c:pt idx="16709">
                  <c:v>2.7100472823411499E-9</c:v>
                </c:pt>
                <c:pt idx="16710">
                  <c:v>2.13447878749234E-9</c:v>
                </c:pt>
                <c:pt idx="16711">
                  <c:v>1.7409741336153201E-9</c:v>
                </c:pt>
                <c:pt idx="16712">
                  <c:v>1.7081562957754001E-9</c:v>
                </c:pt>
                <c:pt idx="16713">
                  <c:v>1.64240489360957E-9</c:v>
                </c:pt>
                <c:pt idx="16714">
                  <c:v>1.5236000238360799E-9</c:v>
                </c:pt>
                <c:pt idx="16715">
                  <c:v>1.50676215008903E-9</c:v>
                </c:pt>
                <c:pt idx="16716">
                  <c:v>1.4201584574618599E-9</c:v>
                </c:pt>
                <c:pt idx="16717">
                  <c:v>1.3537541413175E-9</c:v>
                </c:pt>
                <c:pt idx="16718">
                  <c:v>1.3256656959189E-9</c:v>
                </c:pt>
                <c:pt idx="16719">
                  <c:v>1.2414996169024E-9</c:v>
                </c:pt>
                <c:pt idx="16720">
                  <c:v>1.1167693003069701E-9</c:v>
                </c:pt>
                <c:pt idx="16721">
                  <c:v>1.06639594580525E-9</c:v>
                </c:pt>
                <c:pt idx="16722">
                  <c:v>1.07371102335487E-9</c:v>
                </c:pt>
                <c:pt idx="16723">
                  <c:v>1.10599802924494E-9</c:v>
                </c:pt>
                <c:pt idx="16724">
                  <c:v>1.05835505503804E-9</c:v>
                </c:pt>
                <c:pt idx="16725">
                  <c:v>9.63557899049017E-10</c:v>
                </c:pt>
                <c:pt idx="16726">
                  <c:v>9.4434936399695098E-10</c:v>
                </c:pt>
                <c:pt idx="16727">
                  <c:v>9.7012207560438199E-10</c:v>
                </c:pt>
                <c:pt idx="16728">
                  <c:v>1.4566720760022599E-9</c:v>
                </c:pt>
                <c:pt idx="16729">
                  <c:v>1.60965557284009E-9</c:v>
                </c:pt>
                <c:pt idx="16730">
                  <c:v>1.1136461875719E-9</c:v>
                </c:pt>
                <c:pt idx="16731">
                  <c:v>9.1026737580535296E-10</c:v>
                </c:pt>
                <c:pt idx="16732">
                  <c:v>8.0785329429880401E-10</c:v>
                </c:pt>
                <c:pt idx="16733">
                  <c:v>7.3608730948213603E-10</c:v>
                </c:pt>
                <c:pt idx="16734">
                  <c:v>7.5392558388682405E-10</c:v>
                </c:pt>
                <c:pt idx="16735">
                  <c:v>8.0504903925960799E-10</c:v>
                </c:pt>
                <c:pt idx="16736">
                  <c:v>7.7489127935350398E-10</c:v>
                </c:pt>
                <c:pt idx="16737">
                  <c:v>7.6729869497459801E-10</c:v>
                </c:pt>
                <c:pt idx="16738">
                  <c:v>7.8737740771631704E-10</c:v>
                </c:pt>
                <c:pt idx="16739">
                  <c:v>7.6694683953632195E-10</c:v>
                </c:pt>
                <c:pt idx="16740">
                  <c:v>7.12707275250161E-10</c:v>
                </c:pt>
                <c:pt idx="16741">
                  <c:v>7.0883318424976698E-10</c:v>
                </c:pt>
                <c:pt idx="16742">
                  <c:v>7.3953615292669397E-10</c:v>
                </c:pt>
                <c:pt idx="16743">
                  <c:v>8.0563310525816505E-10</c:v>
                </c:pt>
                <c:pt idx="16744">
                  <c:v>9.2091601074195699E-10</c:v>
                </c:pt>
                <c:pt idx="16745">
                  <c:v>1.0494930073609299E-9</c:v>
                </c:pt>
                <c:pt idx="16746">
                  <c:v>1.34229491826667E-9</c:v>
                </c:pt>
                <c:pt idx="16747">
                  <c:v>1.5030124829197799E-9</c:v>
                </c:pt>
                <c:pt idx="16748">
                  <c:v>1.9751948580521801E-9</c:v>
                </c:pt>
                <c:pt idx="16749">
                  <c:v>2.7202295344157999E-9</c:v>
                </c:pt>
                <c:pt idx="16750">
                  <c:v>2.3536837471657E-9</c:v>
                </c:pt>
                <c:pt idx="16751">
                  <c:v>2.1550181804738699E-9</c:v>
                </c:pt>
                <c:pt idx="16752">
                  <c:v>2.3232098232130498E-9</c:v>
                </c:pt>
                <c:pt idx="16753">
                  <c:v>2.3862697656933998E-9</c:v>
                </c:pt>
                <c:pt idx="16754">
                  <c:v>2.2798886364480801E-9</c:v>
                </c:pt>
                <c:pt idx="16755">
                  <c:v>2.3930617654896701E-9</c:v>
                </c:pt>
                <c:pt idx="16756">
                  <c:v>2.3478581499070601E-9</c:v>
                </c:pt>
                <c:pt idx="16757">
                  <c:v>2.4262729699650598E-9</c:v>
                </c:pt>
                <c:pt idx="16758">
                  <c:v>2.6128830551707502E-9</c:v>
                </c:pt>
                <c:pt idx="16759">
                  <c:v>5.2805877785319197E-9</c:v>
                </c:pt>
                <c:pt idx="16760">
                  <c:v>6.3546971518239298E-9</c:v>
                </c:pt>
                <c:pt idx="16761">
                  <c:v>5.0218599775851502E-9</c:v>
                </c:pt>
                <c:pt idx="16762">
                  <c:v>6.4023727915663202E-9</c:v>
                </c:pt>
                <c:pt idx="16763">
                  <c:v>9.3773585088608302E-9</c:v>
                </c:pt>
                <c:pt idx="16764">
                  <c:v>8.8846474185138902E-9</c:v>
                </c:pt>
                <c:pt idx="16765">
                  <c:v>6.3170211434560903E-9</c:v>
                </c:pt>
                <c:pt idx="16766">
                  <c:v>7.3577288308140197E-9</c:v>
                </c:pt>
                <c:pt idx="16767">
                  <c:v>1.09639814501554E-8</c:v>
                </c:pt>
                <c:pt idx="16768">
                  <c:v>1.0730503271875301E-8</c:v>
                </c:pt>
                <c:pt idx="16769">
                  <c:v>1.0417503595938901E-8</c:v>
                </c:pt>
                <c:pt idx="16770">
                  <c:v>8.3852444148323696E-9</c:v>
                </c:pt>
                <c:pt idx="16771">
                  <c:v>8.7324911614441896E-9</c:v>
                </c:pt>
                <c:pt idx="16772">
                  <c:v>8.1874480233173394E-9</c:v>
                </c:pt>
                <c:pt idx="16773">
                  <c:v>9.1415866849330795E-9</c:v>
                </c:pt>
                <c:pt idx="16774">
                  <c:v>8.6164871578882208E-9</c:v>
                </c:pt>
                <c:pt idx="16775">
                  <c:v>7.1066836032141703E-9</c:v>
                </c:pt>
                <c:pt idx="16776">
                  <c:v>7.9691557938785195E-9</c:v>
                </c:pt>
                <c:pt idx="16777">
                  <c:v>7.6855443816019899E-9</c:v>
                </c:pt>
                <c:pt idx="16778">
                  <c:v>6.3829932779848704E-9</c:v>
                </c:pt>
                <c:pt idx="16779">
                  <c:v>6.9898001922551096E-9</c:v>
                </c:pt>
                <c:pt idx="16780">
                  <c:v>1.02325440002312E-8</c:v>
                </c:pt>
                <c:pt idx="16781">
                  <c:v>1.0659547606413501E-8</c:v>
                </c:pt>
                <c:pt idx="16782">
                  <c:v>8.9053916571791594E-9</c:v>
                </c:pt>
                <c:pt idx="16783">
                  <c:v>9.4039176106554094E-9</c:v>
                </c:pt>
                <c:pt idx="16784">
                  <c:v>8.0275632050413206E-9</c:v>
                </c:pt>
                <c:pt idx="16785">
                  <c:v>7.11629026015779E-9</c:v>
                </c:pt>
                <c:pt idx="16786">
                  <c:v>7.9138113403364104E-9</c:v>
                </c:pt>
                <c:pt idx="16787">
                  <c:v>9.2499945937011901E-9</c:v>
                </c:pt>
                <c:pt idx="16788">
                  <c:v>1.04107205152149E-8</c:v>
                </c:pt>
                <c:pt idx="16789">
                  <c:v>1.0788905110904601E-8</c:v>
                </c:pt>
                <c:pt idx="16790">
                  <c:v>1.17479514119411E-8</c:v>
                </c:pt>
                <c:pt idx="16791">
                  <c:v>1.1906189295088101E-8</c:v>
                </c:pt>
                <c:pt idx="16792">
                  <c:v>7.7918594275050204E-9</c:v>
                </c:pt>
                <c:pt idx="16793">
                  <c:v>7.7456229419914905E-9</c:v>
                </c:pt>
                <c:pt idx="16794">
                  <c:v>7.1964038513663999E-9</c:v>
                </c:pt>
                <c:pt idx="16795">
                  <c:v>9.59195325952898E-9</c:v>
                </c:pt>
                <c:pt idx="16796">
                  <c:v>9.4085133848817495E-9</c:v>
                </c:pt>
                <c:pt idx="16797">
                  <c:v>7.5907610954263198E-9</c:v>
                </c:pt>
                <c:pt idx="16798">
                  <c:v>8.0395801939785401E-9</c:v>
                </c:pt>
                <c:pt idx="16799">
                  <c:v>9.3884739539022005E-9</c:v>
                </c:pt>
                <c:pt idx="16800">
                  <c:v>1.0778624533243799E-8</c:v>
                </c:pt>
                <c:pt idx="16801">
                  <c:v>7.0155219708178799E-9</c:v>
                </c:pt>
                <c:pt idx="16802">
                  <c:v>7.8242144625537603E-9</c:v>
                </c:pt>
                <c:pt idx="16803">
                  <c:v>8.2059877825669902E-9</c:v>
                </c:pt>
                <c:pt idx="16804">
                  <c:v>4.9774950437382298E-9</c:v>
                </c:pt>
                <c:pt idx="16805">
                  <c:v>3.3789605329542298E-9</c:v>
                </c:pt>
                <c:pt idx="16806">
                  <c:v>3.02084898736616E-9</c:v>
                </c:pt>
                <c:pt idx="16807">
                  <c:v>2.7557616479401099E-9</c:v>
                </c:pt>
                <c:pt idx="16808">
                  <c:v>3.1284634536504002E-9</c:v>
                </c:pt>
                <c:pt idx="16809">
                  <c:v>2.9495770092798299E-9</c:v>
                </c:pt>
                <c:pt idx="16810">
                  <c:v>1.47906110612395E-9</c:v>
                </c:pt>
                <c:pt idx="16811">
                  <c:v>1.65412223565252E-9</c:v>
                </c:pt>
                <c:pt idx="16812">
                  <c:v>3.2183406336651599E-9</c:v>
                </c:pt>
                <c:pt idx="16813">
                  <c:v>2.9493268771926201E-9</c:v>
                </c:pt>
                <c:pt idx="16814">
                  <c:v>1.0939120664191301E-9</c:v>
                </c:pt>
                <c:pt idx="16815">
                  <c:v>1.0371577205213799E-9</c:v>
                </c:pt>
                <c:pt idx="16816">
                  <c:v>1.04195794903305E-9</c:v>
                </c:pt>
                <c:pt idx="16817">
                  <c:v>1.06704696968215E-9</c:v>
                </c:pt>
                <c:pt idx="16818">
                  <c:v>1.1162537363868601E-9</c:v>
                </c:pt>
                <c:pt idx="16819">
                  <c:v>1.0190048294762401E-9</c:v>
                </c:pt>
                <c:pt idx="16820">
                  <c:v>1.0109446124133901E-9</c:v>
                </c:pt>
                <c:pt idx="16821">
                  <c:v>9.9419607289616799E-10</c:v>
                </c:pt>
                <c:pt idx="16822">
                  <c:v>9.7503187304223107E-10</c:v>
                </c:pt>
                <c:pt idx="16823">
                  <c:v>9.2927328233124402E-10</c:v>
                </c:pt>
                <c:pt idx="16824">
                  <c:v>9.9398057758532498E-10</c:v>
                </c:pt>
                <c:pt idx="16825">
                  <c:v>8.9787323277905E-10</c:v>
                </c:pt>
                <c:pt idx="16826">
                  <c:v>8.7407264832231898E-10</c:v>
                </c:pt>
                <c:pt idx="16827">
                  <c:v>9.1863306578784897E-10</c:v>
                </c:pt>
                <c:pt idx="16828">
                  <c:v>9.1740535656284602E-10</c:v>
                </c:pt>
                <c:pt idx="16829">
                  <c:v>8.6544055438006396E-10</c:v>
                </c:pt>
                <c:pt idx="16830">
                  <c:v>8.4010421952372399E-10</c:v>
                </c:pt>
                <c:pt idx="16831">
                  <c:v>8.7798345592075303E-10</c:v>
                </c:pt>
                <c:pt idx="16832">
                  <c:v>9.2306873453988404E-10</c:v>
                </c:pt>
                <c:pt idx="16833">
                  <c:v>9.7812930625371704E-10</c:v>
                </c:pt>
                <c:pt idx="16834">
                  <c:v>4.7001481671524403E-9</c:v>
                </c:pt>
                <c:pt idx="16835">
                  <c:v>4.6699932434515603E-9</c:v>
                </c:pt>
                <c:pt idx="16836">
                  <c:v>8.7447648011063902E-10</c:v>
                </c:pt>
                <c:pt idx="16837">
                  <c:v>1.3498198526413101E-9</c:v>
                </c:pt>
                <c:pt idx="16838">
                  <c:v>1.0596031855778901E-9</c:v>
                </c:pt>
                <c:pt idx="16839">
                  <c:v>1.2720089540022899E-9</c:v>
                </c:pt>
                <c:pt idx="16840">
                  <c:v>1.28209085958137E-8</c:v>
                </c:pt>
                <c:pt idx="16841">
                  <c:v>1.28498736100263E-8</c:v>
                </c:pt>
                <c:pt idx="16842">
                  <c:v>1.6937893926135301E-9</c:v>
                </c:pt>
                <c:pt idx="16843">
                  <c:v>1.5010011348256099E-9</c:v>
                </c:pt>
                <c:pt idx="16844">
                  <c:v>1.2775356673500099E-9</c:v>
                </c:pt>
                <c:pt idx="16845">
                  <c:v>1.4915478583452801E-9</c:v>
                </c:pt>
                <c:pt idx="16846">
                  <c:v>2.3592556862633799E-9</c:v>
                </c:pt>
                <c:pt idx="16847">
                  <c:v>2.1958926330964699E-9</c:v>
                </c:pt>
                <c:pt idx="16848">
                  <c:v>3.27979495815727E-9</c:v>
                </c:pt>
                <c:pt idx="16849">
                  <c:v>3.9118674703105304E-9</c:v>
                </c:pt>
                <c:pt idx="16850">
                  <c:v>3.2347408027384101E-9</c:v>
                </c:pt>
                <c:pt idx="16851">
                  <c:v>5.0583979618330296E-9</c:v>
                </c:pt>
                <c:pt idx="16852">
                  <c:v>5.21473790861118E-9</c:v>
                </c:pt>
                <c:pt idx="16853">
                  <c:v>3.24983383713503E-9</c:v>
                </c:pt>
                <c:pt idx="16854">
                  <c:v>5.9004511059624698E-9</c:v>
                </c:pt>
                <c:pt idx="16855">
                  <c:v>5.7230237974522799E-9</c:v>
                </c:pt>
                <c:pt idx="16856">
                  <c:v>4.2811825212203796E-9</c:v>
                </c:pt>
                <c:pt idx="16857">
                  <c:v>6.1862613142426701E-9</c:v>
                </c:pt>
                <c:pt idx="16858">
                  <c:v>6.8557469968924999E-9</c:v>
                </c:pt>
                <c:pt idx="16859">
                  <c:v>5.3422001056327096E-9</c:v>
                </c:pt>
                <c:pt idx="16860">
                  <c:v>5.3422882686022398E-9</c:v>
                </c:pt>
                <c:pt idx="16861">
                  <c:v>7.6777579612580695E-9</c:v>
                </c:pt>
                <c:pt idx="16862">
                  <c:v>9.6094751093886698E-9</c:v>
                </c:pt>
                <c:pt idx="16863">
                  <c:v>1.0303511041073401E-8</c:v>
                </c:pt>
                <c:pt idx="16864">
                  <c:v>1.0186392853433699E-8</c:v>
                </c:pt>
                <c:pt idx="16865">
                  <c:v>7.1361008172077904E-9</c:v>
                </c:pt>
                <c:pt idx="16866">
                  <c:v>7.2176955397022601E-9</c:v>
                </c:pt>
                <c:pt idx="16867">
                  <c:v>7.9279572620555192E-9</c:v>
                </c:pt>
                <c:pt idx="16868">
                  <c:v>8.17270992102798E-9</c:v>
                </c:pt>
                <c:pt idx="16869">
                  <c:v>8.9509917092418401E-9</c:v>
                </c:pt>
                <c:pt idx="16870">
                  <c:v>7.0266229903597398E-9</c:v>
                </c:pt>
                <c:pt idx="16871">
                  <c:v>1.01295065071978E-8</c:v>
                </c:pt>
                <c:pt idx="16872">
                  <c:v>1.2279033368397801E-8</c:v>
                </c:pt>
                <c:pt idx="16873">
                  <c:v>1.0709133823025001E-8</c:v>
                </c:pt>
                <c:pt idx="16874">
                  <c:v>8.5421903179058504E-9</c:v>
                </c:pt>
                <c:pt idx="16875">
                  <c:v>7.4120385542301896E-9</c:v>
                </c:pt>
                <c:pt idx="16876">
                  <c:v>1.1646209850837101E-8</c:v>
                </c:pt>
                <c:pt idx="16877">
                  <c:v>1.1712025055508601E-8</c:v>
                </c:pt>
                <c:pt idx="16878">
                  <c:v>1.2212863607321301E-8</c:v>
                </c:pt>
                <c:pt idx="16879">
                  <c:v>1.2541596022723499E-8</c:v>
                </c:pt>
                <c:pt idx="16880">
                  <c:v>9.7573760058551997E-9</c:v>
                </c:pt>
                <c:pt idx="16881">
                  <c:v>1.23328444392852E-8</c:v>
                </c:pt>
                <c:pt idx="16882">
                  <c:v>1.3491168891552E-8</c:v>
                </c:pt>
                <c:pt idx="16883">
                  <c:v>1.09744317771319E-8</c:v>
                </c:pt>
                <c:pt idx="16884">
                  <c:v>1.03524788965427E-8</c:v>
                </c:pt>
                <c:pt idx="16885">
                  <c:v>9.9750357890772304E-9</c:v>
                </c:pt>
                <c:pt idx="16886">
                  <c:v>9.6580696857766098E-9</c:v>
                </c:pt>
                <c:pt idx="16887">
                  <c:v>1.213620628717E-8</c:v>
                </c:pt>
                <c:pt idx="16888">
                  <c:v>1.5004351926812101E-8</c:v>
                </c:pt>
                <c:pt idx="16889">
                  <c:v>1.43287961650862E-8</c:v>
                </c:pt>
                <c:pt idx="16890">
                  <c:v>1.04269726730865E-8</c:v>
                </c:pt>
                <c:pt idx="16891">
                  <c:v>1.0542741069926299E-8</c:v>
                </c:pt>
                <c:pt idx="16892">
                  <c:v>7.0460888696442004E-9</c:v>
                </c:pt>
                <c:pt idx="16893">
                  <c:v>7.18463981658644E-9</c:v>
                </c:pt>
                <c:pt idx="16894">
                  <c:v>6.9479901344723804E-9</c:v>
                </c:pt>
                <c:pt idx="16895">
                  <c:v>3.8002926040143198E-9</c:v>
                </c:pt>
                <c:pt idx="16896">
                  <c:v>8.1324966150947102E-9</c:v>
                </c:pt>
                <c:pt idx="16897">
                  <c:v>9.9243646854123495E-9</c:v>
                </c:pt>
                <c:pt idx="16898">
                  <c:v>9.0423789121625701E-9</c:v>
                </c:pt>
                <c:pt idx="16899">
                  <c:v>4.3214923678468304E-9</c:v>
                </c:pt>
                <c:pt idx="16900">
                  <c:v>3.8638463408999103E-9</c:v>
                </c:pt>
                <c:pt idx="16901">
                  <c:v>3.7929320616444501E-9</c:v>
                </c:pt>
                <c:pt idx="16902">
                  <c:v>2.1626740416795499E-9</c:v>
                </c:pt>
                <c:pt idx="16903">
                  <c:v>1.4502357370071199E-9</c:v>
                </c:pt>
                <c:pt idx="16904">
                  <c:v>1.3896492326164601E-9</c:v>
                </c:pt>
                <c:pt idx="16905">
                  <c:v>9.883389518222429E-10</c:v>
                </c:pt>
                <c:pt idx="16906">
                  <c:v>1.20333565739674E-9</c:v>
                </c:pt>
                <c:pt idx="16907">
                  <c:v>1.02475513417347E-9</c:v>
                </c:pt>
                <c:pt idx="16908">
                  <c:v>1.0488093526715701E-9</c:v>
                </c:pt>
                <c:pt idx="16909">
                  <c:v>1.04938613466928E-9</c:v>
                </c:pt>
                <c:pt idx="16910">
                  <c:v>7.51784371377231E-10</c:v>
                </c:pt>
                <c:pt idx="16911">
                  <c:v>7.8254856656551E-10</c:v>
                </c:pt>
                <c:pt idx="16912">
                  <c:v>8.3423305549447904E-10</c:v>
                </c:pt>
                <c:pt idx="16913">
                  <c:v>7.6853165154182303E-10</c:v>
                </c:pt>
                <c:pt idx="16914">
                  <c:v>7.7112035225564101E-10</c:v>
                </c:pt>
                <c:pt idx="16915">
                  <c:v>8.4348721172001096E-10</c:v>
                </c:pt>
                <c:pt idx="16916">
                  <c:v>9.29944265412389E-10</c:v>
                </c:pt>
                <c:pt idx="16917">
                  <c:v>9.3753643232500294E-10</c:v>
                </c:pt>
                <c:pt idx="16918">
                  <c:v>8.7807515669442898E-10</c:v>
                </c:pt>
                <c:pt idx="16919">
                  <c:v>8.26382459179001E-10</c:v>
                </c:pt>
                <c:pt idx="16920">
                  <c:v>8.20578739657743E-10</c:v>
                </c:pt>
                <c:pt idx="16921">
                  <c:v>8.1007370939555199E-10</c:v>
                </c:pt>
                <c:pt idx="16922">
                  <c:v>8.1367990661205902E-10</c:v>
                </c:pt>
                <c:pt idx="16923">
                  <c:v>7.6606442325682398E-10</c:v>
                </c:pt>
                <c:pt idx="16924">
                  <c:v>8.0778503547626203E-10</c:v>
                </c:pt>
                <c:pt idx="16925">
                  <c:v>8.3298226226476302E-10</c:v>
                </c:pt>
                <c:pt idx="16926">
                  <c:v>7.8397937350120604E-10</c:v>
                </c:pt>
                <c:pt idx="16927">
                  <c:v>7.7629213375688104E-10</c:v>
                </c:pt>
                <c:pt idx="16928">
                  <c:v>7.8050448331735702E-10</c:v>
                </c:pt>
                <c:pt idx="16929">
                  <c:v>8.1801281765828302E-10</c:v>
                </c:pt>
                <c:pt idx="16930">
                  <c:v>8.6527950334571601E-10</c:v>
                </c:pt>
                <c:pt idx="16931">
                  <c:v>8.9162300362457402E-10</c:v>
                </c:pt>
                <c:pt idx="16932">
                  <c:v>9.0882463804222196E-10</c:v>
                </c:pt>
                <c:pt idx="16933">
                  <c:v>9.27912524553496E-10</c:v>
                </c:pt>
                <c:pt idx="16934">
                  <c:v>1.05912397094359E-9</c:v>
                </c:pt>
                <c:pt idx="16935">
                  <c:v>1.16316320612873E-9</c:v>
                </c:pt>
                <c:pt idx="16936">
                  <c:v>1.2213336965127301E-9</c:v>
                </c:pt>
                <c:pt idx="16937">
                  <c:v>1.22235794054656E-9</c:v>
                </c:pt>
                <c:pt idx="16938">
                  <c:v>1.3928866316692E-9</c:v>
                </c:pt>
                <c:pt idx="16939">
                  <c:v>2.3638577751731101E-9</c:v>
                </c:pt>
                <c:pt idx="16940">
                  <c:v>2.0806812379613398E-9</c:v>
                </c:pt>
                <c:pt idx="16941">
                  <c:v>1.8549925861540599E-9</c:v>
                </c:pt>
                <c:pt idx="16942">
                  <c:v>2.0999136735603302E-9</c:v>
                </c:pt>
                <c:pt idx="16943">
                  <c:v>5.9155688938172002E-9</c:v>
                </c:pt>
                <c:pt idx="16944">
                  <c:v>4.9894288514616301E-9</c:v>
                </c:pt>
                <c:pt idx="16945">
                  <c:v>2.14476231042994E-9</c:v>
                </c:pt>
                <c:pt idx="16946">
                  <c:v>2.1910052872113299E-9</c:v>
                </c:pt>
                <c:pt idx="16947">
                  <c:v>2.1487142906719201E-9</c:v>
                </c:pt>
                <c:pt idx="16948">
                  <c:v>2.3355863191205601E-9</c:v>
                </c:pt>
                <c:pt idx="16949">
                  <c:v>2.4427431772312398E-9</c:v>
                </c:pt>
                <c:pt idx="16950">
                  <c:v>2.1525313421751198E-9</c:v>
                </c:pt>
                <c:pt idx="16951">
                  <c:v>1.8980685599200898E-9</c:v>
                </c:pt>
                <c:pt idx="16952">
                  <c:v>1.8510113630727599E-9</c:v>
                </c:pt>
                <c:pt idx="16953">
                  <c:v>1.9676874844637298E-9</c:v>
                </c:pt>
                <c:pt idx="16954">
                  <c:v>2.04457718386999E-9</c:v>
                </c:pt>
                <c:pt idx="16955">
                  <c:v>2.2806997317598202E-9</c:v>
                </c:pt>
                <c:pt idx="16956">
                  <c:v>3.70716342798416E-9</c:v>
                </c:pt>
                <c:pt idx="16957">
                  <c:v>3.8072624556173197E-9</c:v>
                </c:pt>
                <c:pt idx="16958">
                  <c:v>2.6926947766214899E-9</c:v>
                </c:pt>
                <c:pt idx="16959">
                  <c:v>2.5390887513671002E-9</c:v>
                </c:pt>
                <c:pt idx="16960">
                  <c:v>2.2273078223914499E-9</c:v>
                </c:pt>
                <c:pt idx="16961">
                  <c:v>3.16095892753113E-9</c:v>
                </c:pt>
                <c:pt idx="16962">
                  <c:v>3.1703824768655201E-9</c:v>
                </c:pt>
                <c:pt idx="16963">
                  <c:v>3.5787802940229699E-9</c:v>
                </c:pt>
                <c:pt idx="16964">
                  <c:v>3.6350882857438101E-9</c:v>
                </c:pt>
                <c:pt idx="16965">
                  <c:v>2.7462442879308802E-9</c:v>
                </c:pt>
                <c:pt idx="16966">
                  <c:v>4.0677497567098898E-9</c:v>
                </c:pt>
                <c:pt idx="16967">
                  <c:v>7.0694898497628896E-9</c:v>
                </c:pt>
                <c:pt idx="16968">
                  <c:v>7.3183660340250304E-9</c:v>
                </c:pt>
                <c:pt idx="16969">
                  <c:v>5.1788373590452397E-9</c:v>
                </c:pt>
                <c:pt idx="16970">
                  <c:v>4.5389044095911396E-9</c:v>
                </c:pt>
                <c:pt idx="16971">
                  <c:v>5.5079213406783703E-9</c:v>
                </c:pt>
                <c:pt idx="16972">
                  <c:v>5.1773217115583698E-9</c:v>
                </c:pt>
                <c:pt idx="16973">
                  <c:v>4.8764624430941299E-9</c:v>
                </c:pt>
                <c:pt idx="16974">
                  <c:v>7.9067373636521601E-9</c:v>
                </c:pt>
                <c:pt idx="16975">
                  <c:v>5.0105259010635504E-9</c:v>
                </c:pt>
                <c:pt idx="16976">
                  <c:v>5.0947494878496398E-9</c:v>
                </c:pt>
                <c:pt idx="16977">
                  <c:v>4.7657514867290696E-9</c:v>
                </c:pt>
                <c:pt idx="16978">
                  <c:v>3.4580006350497602E-9</c:v>
                </c:pt>
                <c:pt idx="16979">
                  <c:v>5.3996387244961996E-9</c:v>
                </c:pt>
                <c:pt idx="16980">
                  <c:v>8.4745174930782203E-9</c:v>
                </c:pt>
                <c:pt idx="16981">
                  <c:v>9.8305534548933304E-9</c:v>
                </c:pt>
                <c:pt idx="16982">
                  <c:v>6.4862133645464297E-9</c:v>
                </c:pt>
                <c:pt idx="16983">
                  <c:v>5.7706114230326599E-9</c:v>
                </c:pt>
                <c:pt idx="16984">
                  <c:v>6.0899057294849803E-9</c:v>
                </c:pt>
                <c:pt idx="16985">
                  <c:v>5.03379069548367E-9</c:v>
                </c:pt>
                <c:pt idx="16986">
                  <c:v>7.2433782117687301E-9</c:v>
                </c:pt>
                <c:pt idx="16987">
                  <c:v>6.0921229707173799E-9</c:v>
                </c:pt>
                <c:pt idx="16988">
                  <c:v>4.2263437893561903E-9</c:v>
                </c:pt>
                <c:pt idx="16989">
                  <c:v>5.8676916184765498E-9</c:v>
                </c:pt>
                <c:pt idx="16990">
                  <c:v>4.8369035877679E-9</c:v>
                </c:pt>
                <c:pt idx="16991">
                  <c:v>2.62185648603915E-9</c:v>
                </c:pt>
                <c:pt idx="16992">
                  <c:v>2.8314311834764998E-9</c:v>
                </c:pt>
                <c:pt idx="16993">
                  <c:v>3.38397527672436E-9</c:v>
                </c:pt>
                <c:pt idx="16994">
                  <c:v>4.5884898506509598E-9</c:v>
                </c:pt>
                <c:pt idx="16995">
                  <c:v>3.6741374809694501E-9</c:v>
                </c:pt>
                <c:pt idx="16996">
                  <c:v>3.86532584982622E-9</c:v>
                </c:pt>
                <c:pt idx="16997">
                  <c:v>5.31984541602331E-9</c:v>
                </c:pt>
                <c:pt idx="16998">
                  <c:v>6.27613119727631E-9</c:v>
                </c:pt>
                <c:pt idx="16999">
                  <c:v>5.1059049326323097E-9</c:v>
                </c:pt>
                <c:pt idx="17000">
                  <c:v>2.3537549384025998E-9</c:v>
                </c:pt>
                <c:pt idx="17001">
                  <c:v>1.2136178972265401E-9</c:v>
                </c:pt>
                <c:pt idx="17002">
                  <c:v>7.1973663380864096E-9</c:v>
                </c:pt>
                <c:pt idx="17003">
                  <c:v>7.0065993595918797E-9</c:v>
                </c:pt>
                <c:pt idx="17004">
                  <c:v>1.02692351205551E-9</c:v>
                </c:pt>
                <c:pt idx="17005">
                  <c:v>1.0120083391639501E-9</c:v>
                </c:pt>
                <c:pt idx="17006">
                  <c:v>1.0283528837692601E-9</c:v>
                </c:pt>
                <c:pt idx="17007">
                  <c:v>1.02969951459517E-9</c:v>
                </c:pt>
                <c:pt idx="17008">
                  <c:v>1.0515054396740399E-9</c:v>
                </c:pt>
                <c:pt idx="17009">
                  <c:v>1.1409817904256899E-9</c:v>
                </c:pt>
                <c:pt idx="17010">
                  <c:v>1.1348715444493599E-9</c:v>
                </c:pt>
                <c:pt idx="17011">
                  <c:v>1.0342523861113099E-9</c:v>
                </c:pt>
                <c:pt idx="17012">
                  <c:v>9.8550471138990192E-10</c:v>
                </c:pt>
                <c:pt idx="17013">
                  <c:v>9.793881899014901E-10</c:v>
                </c:pt>
                <c:pt idx="17014">
                  <c:v>9.5554380567006208E-10</c:v>
                </c:pt>
                <c:pt idx="17015">
                  <c:v>9.8588524171276792E-10</c:v>
                </c:pt>
                <c:pt idx="17016">
                  <c:v>1.251247945357E-9</c:v>
                </c:pt>
                <c:pt idx="17017">
                  <c:v>1.2404541449258899E-9</c:v>
                </c:pt>
                <c:pt idx="17018">
                  <c:v>1.30547943148786E-9</c:v>
                </c:pt>
                <c:pt idx="17019">
                  <c:v>1.44619312278893E-9</c:v>
                </c:pt>
                <c:pt idx="17020">
                  <c:v>1.6589708243540201E-9</c:v>
                </c:pt>
                <c:pt idx="17021">
                  <c:v>1.72078117894483E-9</c:v>
                </c:pt>
                <c:pt idx="17022">
                  <c:v>1.6580376762408E-9</c:v>
                </c:pt>
                <c:pt idx="17023">
                  <c:v>1.29121036419758E-8</c:v>
                </c:pt>
                <c:pt idx="17024">
                  <c:v>1.3410464708749101E-8</c:v>
                </c:pt>
                <c:pt idx="17025">
                  <c:v>1.34602802627607E-9</c:v>
                </c:pt>
                <c:pt idx="17026">
                  <c:v>1.25653914937009E-9</c:v>
                </c:pt>
                <c:pt idx="17027">
                  <c:v>1.21740039906508E-9</c:v>
                </c:pt>
                <c:pt idx="17028">
                  <c:v>1.2094357397392699E-9</c:v>
                </c:pt>
                <c:pt idx="17029">
                  <c:v>1.1987313526814901E-9</c:v>
                </c:pt>
                <c:pt idx="17030">
                  <c:v>3.5595847680922698E-9</c:v>
                </c:pt>
                <c:pt idx="17031">
                  <c:v>4.7908092143688503E-9</c:v>
                </c:pt>
                <c:pt idx="17032">
                  <c:v>1.5198800249851901E-9</c:v>
                </c:pt>
                <c:pt idx="17033">
                  <c:v>1.3945702968692599E-9</c:v>
                </c:pt>
                <c:pt idx="17034">
                  <c:v>1.5934425148113201E-9</c:v>
                </c:pt>
                <c:pt idx="17035">
                  <c:v>2.3149618844954799E-9</c:v>
                </c:pt>
                <c:pt idx="17036">
                  <c:v>7.1422386558252899E-9</c:v>
                </c:pt>
                <c:pt idx="17037">
                  <c:v>7.1584775106156302E-9</c:v>
                </c:pt>
                <c:pt idx="17038">
                  <c:v>2.5500367401777598E-9</c:v>
                </c:pt>
                <c:pt idx="17039">
                  <c:v>2.8358956206785301E-9</c:v>
                </c:pt>
                <c:pt idx="17040">
                  <c:v>2.5277250123669999E-9</c:v>
                </c:pt>
                <c:pt idx="17041">
                  <c:v>2.6073089872155198E-9</c:v>
                </c:pt>
                <c:pt idx="17042">
                  <c:v>3.4068224804546899E-9</c:v>
                </c:pt>
                <c:pt idx="17043">
                  <c:v>3.2506198329973299E-9</c:v>
                </c:pt>
                <c:pt idx="17044">
                  <c:v>2.9717296011565399E-9</c:v>
                </c:pt>
                <c:pt idx="17045">
                  <c:v>5.2184535881078996E-9</c:v>
                </c:pt>
                <c:pt idx="17046">
                  <c:v>5.5743012705376903E-9</c:v>
                </c:pt>
                <c:pt idx="17047">
                  <c:v>5.5148289987313301E-9</c:v>
                </c:pt>
                <c:pt idx="17048">
                  <c:v>8.5760468751886003E-9</c:v>
                </c:pt>
                <c:pt idx="17049">
                  <c:v>4.8431060692207102E-9</c:v>
                </c:pt>
                <c:pt idx="17050">
                  <c:v>2.5999691270869401E-9</c:v>
                </c:pt>
                <c:pt idx="17051">
                  <c:v>2.8273052641807001E-9</c:v>
                </c:pt>
                <c:pt idx="17052">
                  <c:v>3.4379855994689801E-9</c:v>
                </c:pt>
                <c:pt idx="17053">
                  <c:v>3.3276645115824901E-9</c:v>
                </c:pt>
                <c:pt idx="17054">
                  <c:v>2.7673131961994002E-9</c:v>
                </c:pt>
                <c:pt idx="17055">
                  <c:v>2.7278078988493501E-9</c:v>
                </c:pt>
                <c:pt idx="17056">
                  <c:v>3.3677520694513898E-9</c:v>
                </c:pt>
                <c:pt idx="17057">
                  <c:v>3.9836069674608397E-9</c:v>
                </c:pt>
                <c:pt idx="17058">
                  <c:v>3.9818032925823901E-9</c:v>
                </c:pt>
                <c:pt idx="17059">
                  <c:v>4.0317829116027198E-9</c:v>
                </c:pt>
                <c:pt idx="17060">
                  <c:v>5.1328937001284897E-9</c:v>
                </c:pt>
                <c:pt idx="17061">
                  <c:v>5.1116189413787198E-9</c:v>
                </c:pt>
                <c:pt idx="17062">
                  <c:v>5.4009223230746498E-9</c:v>
                </c:pt>
                <c:pt idx="17063">
                  <c:v>5.9920519334057701E-9</c:v>
                </c:pt>
                <c:pt idx="17064">
                  <c:v>4.2281731765742497E-9</c:v>
                </c:pt>
                <c:pt idx="17065">
                  <c:v>2.5654647993246598E-9</c:v>
                </c:pt>
                <c:pt idx="17066">
                  <c:v>3.9122109255730496E-9</c:v>
                </c:pt>
                <c:pt idx="17067">
                  <c:v>9.5379262069188898E-9</c:v>
                </c:pt>
                <c:pt idx="17068">
                  <c:v>8.7270587703561496E-9</c:v>
                </c:pt>
                <c:pt idx="17069">
                  <c:v>5.9339878559417598E-9</c:v>
                </c:pt>
                <c:pt idx="17070">
                  <c:v>5.6614202431843802E-9</c:v>
                </c:pt>
                <c:pt idx="17071">
                  <c:v>5.1226100624204597E-9</c:v>
                </c:pt>
                <c:pt idx="17072">
                  <c:v>7.3831832350021298E-9</c:v>
                </c:pt>
                <c:pt idx="17073">
                  <c:v>1.6368893248456401E-8</c:v>
                </c:pt>
                <c:pt idx="17074">
                  <c:v>1.65168552877546E-8</c:v>
                </c:pt>
                <c:pt idx="17075">
                  <c:v>5.8674059593490799E-9</c:v>
                </c:pt>
                <c:pt idx="17076">
                  <c:v>5.9249612547113E-9</c:v>
                </c:pt>
                <c:pt idx="17077">
                  <c:v>5.4863074566219297E-9</c:v>
                </c:pt>
                <c:pt idx="17078">
                  <c:v>4.3113447418656601E-9</c:v>
                </c:pt>
                <c:pt idx="17079">
                  <c:v>3.4611610147426998E-9</c:v>
                </c:pt>
                <c:pt idx="17080">
                  <c:v>3.2930819578296299E-9</c:v>
                </c:pt>
                <c:pt idx="17081">
                  <c:v>4.8485727858822202E-9</c:v>
                </c:pt>
                <c:pt idx="17082">
                  <c:v>5.5542513587274796E-9</c:v>
                </c:pt>
                <c:pt idx="17083">
                  <c:v>5.4846413386279298E-9</c:v>
                </c:pt>
                <c:pt idx="17084">
                  <c:v>5.8956583936205496E-9</c:v>
                </c:pt>
                <c:pt idx="17085">
                  <c:v>6.4544456030081598E-9</c:v>
                </c:pt>
                <c:pt idx="17086">
                  <c:v>4.8337113384768003E-9</c:v>
                </c:pt>
                <c:pt idx="17087">
                  <c:v>4.3522868943047096E-9</c:v>
                </c:pt>
                <c:pt idx="17088">
                  <c:v>9.0609013251300804E-9</c:v>
                </c:pt>
                <c:pt idx="17089">
                  <c:v>1.07311787057202E-8</c:v>
                </c:pt>
                <c:pt idx="17090">
                  <c:v>5.9941744820964102E-9</c:v>
                </c:pt>
                <c:pt idx="17091">
                  <c:v>4.0383772401208701E-9</c:v>
                </c:pt>
                <c:pt idx="17092">
                  <c:v>8.2927818771476501E-9</c:v>
                </c:pt>
                <c:pt idx="17093">
                  <c:v>1.11157617074586E-8</c:v>
                </c:pt>
                <c:pt idx="17094">
                  <c:v>5.8666155340625502E-9</c:v>
                </c:pt>
                <c:pt idx="17095">
                  <c:v>2.4873064883692201E-9</c:v>
                </c:pt>
                <c:pt idx="17096">
                  <c:v>1.8858484361098098E-9</c:v>
                </c:pt>
                <c:pt idx="17097">
                  <c:v>1.5547261846883199E-9</c:v>
                </c:pt>
                <c:pt idx="17098">
                  <c:v>1.6238190117117101E-9</c:v>
                </c:pt>
                <c:pt idx="17099">
                  <c:v>1.8337292576228E-9</c:v>
                </c:pt>
                <c:pt idx="17100">
                  <c:v>1.75146362771473E-9</c:v>
                </c:pt>
                <c:pt idx="17101">
                  <c:v>1.8442500698790801E-9</c:v>
                </c:pt>
                <c:pt idx="17102">
                  <c:v>1.9382162630278399E-9</c:v>
                </c:pt>
                <c:pt idx="17103">
                  <c:v>1.9555928987290601E-9</c:v>
                </c:pt>
                <c:pt idx="17104">
                  <c:v>2.0033029796916899E-9</c:v>
                </c:pt>
                <c:pt idx="17105">
                  <c:v>2.02382715095851E-9</c:v>
                </c:pt>
                <c:pt idx="17106">
                  <c:v>2.08842873979802E-9</c:v>
                </c:pt>
                <c:pt idx="17107">
                  <c:v>2.0865160786428198E-9</c:v>
                </c:pt>
                <c:pt idx="17108">
                  <c:v>2.25909268367511E-9</c:v>
                </c:pt>
                <c:pt idx="17109">
                  <c:v>2.6567254716822501E-9</c:v>
                </c:pt>
                <c:pt idx="17110">
                  <c:v>2.87813741787945E-9</c:v>
                </c:pt>
                <c:pt idx="17111">
                  <c:v>3.1037012552871601E-9</c:v>
                </c:pt>
                <c:pt idx="17112">
                  <c:v>3.63968315603975E-9</c:v>
                </c:pt>
                <c:pt idx="17113">
                  <c:v>4.2967137719725203E-9</c:v>
                </c:pt>
                <c:pt idx="17114">
                  <c:v>5.7779554034000303E-9</c:v>
                </c:pt>
                <c:pt idx="17115">
                  <c:v>6.8677061783006302E-9</c:v>
                </c:pt>
                <c:pt idx="17116">
                  <c:v>8.0662874675503695E-9</c:v>
                </c:pt>
                <c:pt idx="17117">
                  <c:v>8.4948875456835208E-9</c:v>
                </c:pt>
                <c:pt idx="17118">
                  <c:v>8.9544146145773792E-9</c:v>
                </c:pt>
                <c:pt idx="17119">
                  <c:v>9.7383632021615198E-9</c:v>
                </c:pt>
                <c:pt idx="17120">
                  <c:v>1.00674488350188E-8</c:v>
                </c:pt>
                <c:pt idx="17121">
                  <c:v>1.0106299196622999E-8</c:v>
                </c:pt>
                <c:pt idx="17122">
                  <c:v>9.4792710240551703E-9</c:v>
                </c:pt>
                <c:pt idx="17123">
                  <c:v>9.9410151108999502E-9</c:v>
                </c:pt>
                <c:pt idx="17124">
                  <c:v>9.7452132320819493E-9</c:v>
                </c:pt>
                <c:pt idx="17125">
                  <c:v>1.0111833459401199E-8</c:v>
                </c:pt>
                <c:pt idx="17126">
                  <c:v>9.5545210370277307E-9</c:v>
                </c:pt>
                <c:pt idx="17127">
                  <c:v>9.4204680915961507E-9</c:v>
                </c:pt>
                <c:pt idx="17128">
                  <c:v>9.70688148301545E-9</c:v>
                </c:pt>
                <c:pt idx="17129">
                  <c:v>9.6349663785189193E-9</c:v>
                </c:pt>
                <c:pt idx="17130">
                  <c:v>8.7465094071209394E-9</c:v>
                </c:pt>
                <c:pt idx="17131">
                  <c:v>7.6199556090510405E-9</c:v>
                </c:pt>
                <c:pt idx="17132">
                  <c:v>7.1260885767167101E-9</c:v>
                </c:pt>
                <c:pt idx="17133">
                  <c:v>6.9399058634247296E-9</c:v>
                </c:pt>
                <c:pt idx="17134">
                  <c:v>7.3631453451335901E-9</c:v>
                </c:pt>
                <c:pt idx="17135">
                  <c:v>7.58171359710382E-9</c:v>
                </c:pt>
                <c:pt idx="17136">
                  <c:v>7.5790103706027302E-9</c:v>
                </c:pt>
                <c:pt idx="17137">
                  <c:v>8.0466842633750393E-9</c:v>
                </c:pt>
                <c:pt idx="17138">
                  <c:v>8.2040635448045892E-9</c:v>
                </c:pt>
                <c:pt idx="17139">
                  <c:v>8.5545560414543403E-9</c:v>
                </c:pt>
                <c:pt idx="17140">
                  <c:v>8.4200300582305008E-9</c:v>
                </c:pt>
                <c:pt idx="17141">
                  <c:v>7.8761806324968907E-9</c:v>
                </c:pt>
                <c:pt idx="17142">
                  <c:v>7.0632155220377402E-9</c:v>
                </c:pt>
                <c:pt idx="17143">
                  <c:v>6.6507217316601602E-9</c:v>
                </c:pt>
                <c:pt idx="17144">
                  <c:v>7.5677602711717399E-9</c:v>
                </c:pt>
                <c:pt idx="17145">
                  <c:v>9.1723024079101493E-9</c:v>
                </c:pt>
                <c:pt idx="17146">
                  <c:v>8.0726000463082198E-9</c:v>
                </c:pt>
                <c:pt idx="17147">
                  <c:v>6.7029114831979704E-9</c:v>
                </c:pt>
                <c:pt idx="17148">
                  <c:v>5.7011360482548197E-9</c:v>
                </c:pt>
                <c:pt idx="17149">
                  <c:v>6.4598910867288396E-9</c:v>
                </c:pt>
                <c:pt idx="17150">
                  <c:v>5.9315011808736003E-9</c:v>
                </c:pt>
                <c:pt idx="17151">
                  <c:v>5.1958559034184904E-9</c:v>
                </c:pt>
                <c:pt idx="17152">
                  <c:v>5.29690988789562E-9</c:v>
                </c:pt>
                <c:pt idx="17153">
                  <c:v>5.1544554315838202E-9</c:v>
                </c:pt>
                <c:pt idx="17154">
                  <c:v>4.7566282587653101E-9</c:v>
                </c:pt>
                <c:pt idx="17155">
                  <c:v>4.9551502220462198E-9</c:v>
                </c:pt>
                <c:pt idx="17156">
                  <c:v>4.9550690384263801E-9</c:v>
                </c:pt>
                <c:pt idx="17157">
                  <c:v>4.5105657637252296E-9</c:v>
                </c:pt>
                <c:pt idx="17158">
                  <c:v>7.1834141398453904E-9</c:v>
                </c:pt>
                <c:pt idx="17159">
                  <c:v>6.60967924025015E-9</c:v>
                </c:pt>
                <c:pt idx="17160">
                  <c:v>4.7585644561052604E-9</c:v>
                </c:pt>
                <c:pt idx="17161">
                  <c:v>4.14452906847198E-9</c:v>
                </c:pt>
                <c:pt idx="17162">
                  <c:v>4.4348122364178401E-9</c:v>
                </c:pt>
                <c:pt idx="17163">
                  <c:v>4.63451074909299E-9</c:v>
                </c:pt>
                <c:pt idx="17164">
                  <c:v>4.6587644058204596E-9</c:v>
                </c:pt>
                <c:pt idx="17165">
                  <c:v>5.33333051686635E-9</c:v>
                </c:pt>
                <c:pt idx="17166">
                  <c:v>7.5938319711438203E-9</c:v>
                </c:pt>
                <c:pt idx="17167">
                  <c:v>5.8654891665965703E-9</c:v>
                </c:pt>
                <c:pt idx="17168">
                  <c:v>5.01375841022463E-9</c:v>
                </c:pt>
                <c:pt idx="17169">
                  <c:v>4.6701607644814102E-9</c:v>
                </c:pt>
                <c:pt idx="17170">
                  <c:v>4.8672843991176699E-9</c:v>
                </c:pt>
                <c:pt idx="17171">
                  <c:v>6.8949499499055596E-9</c:v>
                </c:pt>
                <c:pt idx="17172">
                  <c:v>7.3164268668613302E-9</c:v>
                </c:pt>
                <c:pt idx="17173">
                  <c:v>6.2533128265907699E-9</c:v>
                </c:pt>
                <c:pt idx="17174">
                  <c:v>6.5920785643527597E-9</c:v>
                </c:pt>
                <c:pt idx="17175">
                  <c:v>8.9724776216044795E-9</c:v>
                </c:pt>
                <c:pt idx="17176">
                  <c:v>8.3221720257681007E-9</c:v>
                </c:pt>
                <c:pt idx="17177">
                  <c:v>6.1009723398983601E-9</c:v>
                </c:pt>
                <c:pt idx="17178">
                  <c:v>5.8142265929350399E-9</c:v>
                </c:pt>
                <c:pt idx="17179">
                  <c:v>6.23612456561923E-9</c:v>
                </c:pt>
                <c:pt idx="17180">
                  <c:v>8.7698933637119398E-9</c:v>
                </c:pt>
                <c:pt idx="17181">
                  <c:v>9.5516127816325198E-9</c:v>
                </c:pt>
                <c:pt idx="17182">
                  <c:v>9.1631335986973E-9</c:v>
                </c:pt>
                <c:pt idx="17183">
                  <c:v>7.6430407373570108E-9</c:v>
                </c:pt>
                <c:pt idx="17184">
                  <c:v>7.1913704957535901E-9</c:v>
                </c:pt>
                <c:pt idx="17185">
                  <c:v>7.00918606107448E-9</c:v>
                </c:pt>
                <c:pt idx="17186">
                  <c:v>6.9883715695522001E-9</c:v>
                </c:pt>
                <c:pt idx="17187">
                  <c:v>7.5078748482472596E-9</c:v>
                </c:pt>
                <c:pt idx="17188">
                  <c:v>8.6545488724369793E-9</c:v>
                </c:pt>
                <c:pt idx="17189">
                  <c:v>7.6658772048429005E-9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9E-4295-A080-C52A0BF91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4181312"/>
        <c:axId val="2054210624"/>
      </c:lineChart>
      <c:catAx>
        <c:axId val="19941813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4210624"/>
        <c:crosses val="autoZero"/>
        <c:auto val="1"/>
        <c:lblAlgn val="ctr"/>
        <c:lblOffset val="100"/>
        <c:noMultiLvlLbl val="0"/>
      </c:catAx>
      <c:valAx>
        <c:axId val="205421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418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baseline="0" dirty="0">
                <a:effectLst/>
              </a:rPr>
              <a:t>Average Displacement (Daily)</a:t>
            </a:r>
          </a:p>
          <a:p>
            <a:pPr>
              <a:defRPr/>
            </a:pPr>
            <a:r>
              <a:rPr lang="en-US" sz="1400" b="0" i="0" baseline="0" dirty="0">
                <a:effectLst/>
              </a:rPr>
              <a:t>Toronto </a:t>
            </a:r>
            <a:endParaRPr lang="en-US" sz="1100" b="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7887615155824"/>
          <c:y val="0.19000359491146082"/>
          <c:w val="0.80944740736800214"/>
          <c:h val="0.74845521823177408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'[toro-day.csv]toro-day'!$A$1:$A$179</c:f>
              <c:numCache>
                <c:formatCode>0.00E+00</c:formatCode>
                <c:ptCount val="178"/>
                <c:pt idx="0">
                  <c:v>1.3008838266647499E-8</c:v>
                </c:pt>
                <c:pt idx="1">
                  <c:v>2.2209123134308599E-9</c:v>
                </c:pt>
                <c:pt idx="2">
                  <c:v>2.9005705708710902E-9</c:v>
                </c:pt>
                <c:pt idx="3">
                  <c:v>9.4853427411339303E-9</c:v>
                </c:pt>
                <c:pt idx="4">
                  <c:v>1.6402463363593099E-9</c:v>
                </c:pt>
                <c:pt idx="5">
                  <c:v>6.6895154110952003E-9</c:v>
                </c:pt>
                <c:pt idx="6">
                  <c:v>1.32015146009378E-8</c:v>
                </c:pt>
                <c:pt idx="7">
                  <c:v>1.7565280782881701E-8</c:v>
                </c:pt>
                <c:pt idx="8">
                  <c:v>1.18515205357402E-8</c:v>
                </c:pt>
                <c:pt idx="9">
                  <c:v>3.7715621418768002E-9</c:v>
                </c:pt>
                <c:pt idx="10">
                  <c:v>1.7324024743521899E-8</c:v>
                </c:pt>
                <c:pt idx="11">
                  <c:v>2.0941218617658101E-8</c:v>
                </c:pt>
                <c:pt idx="12">
                  <c:v>4.8837783724617402E-9</c:v>
                </c:pt>
                <c:pt idx="13">
                  <c:v>2.3309998516669301E-9</c:v>
                </c:pt>
                <c:pt idx="14">
                  <c:v>1.32348332770982E-8</c:v>
                </c:pt>
                <c:pt idx="15">
                  <c:v>2.6026447367130798E-8</c:v>
                </c:pt>
                <c:pt idx="16">
                  <c:v>2.0268827186962501E-8</c:v>
                </c:pt>
                <c:pt idx="17">
                  <c:v>1.5590715574352801E-8</c:v>
                </c:pt>
                <c:pt idx="18">
                  <c:v>2.8096916850023798E-9</c:v>
                </c:pt>
                <c:pt idx="19">
                  <c:v>1.1832482180548E-9</c:v>
                </c:pt>
                <c:pt idx="20">
                  <c:v>2.6666741471640501E-9</c:v>
                </c:pt>
                <c:pt idx="21">
                  <c:v>1.3825170812932001E-8</c:v>
                </c:pt>
                <c:pt idx="22">
                  <c:v>3.8977308694803199E-9</c:v>
                </c:pt>
                <c:pt idx="23">
                  <c:v>8.1677538004539402E-9</c:v>
                </c:pt>
                <c:pt idx="24">
                  <c:v>1.17438103396553E-8</c:v>
                </c:pt>
                <c:pt idx="25">
                  <c:v>2.7162345159187298E-8</c:v>
                </c:pt>
                <c:pt idx="26">
                  <c:v>2.8088114333070101E-9</c:v>
                </c:pt>
                <c:pt idx="27">
                  <c:v>5.3603681622230597E-8</c:v>
                </c:pt>
                <c:pt idx="28">
                  <c:v>1.29854898540411E-8</c:v>
                </c:pt>
                <c:pt idx="29">
                  <c:v>1.94485928953212E-8</c:v>
                </c:pt>
                <c:pt idx="30">
                  <c:v>9.5174811529675308E-9</c:v>
                </c:pt>
                <c:pt idx="31">
                  <c:v>1.2769940191383799E-8</c:v>
                </c:pt>
                <c:pt idx="32">
                  <c:v>1.88490657820469E-9</c:v>
                </c:pt>
                <c:pt idx="33">
                  <c:v>3.3245811575490498E-8</c:v>
                </c:pt>
                <c:pt idx="34">
                  <c:v>2.0069624811903301E-8</c:v>
                </c:pt>
                <c:pt idx="35">
                  <c:v>1.3939681166757499E-8</c:v>
                </c:pt>
                <c:pt idx="36">
                  <c:v>3.7833328800292198E-9</c:v>
                </c:pt>
                <c:pt idx="37">
                  <c:v>2.1881743276084799E-8</c:v>
                </c:pt>
                <c:pt idx="38">
                  <c:v>3.2418617414205E-9</c:v>
                </c:pt>
                <c:pt idx="39">
                  <c:v>1.5311465674414501E-8</c:v>
                </c:pt>
                <c:pt idx="40">
                  <c:v>3.4505058579199398E-8</c:v>
                </c:pt>
                <c:pt idx="41">
                  <c:v>8.9519894110176202E-9</c:v>
                </c:pt>
                <c:pt idx="42">
                  <c:v>4.1351411116211802E-9</c:v>
                </c:pt>
                <c:pt idx="43">
                  <c:v>2.06562839405168E-9</c:v>
                </c:pt>
                <c:pt idx="44">
                  <c:v>1.5558166251790199E-9</c:v>
                </c:pt>
                <c:pt idx="45">
                  <c:v>4.5586193153904397E-9</c:v>
                </c:pt>
                <c:pt idx="46">
                  <c:v>3.43764817745684E-9</c:v>
                </c:pt>
                <c:pt idx="47">
                  <c:v>1.7148960026144701E-9</c:v>
                </c:pt>
                <c:pt idx="48">
                  <c:v>6.7046544175947398E-9</c:v>
                </c:pt>
                <c:pt idx="49">
                  <c:v>6.9159600372963299E-9</c:v>
                </c:pt>
                <c:pt idx="50">
                  <c:v>5.0265446290400801E-9</c:v>
                </c:pt>
                <c:pt idx="51">
                  <c:v>8.5986475834119598E-9</c:v>
                </c:pt>
                <c:pt idx="52">
                  <c:v>2.42153936673935E-8</c:v>
                </c:pt>
                <c:pt idx="53">
                  <c:v>2.89401625940172E-8</c:v>
                </c:pt>
                <c:pt idx="54">
                  <c:v>1.7413214825117599E-9</c:v>
                </c:pt>
                <c:pt idx="55">
                  <c:v>3.2669199592898699E-9</c:v>
                </c:pt>
                <c:pt idx="56">
                  <c:v>1.4127858136175199E-8</c:v>
                </c:pt>
                <c:pt idx="57">
                  <c:v>1.3029865529999E-8</c:v>
                </c:pt>
                <c:pt idx="58">
                  <c:v>1.21634182010543E-8</c:v>
                </c:pt>
                <c:pt idx="59">
                  <c:v>5.6699738181237799E-9</c:v>
                </c:pt>
                <c:pt idx="60">
                  <c:v>8.6226011075185597E-9</c:v>
                </c:pt>
                <c:pt idx="61">
                  <c:v>1.7908620104380101E-8</c:v>
                </c:pt>
                <c:pt idx="62">
                  <c:v>1.1061118784957699E-8</c:v>
                </c:pt>
                <c:pt idx="63">
                  <c:v>1.3359555609042499E-9</c:v>
                </c:pt>
                <c:pt idx="64">
                  <c:v>4.4423872223810497E-8</c:v>
                </c:pt>
                <c:pt idx="65">
                  <c:v>9.1432795943737402E-9</c:v>
                </c:pt>
                <c:pt idx="66">
                  <c:v>1.04683621772771E-8</c:v>
                </c:pt>
                <c:pt idx="67">
                  <c:v>1.5151578562206102E-8</c:v>
                </c:pt>
                <c:pt idx="68">
                  <c:v>2.63231352247319E-8</c:v>
                </c:pt>
                <c:pt idx="69">
                  <c:v>9.1333651413101198E-9</c:v>
                </c:pt>
                <c:pt idx="70">
                  <c:v>1.44548536180012E-8</c:v>
                </c:pt>
                <c:pt idx="71">
                  <c:v>4.0092316695055896E-9</c:v>
                </c:pt>
                <c:pt idx="72">
                  <c:v>1.2712428473072E-8</c:v>
                </c:pt>
                <c:pt idx="73">
                  <c:v>1.7802144540613901E-8</c:v>
                </c:pt>
                <c:pt idx="74">
                  <c:v>5.6885419918053597E-8</c:v>
                </c:pt>
                <c:pt idx="75">
                  <c:v>1.45958053123271E-9</c:v>
                </c:pt>
                <c:pt idx="76">
                  <c:v>2.0117496437593902E-9</c:v>
                </c:pt>
                <c:pt idx="77">
                  <c:v>4.6896645367895401E-9</c:v>
                </c:pt>
                <c:pt idx="78">
                  <c:v>2.5986947913145098E-9</c:v>
                </c:pt>
                <c:pt idx="79">
                  <c:v>1.11772935275937E-8</c:v>
                </c:pt>
                <c:pt idx="80">
                  <c:v>2.3051152471423798E-9</c:v>
                </c:pt>
                <c:pt idx="81">
                  <c:v>2.43449414171008E-8</c:v>
                </c:pt>
                <c:pt idx="82">
                  <c:v>1.19502998395749E-8</c:v>
                </c:pt>
                <c:pt idx="83">
                  <c:v>9.9060281269866403E-9</c:v>
                </c:pt>
                <c:pt idx="84">
                  <c:v>6.7153683175373002E-9</c:v>
                </c:pt>
                <c:pt idx="85">
                  <c:v>7.3060559952435203E-9</c:v>
                </c:pt>
                <c:pt idx="86">
                  <c:v>1.8007108688444899E-9</c:v>
                </c:pt>
                <c:pt idx="87">
                  <c:v>1.41727600892214E-8</c:v>
                </c:pt>
                <c:pt idx="88">
                  <c:v>1.34619507875753E-8</c:v>
                </c:pt>
                <c:pt idx="89">
                  <c:v>5.06446497283388E-9</c:v>
                </c:pt>
                <c:pt idx="90">
                  <c:v>3.1456706148757202E-9</c:v>
                </c:pt>
                <c:pt idx="91">
                  <c:v>1.5324055121113701E-8</c:v>
                </c:pt>
                <c:pt idx="92">
                  <c:v>7.6781373324381492E-9</c:v>
                </c:pt>
                <c:pt idx="93">
                  <c:v>1.8962735683257199E-9</c:v>
                </c:pt>
                <c:pt idx="94">
                  <c:v>2.6036115088519201E-8</c:v>
                </c:pt>
                <c:pt idx="95">
                  <c:v>1.1265106524303501E-8</c:v>
                </c:pt>
                <c:pt idx="96">
                  <c:v>1.96772132869365E-9</c:v>
                </c:pt>
                <c:pt idx="97">
                  <c:v>1.0329743780646601E-8</c:v>
                </c:pt>
                <c:pt idx="98">
                  <c:v>3.4293284077307102E-8</c:v>
                </c:pt>
                <c:pt idx="99">
                  <c:v>4.4943566969696701E-9</c:v>
                </c:pt>
                <c:pt idx="100">
                  <c:v>1.7402990446324501E-8</c:v>
                </c:pt>
                <c:pt idx="101">
                  <c:v>2.7505274309304801E-9</c:v>
                </c:pt>
                <c:pt idx="102">
                  <c:v>1.52245682242219E-9</c:v>
                </c:pt>
                <c:pt idx="103">
                  <c:v>1.45446697428946E-8</c:v>
                </c:pt>
                <c:pt idx="104">
                  <c:v>4.7501573723395899E-8</c:v>
                </c:pt>
                <c:pt idx="105">
                  <c:v>5.9994737746318903E-9</c:v>
                </c:pt>
                <c:pt idx="106">
                  <c:v>1.5631526943546699E-9</c:v>
                </c:pt>
                <c:pt idx="107">
                  <c:v>6.5380963480961798E-9</c:v>
                </c:pt>
                <c:pt idx="108">
                  <c:v>1.9836982716362799E-9</c:v>
                </c:pt>
                <c:pt idx="109">
                  <c:v>2.8641377557020402E-9</c:v>
                </c:pt>
                <c:pt idx="110">
                  <c:v>1.37698160573956E-9</c:v>
                </c:pt>
                <c:pt idx="111">
                  <c:v>1.9642132217349299E-9</c:v>
                </c:pt>
                <c:pt idx="112">
                  <c:v>4.2761273589987901E-9</c:v>
                </c:pt>
                <c:pt idx="113">
                  <c:v>2.2995690876439099E-8</c:v>
                </c:pt>
                <c:pt idx="114">
                  <c:v>1.5112958379236299E-8</c:v>
                </c:pt>
                <c:pt idx="115">
                  <c:v>9.3539536754832806E-9</c:v>
                </c:pt>
                <c:pt idx="116">
                  <c:v>8.2805292122851197E-9</c:v>
                </c:pt>
                <c:pt idx="117">
                  <c:v>5.5035409389819899E-9</c:v>
                </c:pt>
                <c:pt idx="118">
                  <c:v>2.0260426859896E-9</c:v>
                </c:pt>
                <c:pt idx="119">
                  <c:v>4.91082207295751E-9</c:v>
                </c:pt>
                <c:pt idx="120">
                  <c:v>1.65173746710678E-8</c:v>
                </c:pt>
                <c:pt idx="121">
                  <c:v>6.8656566573592801E-9</c:v>
                </c:pt>
                <c:pt idx="122">
                  <c:v>5.9208752278517896E-9</c:v>
                </c:pt>
                <c:pt idx="123">
                  <c:v>9.0996628049661993E-9</c:v>
                </c:pt>
                <c:pt idx="124">
                  <c:v>3.52431184359487E-9</c:v>
                </c:pt>
                <c:pt idx="125">
                  <c:v>2.4209907115792501E-8</c:v>
                </c:pt>
                <c:pt idx="126">
                  <c:v>2.1328095180041399E-9</c:v>
                </c:pt>
                <c:pt idx="127">
                  <c:v>1.8312566993573499E-8</c:v>
                </c:pt>
                <c:pt idx="128">
                  <c:v>7.1968109428292002E-9</c:v>
                </c:pt>
                <c:pt idx="129">
                  <c:v>5.4620439925377203E-9</c:v>
                </c:pt>
                <c:pt idx="130">
                  <c:v>1.3195957917513699E-8</c:v>
                </c:pt>
                <c:pt idx="131">
                  <c:v>2.7534264378756802E-9</c:v>
                </c:pt>
                <c:pt idx="132">
                  <c:v>8.5330552949952004E-9</c:v>
                </c:pt>
                <c:pt idx="133">
                  <c:v>1.0542770575300999E-8</c:v>
                </c:pt>
                <c:pt idx="134">
                  <c:v>3.9423250931178598E-9</c:v>
                </c:pt>
                <c:pt idx="135">
                  <c:v>2.8204019112132199E-8</c:v>
                </c:pt>
                <c:pt idx="136">
                  <c:v>3.1759759903151799E-8</c:v>
                </c:pt>
                <c:pt idx="137">
                  <c:v>3.4470983392336298E-9</c:v>
                </c:pt>
                <c:pt idx="138">
                  <c:v>3.7235455032362898E-9</c:v>
                </c:pt>
                <c:pt idx="139">
                  <c:v>2.84719809636398E-9</c:v>
                </c:pt>
                <c:pt idx="140">
                  <c:v>3.1917263033265E-9</c:v>
                </c:pt>
                <c:pt idx="141">
                  <c:v>4.7012987709276103E-9</c:v>
                </c:pt>
                <c:pt idx="142">
                  <c:v>1.1079488464481E-8</c:v>
                </c:pt>
                <c:pt idx="143">
                  <c:v>2.3089068236692598E-9</c:v>
                </c:pt>
                <c:pt idx="144">
                  <c:v>4.5145157385905296E-9</c:v>
                </c:pt>
                <c:pt idx="145">
                  <c:v>5.6276381868477096E-9</c:v>
                </c:pt>
                <c:pt idx="146">
                  <c:v>5.1650913257996198E-9</c:v>
                </c:pt>
                <c:pt idx="147">
                  <c:v>1.68404454551185E-9</c:v>
                </c:pt>
                <c:pt idx="148">
                  <c:v>7.19322427611881E-9</c:v>
                </c:pt>
                <c:pt idx="149">
                  <c:v>2.9456402065466798E-9</c:v>
                </c:pt>
                <c:pt idx="150">
                  <c:v>2.9506309331162499E-9</c:v>
                </c:pt>
                <c:pt idx="151">
                  <c:v>1.8059265420633899E-9</c:v>
                </c:pt>
                <c:pt idx="152">
                  <c:v>2.80350890701168E-9</c:v>
                </c:pt>
                <c:pt idx="153">
                  <c:v>3.0987527029230999E-9</c:v>
                </c:pt>
                <c:pt idx="154">
                  <c:v>1.5812900257539701E-8</c:v>
                </c:pt>
                <c:pt idx="155">
                  <c:v>2.1871943099478501E-8</c:v>
                </c:pt>
                <c:pt idx="156">
                  <c:v>5.0957351501490097E-9</c:v>
                </c:pt>
                <c:pt idx="157">
                  <c:v>2.5736050368236302E-9</c:v>
                </c:pt>
                <c:pt idx="158">
                  <c:v>2.6605724936955098E-9</c:v>
                </c:pt>
                <c:pt idx="159">
                  <c:v>3.3340780111586101E-9</c:v>
                </c:pt>
                <c:pt idx="160">
                  <c:v>3.1369099804596601E-9</c:v>
                </c:pt>
                <c:pt idx="161">
                  <c:v>4.2839738749110897E-9</c:v>
                </c:pt>
                <c:pt idx="162">
                  <c:v>2.2010164072755701E-9</c:v>
                </c:pt>
                <c:pt idx="163">
                  <c:v>2.1157699611320102E-9</c:v>
                </c:pt>
                <c:pt idx="164">
                  <c:v>2.1377486151580202E-9</c:v>
                </c:pt>
                <c:pt idx="165">
                  <c:v>2.8720957087789302E-9</c:v>
                </c:pt>
                <c:pt idx="166">
                  <c:v>2.7905072714590202E-9</c:v>
                </c:pt>
                <c:pt idx="167">
                  <c:v>3.7058212607914102E-9</c:v>
                </c:pt>
                <c:pt idx="168">
                  <c:v>2.3508245405549699E-9</c:v>
                </c:pt>
                <c:pt idx="169">
                  <c:v>3.2553577094577101E-9</c:v>
                </c:pt>
                <c:pt idx="170">
                  <c:v>2.0016377465911798E-9</c:v>
                </c:pt>
                <c:pt idx="171">
                  <c:v>2.7108727586733302E-9</c:v>
                </c:pt>
                <c:pt idx="172">
                  <c:v>1.8697054800999398E-9</c:v>
                </c:pt>
                <c:pt idx="173">
                  <c:v>3.40897999453091E-9</c:v>
                </c:pt>
                <c:pt idx="174">
                  <c:v>4.3037019881273503E-9</c:v>
                </c:pt>
                <c:pt idx="175">
                  <c:v>1.9821203587757699E-9</c:v>
                </c:pt>
                <c:pt idx="176">
                  <c:v>3.6851683423486202E-9</c:v>
                </c:pt>
                <c:pt idx="177">
                  <c:v>7.9418327356458303E-9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63-4DDC-A7F6-4BFBAD898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7221104"/>
        <c:axId val="1969584352"/>
      </c:lineChart>
      <c:catAx>
        <c:axId val="19972211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9584352"/>
        <c:crosses val="autoZero"/>
        <c:auto val="1"/>
        <c:lblAlgn val="ctr"/>
        <c:lblOffset val="100"/>
        <c:noMultiLvlLbl val="0"/>
      </c:catAx>
      <c:valAx>
        <c:axId val="196958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221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Average Seismic Displacement</a:t>
            </a:r>
            <a:r>
              <a:rPr lang="en-US" sz="1600" b="1" baseline="0" dirty="0"/>
              <a:t> </a:t>
            </a:r>
          </a:p>
          <a:p>
            <a:pPr>
              <a:defRPr b="1"/>
            </a:pPr>
            <a:r>
              <a:rPr lang="en-US" sz="1600" b="1" baseline="0" dirty="0"/>
              <a:t>(Averaged for every 2 weeks)</a:t>
            </a:r>
            <a:endParaRPr lang="en-US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20689463684547"/>
          <c:y val="0.22805356073817457"/>
          <c:w val="0.75218554349420219"/>
          <c:h val="0.61081602377750943"/>
        </c:manualLayout>
      </c:layout>
      <c:lineChart>
        <c:grouping val="standard"/>
        <c:varyColors val="0"/>
        <c:ser>
          <c:idx val="0"/>
          <c:order val="0"/>
          <c:tx>
            <c:strRef>
              <c:f>[cities.xlsx]Toronto!$B$1</c:f>
              <c:strCache>
                <c:ptCount val="1"/>
                <c:pt idx="0">
                  <c:v>Average Seismic Vibation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[cities.xlsx]Toronto!$A$2:$A$14</c:f>
              <c:numCache>
                <c:formatCode>d\-mmm</c:formatCode>
                <c:ptCount val="13"/>
                <c:pt idx="0">
                  <c:v>43814</c:v>
                </c:pt>
                <c:pt idx="1">
                  <c:v>43828</c:v>
                </c:pt>
                <c:pt idx="2">
                  <c:v>43842</c:v>
                </c:pt>
                <c:pt idx="3">
                  <c:v>43856</c:v>
                </c:pt>
                <c:pt idx="4">
                  <c:v>43870</c:v>
                </c:pt>
                <c:pt idx="5">
                  <c:v>43884</c:v>
                </c:pt>
                <c:pt idx="6">
                  <c:v>43898</c:v>
                </c:pt>
                <c:pt idx="7">
                  <c:v>43912</c:v>
                </c:pt>
                <c:pt idx="8">
                  <c:v>43926</c:v>
                </c:pt>
                <c:pt idx="9">
                  <c:v>43940</c:v>
                </c:pt>
                <c:pt idx="10">
                  <c:v>43954</c:v>
                </c:pt>
                <c:pt idx="11">
                  <c:v>43968</c:v>
                </c:pt>
                <c:pt idx="12">
                  <c:v>43982</c:v>
                </c:pt>
              </c:numCache>
            </c:numRef>
          </c:cat>
          <c:val>
            <c:numRef>
              <c:f>[cities.xlsx]Toronto!$B$2:$B$14</c:f>
              <c:numCache>
                <c:formatCode>0.00E+00</c:formatCode>
                <c:ptCount val="13"/>
                <c:pt idx="0">
                  <c:v>9.1299999999999997E-9</c:v>
                </c:pt>
                <c:pt idx="1">
                  <c:v>1.20957142857142E-8</c:v>
                </c:pt>
                <c:pt idx="2">
                  <c:v>1.8294285714285699E-8</c:v>
                </c:pt>
                <c:pt idx="3">
                  <c:v>9.7514285714285696E-9</c:v>
                </c:pt>
                <c:pt idx="4">
                  <c:v>1.1767142857142799E-8</c:v>
                </c:pt>
                <c:pt idx="5">
                  <c:v>1.2543571428571399E-8</c:v>
                </c:pt>
                <c:pt idx="6">
                  <c:v>9.9857142857142806E-9</c:v>
                </c:pt>
                <c:pt idx="7">
                  <c:v>1.0934285714285699E-8</c:v>
                </c:pt>
                <c:pt idx="8">
                  <c:v>8.3085714285714197E-9</c:v>
                </c:pt>
                <c:pt idx="9">
                  <c:v>1.0670000000000001E-8</c:v>
                </c:pt>
                <c:pt idx="10">
                  <c:v>4.3107692307692301E-9</c:v>
                </c:pt>
                <c:pt idx="11">
                  <c:v>5.4723076923076899E-9</c:v>
                </c:pt>
                <c:pt idx="12">
                  <c:v>3.2984615384615301E-9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88-45F2-894E-7114647D0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6917808"/>
        <c:axId val="1172828784"/>
      </c:lineChart>
      <c:dateAx>
        <c:axId val="1176917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Time</a:t>
                </a:r>
                <a:endParaRPr lang="en-US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2828784"/>
        <c:crosses val="autoZero"/>
        <c:auto val="1"/>
        <c:lblOffset val="100"/>
        <c:baseTimeUnit val="days"/>
      </c:dateAx>
      <c:valAx>
        <c:axId val="117282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/>
                  <a:t>Seismic Displacement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6917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Averaged Seismic Displacement in Calgary (Dec 2019 – June 2020)</a:t>
            </a:r>
            <a:endParaRPr lang="en-CA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[cities.xlsx]Calgary!$B$1</c:f>
              <c:strCache>
                <c:ptCount val="1"/>
                <c:pt idx="0">
                  <c:v>Average Seismic Vibation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[cities.xlsx]Calgary!$A$2:$A$14</c:f>
              <c:numCache>
                <c:formatCode>d\-mmm</c:formatCode>
                <c:ptCount val="13"/>
                <c:pt idx="0">
                  <c:v>43814</c:v>
                </c:pt>
                <c:pt idx="1">
                  <c:v>43828</c:v>
                </c:pt>
                <c:pt idx="2">
                  <c:v>43842</c:v>
                </c:pt>
                <c:pt idx="3">
                  <c:v>43856</c:v>
                </c:pt>
                <c:pt idx="4">
                  <c:v>43870</c:v>
                </c:pt>
                <c:pt idx="5">
                  <c:v>43884</c:v>
                </c:pt>
                <c:pt idx="6">
                  <c:v>43898</c:v>
                </c:pt>
                <c:pt idx="7">
                  <c:v>43912</c:v>
                </c:pt>
                <c:pt idx="8">
                  <c:v>43926</c:v>
                </c:pt>
                <c:pt idx="9">
                  <c:v>43940</c:v>
                </c:pt>
                <c:pt idx="10">
                  <c:v>43954</c:v>
                </c:pt>
                <c:pt idx="11">
                  <c:v>43968</c:v>
                </c:pt>
                <c:pt idx="12">
                  <c:v>43982</c:v>
                </c:pt>
              </c:numCache>
            </c:numRef>
          </c:cat>
          <c:val>
            <c:numRef>
              <c:f>[cities.xlsx]Calgary!$B$2:$B$14</c:f>
              <c:numCache>
                <c:formatCode>0.00E+00</c:formatCode>
                <c:ptCount val="13"/>
                <c:pt idx="0">
                  <c:v>9.9057142857142805E-10</c:v>
                </c:pt>
                <c:pt idx="1">
                  <c:v>5.1028571428571397E-10</c:v>
                </c:pt>
                <c:pt idx="2">
                  <c:v>9.3528571428571405E-10</c:v>
                </c:pt>
                <c:pt idx="3">
                  <c:v>2.3672857142857101E-9</c:v>
                </c:pt>
                <c:pt idx="4">
                  <c:v>2.28585714285714E-9</c:v>
                </c:pt>
                <c:pt idx="5">
                  <c:v>2.5034615384615299E-9</c:v>
                </c:pt>
                <c:pt idx="6">
                  <c:v>2.59530769230769E-9</c:v>
                </c:pt>
                <c:pt idx="7">
                  <c:v>1.6636923076922999E-9</c:v>
                </c:pt>
                <c:pt idx="8">
                  <c:v>9.4330769230769202E-10</c:v>
                </c:pt>
                <c:pt idx="9">
                  <c:v>1.25030769230769E-9</c:v>
                </c:pt>
                <c:pt idx="10">
                  <c:v>2.0329230769230698E-9</c:v>
                </c:pt>
                <c:pt idx="11">
                  <c:v>1.83846153846153E-9</c:v>
                </c:pt>
                <c:pt idx="12">
                  <c:v>2.3085384615384601E-9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E3-4760-96B8-AAC6D2CFB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8392527"/>
        <c:axId val="1210574511"/>
      </c:lineChart>
      <c:dateAx>
        <c:axId val="968392527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0574511"/>
        <c:crosses val="autoZero"/>
        <c:auto val="1"/>
        <c:lblOffset val="100"/>
        <c:baseTimeUnit val="days"/>
      </c:dateAx>
      <c:valAx>
        <c:axId val="1210574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0" i="0" baseline="0">
                    <a:effectLst/>
                  </a:rPr>
                  <a:t>Seismic Displacement (nm)</a:t>
                </a:r>
                <a:endParaRPr lang="en-US" sz="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8392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Averaged Seismic Displacement in Edmonton (Dec 2019 – June 2020)</a:t>
            </a:r>
            <a:endParaRPr lang="en-CA" sz="1600" dirty="0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prstClr val="black">
                    <a:lumMod val="65000"/>
                    <a:lumOff val="35000"/>
                  </a:prstClr>
                </a:solidFill>
              </a:defRPr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[cities.xlsx]Edmonton!$B$1</c:f>
              <c:strCache>
                <c:ptCount val="1"/>
                <c:pt idx="0">
                  <c:v>Average Seismic Vibation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[cities.xlsx]Edmonton!$A$2:$A$14</c:f>
              <c:numCache>
                <c:formatCode>d\-mmm</c:formatCode>
                <c:ptCount val="13"/>
                <c:pt idx="0">
                  <c:v>43814</c:v>
                </c:pt>
                <c:pt idx="1">
                  <c:v>43828</c:v>
                </c:pt>
                <c:pt idx="2">
                  <c:v>43842</c:v>
                </c:pt>
                <c:pt idx="3">
                  <c:v>43856</c:v>
                </c:pt>
                <c:pt idx="4">
                  <c:v>43870</c:v>
                </c:pt>
                <c:pt idx="5">
                  <c:v>43884</c:v>
                </c:pt>
                <c:pt idx="6">
                  <c:v>43898</c:v>
                </c:pt>
                <c:pt idx="7">
                  <c:v>43912</c:v>
                </c:pt>
                <c:pt idx="8">
                  <c:v>43926</c:v>
                </c:pt>
                <c:pt idx="9">
                  <c:v>43940</c:v>
                </c:pt>
                <c:pt idx="10">
                  <c:v>43954</c:v>
                </c:pt>
                <c:pt idx="11">
                  <c:v>43968</c:v>
                </c:pt>
                <c:pt idx="12">
                  <c:v>43982</c:v>
                </c:pt>
              </c:numCache>
            </c:numRef>
          </c:cat>
          <c:val>
            <c:numRef>
              <c:f>[cities.xlsx]Edmonton!$B$2:$B$14</c:f>
              <c:numCache>
                <c:formatCode>0.00E+00</c:formatCode>
                <c:ptCount val="13"/>
                <c:pt idx="0">
                  <c:v>1.8541195664520701E-9</c:v>
                </c:pt>
                <c:pt idx="1">
                  <c:v>1.91893867655302E-9</c:v>
                </c:pt>
                <c:pt idx="2">
                  <c:v>1.9105985082759002E-9</c:v>
                </c:pt>
                <c:pt idx="3">
                  <c:v>1.96557937519757E-9</c:v>
                </c:pt>
                <c:pt idx="4">
                  <c:v>1.91682179579033E-9</c:v>
                </c:pt>
                <c:pt idx="5">
                  <c:v>1.84585750129953E-9</c:v>
                </c:pt>
                <c:pt idx="6">
                  <c:v>1.7019228235371399E-9</c:v>
                </c:pt>
                <c:pt idx="7">
                  <c:v>1.63845384522221E-9</c:v>
                </c:pt>
                <c:pt idx="8">
                  <c:v>1.83815353154172E-9</c:v>
                </c:pt>
                <c:pt idx="9">
                  <c:v>1.4831346848254199E-9</c:v>
                </c:pt>
                <c:pt idx="10">
                  <c:v>1.3679521878996799E-9</c:v>
                </c:pt>
                <c:pt idx="11">
                  <c:v>1.2756458566318599E-9</c:v>
                </c:pt>
                <c:pt idx="12">
                  <c:v>1.38982896496767E-9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BE-4366-8B2B-A0A547B29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4338927"/>
        <c:axId val="971323919"/>
      </c:lineChart>
      <c:dateAx>
        <c:axId val="12443389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323919"/>
        <c:crosses val="autoZero"/>
        <c:auto val="1"/>
        <c:lblOffset val="100"/>
        <c:baseTimeUnit val="days"/>
      </c:dateAx>
      <c:valAx>
        <c:axId val="971323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0" i="0" baseline="0">
                    <a:effectLst/>
                  </a:rPr>
                  <a:t>Seismic Displacement (nm)</a:t>
                </a:r>
                <a:endParaRPr lang="en-US" sz="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4338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Average Seismic Displacement in Montreal (Dec 2019 – June 2020)</a:t>
            </a:r>
            <a:endParaRPr lang="en-US" sz="1200" b="1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276254240273391E-2"/>
          <c:y val="0.14602821951980044"/>
          <c:w val="0.90445544939463873"/>
          <c:h val="0.64191757535987048"/>
        </c:manualLayout>
      </c:layout>
      <c:lineChart>
        <c:grouping val="standard"/>
        <c:varyColors val="0"/>
        <c:ser>
          <c:idx val="0"/>
          <c:order val="0"/>
          <c:tx>
            <c:strRef>
              <c:f>[cities.xlsx]Ottowa!$B$1</c:f>
              <c:strCache>
                <c:ptCount val="1"/>
                <c:pt idx="0">
                  <c:v>Average Seismic Vibation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[cities.xlsx]Montreal!$A$2:$A$14</c:f>
              <c:numCache>
                <c:formatCode>d\-mmm</c:formatCode>
                <c:ptCount val="13"/>
                <c:pt idx="0">
                  <c:v>43814</c:v>
                </c:pt>
                <c:pt idx="1">
                  <c:v>43828</c:v>
                </c:pt>
                <c:pt idx="2">
                  <c:v>43842</c:v>
                </c:pt>
                <c:pt idx="3">
                  <c:v>43856</c:v>
                </c:pt>
                <c:pt idx="4">
                  <c:v>43870</c:v>
                </c:pt>
                <c:pt idx="5">
                  <c:v>43884</c:v>
                </c:pt>
                <c:pt idx="6">
                  <c:v>43898</c:v>
                </c:pt>
                <c:pt idx="7">
                  <c:v>43912</c:v>
                </c:pt>
                <c:pt idx="8">
                  <c:v>43926</c:v>
                </c:pt>
                <c:pt idx="9">
                  <c:v>43940</c:v>
                </c:pt>
                <c:pt idx="10">
                  <c:v>43954</c:v>
                </c:pt>
                <c:pt idx="11">
                  <c:v>43968</c:v>
                </c:pt>
                <c:pt idx="12">
                  <c:v>43982</c:v>
                </c:pt>
              </c:numCache>
            </c:numRef>
          </c:cat>
          <c:val>
            <c:numRef>
              <c:f>[cities.xlsx]Montreal!$B$2:$B$14</c:f>
              <c:numCache>
                <c:formatCode>0.00E+00</c:formatCode>
                <c:ptCount val="13"/>
                <c:pt idx="0">
                  <c:v>7.9700000000000004E-10</c:v>
                </c:pt>
                <c:pt idx="1">
                  <c:v>7.9700000000000004E-10</c:v>
                </c:pt>
                <c:pt idx="2">
                  <c:v>8.1599999999999997E-10</c:v>
                </c:pt>
                <c:pt idx="3">
                  <c:v>8.4999999999999996E-10</c:v>
                </c:pt>
                <c:pt idx="4">
                  <c:v>8.3000000000000003E-10</c:v>
                </c:pt>
                <c:pt idx="5">
                  <c:v>9.1099999999999996E-10</c:v>
                </c:pt>
                <c:pt idx="6">
                  <c:v>9.0899999999999996E-10</c:v>
                </c:pt>
                <c:pt idx="7">
                  <c:v>7.5999999999999996E-10</c:v>
                </c:pt>
                <c:pt idx="8">
                  <c:v>7.0700000000000004E-10</c:v>
                </c:pt>
                <c:pt idx="9">
                  <c:v>7.5699999999999997E-10</c:v>
                </c:pt>
                <c:pt idx="10">
                  <c:v>8.7999999999999996E-10</c:v>
                </c:pt>
                <c:pt idx="11">
                  <c:v>9.1299999999999995E-10</c:v>
                </c:pt>
                <c:pt idx="12">
                  <c:v>9.0899999999999996E-10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41-4E33-90ED-D2F74D5FE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0864160"/>
        <c:axId val="855369712"/>
      </c:lineChart>
      <c:dateAx>
        <c:axId val="12108641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</a:t>
                </a:r>
              </a:p>
            </c:rich>
          </c:tx>
          <c:layout>
            <c:manualLayout>
              <c:xMode val="edge"/>
              <c:yMode val="edge"/>
              <c:x val="0.51980584522973539"/>
              <c:y val="0.914278001945371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5369712"/>
        <c:crosses val="autoZero"/>
        <c:auto val="1"/>
        <c:lblOffset val="100"/>
        <c:baseTimeUnit val="days"/>
      </c:dateAx>
      <c:valAx>
        <c:axId val="85536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0" i="0" baseline="0">
                    <a:effectLst/>
                  </a:rPr>
                  <a:t>Seismic Displacement (nm)</a:t>
                </a:r>
                <a:endParaRPr lang="en-US" sz="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086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Average Daily Seismic Displacement in Ottawa (Dec 2019 – June 2020)</a:t>
            </a:r>
            <a:endParaRPr lang="en-US" sz="1200" b="1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[cities.xlsx]Ottowa!$B$1</c:f>
              <c:strCache>
                <c:ptCount val="1"/>
                <c:pt idx="0">
                  <c:v>Average Seismic Vibation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[cities.xlsx]Calgary!$A$2:$A$14</c:f>
              <c:numCache>
                <c:formatCode>d\-mmm</c:formatCode>
                <c:ptCount val="13"/>
                <c:pt idx="0">
                  <c:v>43814</c:v>
                </c:pt>
                <c:pt idx="1">
                  <c:v>43828</c:v>
                </c:pt>
                <c:pt idx="2">
                  <c:v>43842</c:v>
                </c:pt>
                <c:pt idx="3">
                  <c:v>43856</c:v>
                </c:pt>
                <c:pt idx="4">
                  <c:v>43870</c:v>
                </c:pt>
                <c:pt idx="5">
                  <c:v>43884</c:v>
                </c:pt>
                <c:pt idx="6">
                  <c:v>43898</c:v>
                </c:pt>
                <c:pt idx="7">
                  <c:v>43912</c:v>
                </c:pt>
                <c:pt idx="8">
                  <c:v>43926</c:v>
                </c:pt>
                <c:pt idx="9">
                  <c:v>43940</c:v>
                </c:pt>
                <c:pt idx="10">
                  <c:v>43954</c:v>
                </c:pt>
                <c:pt idx="11">
                  <c:v>43968</c:v>
                </c:pt>
                <c:pt idx="12">
                  <c:v>43982</c:v>
                </c:pt>
              </c:numCache>
            </c:numRef>
          </c:cat>
          <c:val>
            <c:numRef>
              <c:f>[cities.xlsx]Ottowa!$B$2:$B$14</c:f>
              <c:numCache>
                <c:formatCode>0.00E+00</c:formatCode>
                <c:ptCount val="13"/>
                <c:pt idx="0">
                  <c:v>9.2614285714285705E-10</c:v>
                </c:pt>
                <c:pt idx="1">
                  <c:v>9.347142857142859E-10</c:v>
                </c:pt>
                <c:pt idx="2">
                  <c:v>1.18942857142857E-9</c:v>
                </c:pt>
                <c:pt idx="3">
                  <c:v>1.1904285714285699E-9</c:v>
                </c:pt>
                <c:pt idx="4">
                  <c:v>1.03642857142857E-9</c:v>
                </c:pt>
                <c:pt idx="5">
                  <c:v>1.05514285714285E-9</c:v>
                </c:pt>
                <c:pt idx="6">
                  <c:v>1.07292857142857E-9</c:v>
                </c:pt>
                <c:pt idx="7">
                  <c:v>1.0988571428571401E-9</c:v>
                </c:pt>
                <c:pt idx="8">
                  <c:v>1.0879285714285701E-9</c:v>
                </c:pt>
                <c:pt idx="9">
                  <c:v>1.15842857142857E-9</c:v>
                </c:pt>
                <c:pt idx="10">
                  <c:v>1.3369230769230699E-9</c:v>
                </c:pt>
                <c:pt idx="11">
                  <c:v>1.16338461538461E-9</c:v>
                </c:pt>
                <c:pt idx="12">
                  <c:v>1.14007692307692E-9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13-4777-81FB-5A05D4375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6820032"/>
        <c:axId val="1275391648"/>
      </c:lineChart>
      <c:dateAx>
        <c:axId val="1276820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5391648"/>
        <c:crosses val="autoZero"/>
        <c:auto val="1"/>
        <c:lblOffset val="100"/>
        <c:baseTimeUnit val="days"/>
      </c:dateAx>
      <c:valAx>
        <c:axId val="127539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0" i="0" baseline="0">
                    <a:effectLst/>
                  </a:rPr>
                  <a:t>Seismic Displacement (nm)</a:t>
                </a:r>
                <a:endParaRPr lang="en-US" sz="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682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effectLst/>
              </a:rPr>
              <a:t>Average Daily Seismic Displacement in Yellowknife  (Dec 2019 – June 2020)</a:t>
            </a:r>
            <a:endParaRPr lang="en-CA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[cities.xlsx]Yukon!$B$1</c:f>
              <c:strCache>
                <c:ptCount val="1"/>
                <c:pt idx="0">
                  <c:v>Average Seismic Vibation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[cities.xlsx]Yukon!$A$2:$A$14</c:f>
              <c:numCache>
                <c:formatCode>d\-mmm</c:formatCode>
                <c:ptCount val="13"/>
                <c:pt idx="0">
                  <c:v>43814</c:v>
                </c:pt>
                <c:pt idx="1">
                  <c:v>43828</c:v>
                </c:pt>
                <c:pt idx="2">
                  <c:v>43842</c:v>
                </c:pt>
                <c:pt idx="3">
                  <c:v>43856</c:v>
                </c:pt>
                <c:pt idx="4">
                  <c:v>43870</c:v>
                </c:pt>
                <c:pt idx="5">
                  <c:v>43884</c:v>
                </c:pt>
                <c:pt idx="6">
                  <c:v>43898</c:v>
                </c:pt>
                <c:pt idx="7">
                  <c:v>43912</c:v>
                </c:pt>
                <c:pt idx="8">
                  <c:v>43926</c:v>
                </c:pt>
                <c:pt idx="9">
                  <c:v>43940</c:v>
                </c:pt>
                <c:pt idx="10">
                  <c:v>43954</c:v>
                </c:pt>
                <c:pt idx="11">
                  <c:v>43968</c:v>
                </c:pt>
                <c:pt idx="12">
                  <c:v>43982</c:v>
                </c:pt>
              </c:numCache>
            </c:numRef>
          </c:cat>
          <c:val>
            <c:numRef>
              <c:f>[cities.xlsx]Yukon!$B$2:$B$14</c:f>
              <c:numCache>
                <c:formatCode>0.00E+00</c:formatCode>
                <c:ptCount val="13"/>
                <c:pt idx="0">
                  <c:v>4.21697710528895E-11</c:v>
                </c:pt>
                <c:pt idx="1">
                  <c:v>4.1551213600252998E-11</c:v>
                </c:pt>
                <c:pt idx="2">
                  <c:v>3.9889025136312802E-11</c:v>
                </c:pt>
                <c:pt idx="3">
                  <c:v>5.4466493419392298E-11</c:v>
                </c:pt>
                <c:pt idx="4">
                  <c:v>6.3800854651730296E-11</c:v>
                </c:pt>
                <c:pt idx="5">
                  <c:v>6.1783543100800994E-11</c:v>
                </c:pt>
                <c:pt idx="6">
                  <c:v>6.20906649814804E-11</c:v>
                </c:pt>
                <c:pt idx="7">
                  <c:v>4.9796699829277101E-11</c:v>
                </c:pt>
                <c:pt idx="8">
                  <c:v>2.7425360481787001E-11</c:v>
                </c:pt>
                <c:pt idx="9">
                  <c:v>2.88938422305686E-11</c:v>
                </c:pt>
                <c:pt idx="10">
                  <c:v>2.9159014640907699E-11</c:v>
                </c:pt>
                <c:pt idx="11">
                  <c:v>3.4000413631767902E-11</c:v>
                </c:pt>
                <c:pt idx="12">
                  <c:v>3.3890109261996299E-11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E1-4A7F-979C-915AA9208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4835935"/>
        <c:axId val="899624799"/>
      </c:lineChart>
      <c:dateAx>
        <c:axId val="1264835935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9624799"/>
        <c:crosses val="autoZero"/>
        <c:auto val="1"/>
        <c:lblOffset val="100"/>
        <c:baseTimeUnit val="days"/>
      </c:dateAx>
      <c:valAx>
        <c:axId val="899624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0" i="0" baseline="0">
                    <a:effectLst/>
                  </a:rPr>
                  <a:t>Seismic Displacement (nm)</a:t>
                </a:r>
                <a:endParaRPr lang="en-US" sz="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4835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Averaged Seismic Displacement in Toronto (Dec 2019</a:t>
            </a:r>
            <a:r>
              <a:rPr lang="en-US" sz="1600" b="1" baseline="0" dirty="0"/>
              <a:t> – June 2020</a:t>
            </a:r>
            <a:r>
              <a:rPr lang="en-US" sz="1600" b="1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[cities.xlsx]Toronto!$B$1</c:f>
              <c:strCache>
                <c:ptCount val="1"/>
                <c:pt idx="0">
                  <c:v>Average Seismic Vibation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[cities.xlsx]Toronto!$A$2:$A$14</c:f>
              <c:numCache>
                <c:formatCode>d\-mmm</c:formatCode>
                <c:ptCount val="13"/>
                <c:pt idx="0">
                  <c:v>43814</c:v>
                </c:pt>
                <c:pt idx="1">
                  <c:v>43828</c:v>
                </c:pt>
                <c:pt idx="2">
                  <c:v>43842</c:v>
                </c:pt>
                <c:pt idx="3">
                  <c:v>43856</c:v>
                </c:pt>
                <c:pt idx="4">
                  <c:v>43870</c:v>
                </c:pt>
                <c:pt idx="5">
                  <c:v>43884</c:v>
                </c:pt>
                <c:pt idx="6">
                  <c:v>43898</c:v>
                </c:pt>
                <c:pt idx="7">
                  <c:v>43912</c:v>
                </c:pt>
                <c:pt idx="8">
                  <c:v>43926</c:v>
                </c:pt>
                <c:pt idx="9">
                  <c:v>43940</c:v>
                </c:pt>
                <c:pt idx="10">
                  <c:v>43954</c:v>
                </c:pt>
                <c:pt idx="11">
                  <c:v>43968</c:v>
                </c:pt>
                <c:pt idx="12">
                  <c:v>43982</c:v>
                </c:pt>
              </c:numCache>
            </c:numRef>
          </c:cat>
          <c:val>
            <c:numRef>
              <c:f>[cities.xlsx]Toronto!$B$2:$B$14</c:f>
              <c:numCache>
                <c:formatCode>0.00E+00</c:formatCode>
                <c:ptCount val="13"/>
                <c:pt idx="0">
                  <c:v>9.1299999999999997E-9</c:v>
                </c:pt>
                <c:pt idx="1">
                  <c:v>1.20957142857142E-8</c:v>
                </c:pt>
                <c:pt idx="2">
                  <c:v>1.8294285714285699E-8</c:v>
                </c:pt>
                <c:pt idx="3">
                  <c:v>9.7514285714285696E-9</c:v>
                </c:pt>
                <c:pt idx="4">
                  <c:v>1.1767142857142799E-8</c:v>
                </c:pt>
                <c:pt idx="5">
                  <c:v>1.2543571428571399E-8</c:v>
                </c:pt>
                <c:pt idx="6">
                  <c:v>9.9857142857142806E-9</c:v>
                </c:pt>
                <c:pt idx="7">
                  <c:v>1.0934285714285699E-8</c:v>
                </c:pt>
                <c:pt idx="8">
                  <c:v>8.3085714285714197E-9</c:v>
                </c:pt>
                <c:pt idx="9">
                  <c:v>1.0670000000000001E-8</c:v>
                </c:pt>
                <c:pt idx="10">
                  <c:v>4.3107692307692301E-9</c:v>
                </c:pt>
                <c:pt idx="11">
                  <c:v>5.4723076923076899E-9</c:v>
                </c:pt>
                <c:pt idx="12">
                  <c:v>3.2984615384615301E-9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FB-4881-9C22-CAF205EE9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6917808"/>
        <c:axId val="1172828784"/>
      </c:lineChart>
      <c:dateAx>
        <c:axId val="1176917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Time</a:t>
                </a:r>
                <a:endParaRPr lang="en-US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2828784"/>
        <c:crosses val="autoZero"/>
        <c:auto val="1"/>
        <c:lblOffset val="100"/>
        <c:baseTimeUnit val="days"/>
      </c:dateAx>
      <c:valAx>
        <c:axId val="117282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/>
                  <a:t>Seismic Displacement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6917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0.61285</cdr:x>
      <cdr:y>0.16831</cdr:y>
    </cdr:from>
    <cdr:to>
      <cdr:x>0.61285</cdr:x>
      <cdr:y>0.85171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9FECC80-42D7-4646-BF4B-7CDD8984441A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6698543" y="615055"/>
          <a:ext cx="0" cy="2497344"/>
        </a:xfrm>
        <a:prstGeom xmlns:a="http://schemas.openxmlformats.org/drawingml/2006/main" prst="line">
          <a:avLst/>
        </a:prstGeom>
        <a:ln xmlns:a="http://schemas.openxmlformats.org/drawingml/2006/main" w="5715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0.83214</cdr:x>
      <cdr:y>0.15958</cdr:y>
    </cdr:from>
    <cdr:to>
      <cdr:x>0.83214</cdr:x>
      <cdr:y>0.8488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CCC1F04C-639C-4F5F-B9ED-9D996C404825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9095411" y="583159"/>
          <a:ext cx="0" cy="2518609"/>
        </a:xfrm>
        <a:prstGeom xmlns:a="http://schemas.openxmlformats.org/drawingml/2006/main" prst="line">
          <a:avLst/>
        </a:prstGeom>
        <a:ln xmlns:a="http://schemas.openxmlformats.org/drawingml/2006/main" w="5715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8D951-057C-4FE3-BDD0-546D8D782BAD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4A7A7-CCB2-4420-B9D2-49C0A6F359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96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4A7A7-CCB2-4420-B9D2-49C0A6F35928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4582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B865F-8D3D-455F-88CF-3CEC27E2E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647DB-9894-42D7-9569-38C4F4272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11E4B-919D-46AA-93C3-562906D7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DF484-8BA6-42E4-8572-2C7EF04E5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71FA9-F6C6-44B6-A7DA-FF6A3787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7859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FD88-6B11-4DEF-BC20-05CE0EDC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BEAF9-EA19-4992-B1FE-C70707372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DB76A-1192-48E3-B1F7-CA30504B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48F13-A73E-4347-9E9B-6B9B8144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6DE4D-F406-49A5-B95E-EE81A47E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13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A492C-6035-4317-9531-7E50B2F7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5086A-2A35-4C2E-BE5A-6A1EF463B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17F6B-91A9-47B1-B43C-D16ECB2EC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0A4D3-F911-4D5D-8E85-DFA09A363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55F6F-BA61-4449-8A56-FE3862D8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370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E726-C1B2-4688-910A-44B809829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481-5FE6-4CD9-9948-2F0034B77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25004-E36E-491B-850B-87A3E59948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CAF26-E8A1-4AFB-8F39-19301665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F6093D-5DAD-42B3-A23C-7DA00B72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C8F9D-A3E0-4753-B05C-2D8F8BBE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0B9CC-9E39-4316-BC16-D1A0075FE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D9E94-B907-47D2-A74D-C3DBAA7CF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5EE8B-D059-48F7-AB34-4301B514E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497FEF-CAEF-40BD-959B-BAD9AB477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74FE5D-F16B-40D1-9E47-819E5D21F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E440E-3CFB-47AD-80B0-9717997D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7FF18F-16E2-433A-A284-A0816EBC0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F1B365-DC58-4ADC-8319-74EBA476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05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32FB-C7F3-4509-BC75-B00335C6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D6DDCE-5394-43B6-BE54-9A80843E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39095-23DB-4928-900A-E7DE37C29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930A7-DF80-4240-8489-DE5E0DCD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253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0614F9-A58D-44C3-A107-414904B6E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4F4E9-744B-4B6C-A81D-FE5A3B471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3649E-A909-44F6-BA2C-3B05C397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384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7B8A-59F9-40B6-ACD8-3DD61B579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55255-D977-421F-ABD2-49B42C58A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1336A-CA3B-4A48-8EF2-126619BA8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1C84B-F4D0-45C6-8DA9-9C66283B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88E6F-8F41-4DF4-AF70-F081EFDE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27951-EB2D-4326-97A0-879DFC43A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56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B6CF-FD05-4A4D-831D-E57225325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66A442-307D-4157-A839-8D2F0D392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EC5BB-7A51-4E0E-AD17-963AC264E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1F5EC-356A-47CB-B76B-BD15F3B9A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4C8D8-8A35-4B2C-9452-D43ABCAD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ED4C1A-13F3-4AC3-83A6-C3530532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2659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A2288-9C9C-4059-9F47-9721E1677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19D65-E7B7-444E-9FEE-0CBB59424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DF002-B278-46EC-840A-62B8C82CE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D5541-F5FD-4364-97D0-B290A358F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59802-C320-46C6-8930-DA69FA2F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679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63D722-8039-4E33-B05A-C9C922A97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2C52E-F112-48B3-91F8-6600F2897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24B7-D768-4E11-BDCB-5CD12A52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F5D8A-059C-48D0-96F6-38825F43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B3E6E-1510-48D3-BA55-D179F49B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175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535D71-A5BA-4B75-B5B9-C68648820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623A8-96E9-428B-A4BB-D6D003C2C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52F2D-51E1-459D-BBC3-2B90D866B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5BD81-BA20-4555-ACB2-68E93826E75C}" type="datetimeFigureOut">
              <a:rPr lang="en-CA" smtClean="0"/>
              <a:t>2020-07-15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3BE8F-35AE-46A6-BD13-8D0AB60CB3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C4D89-E887-4DF2-A343-1AF738AC2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1285B-78B7-4B2C-A1AB-D9A0C8972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661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ascto.ca/content/video-swinging-stability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full/10.1002/2014JE00472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rewexmachina.com/2018/11/21/viking-the-first-seismometers-on-mar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rs.nasa.gov/news/8430/nasas-insight-detects-first-likely-quake-on-mars/?site=insight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LBP-5KoSCc?feature=oembed" TargetMode="Externa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ftwareunderground.org/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s.iris.edu/ds/nodes/dmc/data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hyperlink" Target="https://github.com/ThomasLecocq/SeismoRM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aspberryshake.net/stationview/#?net=AM&amp;sta=RC893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softwareunderground.org/" TargetMode="External"/><Relationship Id="rId4" Type="http://schemas.openxmlformats.org/officeDocument/2006/relationships/hyperlink" Target="https://github.com/Artash-N/COVID19-Impact-on-Seismic-Activity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2090-94D9-46EF-9B4A-10743652F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171" y="212639"/>
            <a:ext cx="10458006" cy="184210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CA" sz="38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From Outer Space to Sub Surface: </a:t>
            </a:r>
            <a:br>
              <a:rPr lang="en-CA" sz="3800" b="1" i="0" dirty="0">
                <a:solidFill>
                  <a:schemeClr val="accent6"/>
                </a:solidFill>
                <a:effectLst/>
                <a:latin typeface="Helvetica" panose="020B0604020202020204" pitchFamily="34" charset="0"/>
              </a:rPr>
            </a:br>
            <a:r>
              <a:rPr lang="en-CA" sz="3800" b="1" i="0" dirty="0">
                <a:solidFill>
                  <a:schemeClr val="accent6"/>
                </a:solidFill>
                <a:effectLst/>
                <a:latin typeface="Helvetica" panose="020B0604020202020204" pitchFamily="34" charset="0"/>
              </a:rPr>
              <a:t>Seismic vibrations, how to measure them, and the impact of COVID19 lockdown</a:t>
            </a:r>
            <a:endParaRPr lang="en-US" sz="3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23F567-0510-4005-A35B-7A4B15813ADE}"/>
              </a:ext>
            </a:extLst>
          </p:cNvPr>
          <p:cNvSpPr txBox="1"/>
          <p:nvPr/>
        </p:nvSpPr>
        <p:spPr>
          <a:xfrm>
            <a:off x="5063491" y="2442243"/>
            <a:ext cx="6630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Artash Nath</a:t>
            </a:r>
          </a:p>
          <a:p>
            <a:pPr algn="ctr"/>
            <a:r>
              <a:rPr lang="en-CA" sz="2000" b="1" dirty="0">
                <a:solidFill>
                  <a:schemeClr val="accent2"/>
                </a:solidFill>
              </a:rPr>
              <a:t>Grade 8 Student</a:t>
            </a:r>
          </a:p>
          <a:p>
            <a:pPr algn="ctr"/>
            <a:endParaRPr lang="en-CA" sz="2000" b="1" dirty="0">
              <a:solidFill>
                <a:schemeClr val="accent2"/>
              </a:solidFill>
            </a:endParaRPr>
          </a:p>
          <a:p>
            <a:pPr algn="ctr"/>
            <a:r>
              <a:rPr lang="en-CA" sz="2000" b="1" dirty="0">
                <a:solidFill>
                  <a:schemeClr val="accent2"/>
                </a:solidFill>
              </a:rPr>
              <a:t>Twitter: @wonrobot        www.HotPopRobot.com</a:t>
            </a:r>
          </a:p>
          <a:p>
            <a:pPr algn="ctr"/>
            <a:r>
              <a:rPr lang="en-CA" sz="2000" b="1" dirty="0">
                <a:solidFill>
                  <a:schemeClr val="accent2"/>
                </a:solidFill>
              </a:rPr>
              <a:t> Artash.Nath@gmail.com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354144-E898-46D9-BFB7-3A97BC75E7EB}"/>
              </a:ext>
            </a:extLst>
          </p:cNvPr>
          <p:cNvSpPr txBox="1"/>
          <p:nvPr/>
        </p:nvSpPr>
        <p:spPr>
          <a:xfrm>
            <a:off x="5417820" y="4455828"/>
            <a:ext cx="58641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0070C0"/>
                </a:solidFill>
              </a:rPr>
              <a:t>Royal Astronomical Society of Canada, Toronto, </a:t>
            </a:r>
          </a:p>
          <a:p>
            <a:pPr algn="ctr"/>
            <a:r>
              <a:rPr lang="en-CA" sz="2200" b="1" dirty="0">
                <a:solidFill>
                  <a:srgbClr val="0070C0"/>
                </a:solidFill>
              </a:rPr>
              <a:t>15 July 2020</a:t>
            </a:r>
            <a:endParaRPr lang="en-US" sz="2200" dirty="0">
              <a:solidFill>
                <a:srgbClr val="0070C0"/>
              </a:solidFill>
            </a:endParaRPr>
          </a:p>
        </p:txBody>
      </p:sp>
      <p:pic>
        <p:nvPicPr>
          <p:cNvPr id="6" name="Picture 5" descr="A young boy wearing a black shirt and smiling at the camera&#10;&#10;Description automatically generated">
            <a:extLst>
              <a:ext uri="{FF2B5EF4-FFF2-40B4-BE49-F238E27FC236}">
                <a16:creationId xmlns:a16="http://schemas.microsoft.com/office/drawing/2014/main" id="{736E7641-B142-4A87-A6F9-62BEB8D9F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72" y="2442243"/>
            <a:ext cx="3251300" cy="3245562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DA4E36C-F46E-407B-83B2-DF3D530D4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00" y="5687805"/>
            <a:ext cx="4957270" cy="103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rinciple of operation of a seismometer (© Adobe Stock).">
            <a:extLst>
              <a:ext uri="{FF2B5EF4-FFF2-40B4-BE49-F238E27FC236}">
                <a16:creationId xmlns:a16="http://schemas.microsoft.com/office/drawing/2014/main" id="{D073A3D2-F7B5-4BF7-A47B-D8684DEAE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974" y="5260420"/>
            <a:ext cx="2067386" cy="143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esting for Instrument Deployment by InSight's Robotic Arm">
            <a:extLst>
              <a:ext uri="{FF2B5EF4-FFF2-40B4-BE49-F238E27FC236}">
                <a16:creationId xmlns:a16="http://schemas.microsoft.com/office/drawing/2014/main" id="{9EE32648-6365-480D-A24B-349C7FF1E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742" y="5067089"/>
            <a:ext cx="1325191" cy="156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474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881BB-9C51-43F9-8A97-52D76927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Seismic Vibrations</a:t>
            </a:r>
            <a:br>
              <a:rPr lang="en-US" b="1">
                <a:solidFill>
                  <a:srgbClr val="FFFFFF"/>
                </a:solidFill>
              </a:rPr>
            </a:br>
            <a:r>
              <a:rPr lang="en-US" b="1">
                <a:solidFill>
                  <a:srgbClr val="FFFFFF"/>
                </a:solidFill>
              </a:rPr>
              <a:t>Tell Stories!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5BD42-6C4E-4E96-A1B1-716085119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Geology of Planets </a:t>
            </a:r>
          </a:p>
          <a:p>
            <a:pPr marL="0" indent="0">
              <a:buNone/>
            </a:pP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Interior structure, tectonic plate movements, volcanoes</a:t>
            </a:r>
          </a:p>
          <a:p>
            <a:pPr marL="0" indent="0">
              <a:buNone/>
            </a:pPr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CA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Weather Phenomena </a:t>
            </a:r>
          </a:p>
          <a:p>
            <a:pPr marL="0" indent="0">
              <a:buNone/>
            </a:pPr>
            <a:r>
              <a:rPr lang="en-CA" b="0" i="1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Wind and dust storms</a:t>
            </a:r>
          </a:p>
          <a:p>
            <a:pPr marL="0" indent="0">
              <a:buNone/>
            </a:pPr>
            <a:endParaRPr lang="en-CA" b="0" i="1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Meteor Strikes</a:t>
            </a:r>
          </a:p>
          <a:p>
            <a:pPr marL="0" indent="0">
              <a:buNone/>
            </a:pPr>
            <a:endParaRPr lang="en-CA" b="0" i="1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CA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Human Activities</a:t>
            </a:r>
          </a:p>
          <a:p>
            <a:pPr marL="0" indent="0">
              <a:buNone/>
            </a:pPr>
            <a:r>
              <a:rPr lang="en-CA" b="0" i="1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Transport, mining, rocket launches</a:t>
            </a:r>
            <a:endParaRPr lang="en-US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095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4E37AFD8-49EE-4E57-8DAD-717367027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FFC1D6-80F6-4E3A-AE8D-8A50324F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51" y="195332"/>
            <a:ext cx="10711749" cy="845237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Seismometers: </a:t>
            </a:r>
            <a:r>
              <a:rPr lang="en-US" b="1" dirty="0">
                <a:solidFill>
                  <a:srgbClr val="0070C0"/>
                </a:solidFill>
              </a:rPr>
              <a:t>To Measure Seismic Vibrations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365CD-C6CC-4E5D-B8DD-27A079071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47" y="1582478"/>
            <a:ext cx="5446192" cy="41536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400" b="1" i="0" dirty="0">
                <a:effectLst/>
                <a:latin typeface="Source Sans Pro" panose="020B0503030403020204" pitchFamily="34" charset="0"/>
              </a:rPr>
              <a:t>Simple Pendulum with a heavy mass! </a:t>
            </a:r>
          </a:p>
          <a:p>
            <a:pPr marL="0" indent="0">
              <a:buNone/>
            </a:pPr>
            <a:r>
              <a:rPr lang="en-CA" sz="2400" i="1" dirty="0">
                <a:effectLst/>
                <a:latin typeface="Source Sans Pro" panose="020B0503030403020204" pitchFamily="34" charset="0"/>
              </a:rPr>
              <a:t>3 separate pendulums to record displacement along 3 axis:</a:t>
            </a:r>
          </a:p>
          <a:p>
            <a:r>
              <a:rPr lang="en-CA" sz="2400" i="1" dirty="0">
                <a:latin typeface="Source Sans Pro" panose="020B0503030403020204" pitchFamily="34" charset="0"/>
              </a:rPr>
              <a:t>n</a:t>
            </a:r>
            <a:r>
              <a:rPr lang="en-CA" sz="2400" i="1" dirty="0">
                <a:effectLst/>
                <a:latin typeface="Source Sans Pro" panose="020B0503030403020204" pitchFamily="34" charset="0"/>
              </a:rPr>
              <a:t>orth-south </a:t>
            </a:r>
          </a:p>
          <a:p>
            <a:r>
              <a:rPr lang="en-CA" sz="2400" i="1" dirty="0">
                <a:effectLst/>
                <a:latin typeface="Source Sans Pro" panose="020B0503030403020204" pitchFamily="34" charset="0"/>
              </a:rPr>
              <a:t>east-west</a:t>
            </a:r>
          </a:p>
          <a:p>
            <a:r>
              <a:rPr lang="en-CA" sz="2400" i="1" dirty="0">
                <a:latin typeface="Source Sans Pro" panose="020B0503030403020204" pitchFamily="34" charset="0"/>
              </a:rPr>
              <a:t>up-down</a:t>
            </a:r>
          </a:p>
          <a:p>
            <a:endParaRPr lang="en-CA" sz="24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CA" sz="2400" b="1" dirty="0">
                <a:latin typeface="Source Sans Pro" panose="020B0503030403020204" pitchFamily="34" charset="0"/>
              </a:rPr>
              <a:t>Inverted Pendulum: </a:t>
            </a:r>
            <a:r>
              <a:rPr lang="en-CA" sz="2400" dirty="0">
                <a:latin typeface="Source Sans Pro" panose="020B0503030403020204" pitchFamily="34" charset="0"/>
              </a:rPr>
              <a:t>for more sensitivity</a:t>
            </a:r>
          </a:p>
        </p:txBody>
      </p:sp>
      <p:pic>
        <p:nvPicPr>
          <p:cNvPr id="1026" name="Picture 2" descr="Principle of operation of a seismometer (© Adobe Stock).">
            <a:extLst>
              <a:ext uri="{FF2B5EF4-FFF2-40B4-BE49-F238E27FC236}">
                <a16:creationId xmlns:a16="http://schemas.microsoft.com/office/drawing/2014/main" id="{DA3FD628-FCE5-4ED7-BC73-8C0023A40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0542" y="1280478"/>
            <a:ext cx="2496896" cy="173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99CE132-8CE7-480A-BE5D-B09060B7B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7781" y="1280478"/>
            <a:ext cx="2496895" cy="188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ismometry">
            <a:extLst>
              <a:ext uri="{FF2B5EF4-FFF2-40B4-BE49-F238E27FC236}">
                <a16:creationId xmlns:a16="http://schemas.microsoft.com/office/drawing/2014/main" id="{BE054C4E-6981-4A9C-BEA1-449A3E4E2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2"/>
          <a:stretch/>
        </p:blipFill>
        <p:spPr bwMode="auto">
          <a:xfrm>
            <a:off x="6138781" y="3819513"/>
            <a:ext cx="5208923" cy="191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134744D3-B068-4646-83B8-525E6D15D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5048A18-0381-485F-B557-E17906AE6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96768" y="3817404"/>
            <a:ext cx="54864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30DC9F-429F-4A1A-BB96-E76194FAB00A}"/>
              </a:ext>
            </a:extLst>
          </p:cNvPr>
          <p:cNvSpPr txBox="1"/>
          <p:nvPr/>
        </p:nvSpPr>
        <p:spPr>
          <a:xfrm>
            <a:off x="6169296" y="3149336"/>
            <a:ext cx="2136648" cy="708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02B616-1EFE-4C23-B7F9-B95B5D091023}"/>
              </a:ext>
            </a:extLst>
          </p:cNvPr>
          <p:cNvSpPr txBox="1"/>
          <p:nvPr/>
        </p:nvSpPr>
        <p:spPr>
          <a:xfrm>
            <a:off x="6624263" y="3213335"/>
            <a:ext cx="122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up-down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32143C-B7A4-40FE-B782-F56408F823CD}"/>
              </a:ext>
            </a:extLst>
          </p:cNvPr>
          <p:cNvSpPr txBox="1"/>
          <p:nvPr/>
        </p:nvSpPr>
        <p:spPr>
          <a:xfrm>
            <a:off x="9137720" y="3257404"/>
            <a:ext cx="2496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east-west / north-south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8F2362-B733-467A-A36D-16BE0C6FB2BC}"/>
              </a:ext>
            </a:extLst>
          </p:cNvPr>
          <p:cNvSpPr txBox="1"/>
          <p:nvPr/>
        </p:nvSpPr>
        <p:spPr>
          <a:xfrm>
            <a:off x="7161276" y="578832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inverted pendulum designs</a:t>
            </a:r>
          </a:p>
        </p:txBody>
      </p:sp>
    </p:spTree>
    <p:extLst>
      <p:ext uri="{BB962C8B-B14F-4D97-AF65-F5344CB8AC3E}">
        <p14:creationId xmlns:p14="http://schemas.microsoft.com/office/powerpoint/2010/main" val="288503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9AA1A3-79C3-4D0E-AC0B-724868BE8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343" y="373729"/>
            <a:ext cx="3200400" cy="402682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Astronomy: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Are Seismic Vibrations desirable or undesirable?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4086D-1D45-437D-B8D4-E8DB30E05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7907" y="249947"/>
            <a:ext cx="6072614" cy="2933399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Both</a:t>
            </a:r>
          </a:p>
          <a:p>
            <a:pPr marL="0" indent="0">
              <a:buNone/>
            </a:pPr>
            <a:endParaRPr lang="en-US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Desirable to understand Planetary Geology</a:t>
            </a:r>
          </a:p>
          <a:p>
            <a:endParaRPr lang="en-US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Undesirable to detect Gravitational Waves: </a:t>
            </a:r>
            <a:r>
              <a:rPr lang="en-US" sz="2600" b="1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Laser Interferometer Gravitational-Wave Observatory</a:t>
            </a:r>
            <a:r>
              <a:rPr lang="en-US" sz="2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(LIGO)</a:t>
            </a:r>
            <a:endParaRPr lang="en-US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4" name="Picture 2" descr="Vibration Isolation | LIGO Lab | Caltech">
            <a:extLst>
              <a:ext uri="{FF2B5EF4-FFF2-40B4-BE49-F238E27FC236}">
                <a16:creationId xmlns:a16="http://schemas.microsoft.com/office/drawing/2014/main" id="{67581938-5E15-403D-93F9-B34CDEB693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" t="1751" r="53883"/>
          <a:stretch/>
        </p:blipFill>
        <p:spPr bwMode="auto">
          <a:xfrm>
            <a:off x="10084727" y="2942239"/>
            <a:ext cx="1888541" cy="310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26930D-B23B-46CC-82E4-E58981A44975}"/>
              </a:ext>
            </a:extLst>
          </p:cNvPr>
          <p:cNvSpPr txBox="1">
            <a:spLocks/>
          </p:cNvSpPr>
          <p:nvPr/>
        </p:nvSpPr>
        <p:spPr>
          <a:xfrm>
            <a:off x="4351546" y="3741251"/>
            <a:ext cx="6072614" cy="2461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both cases we make use of Pendulums!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Check out my previous 2019 RASC Toronto talk on how  LIGO uses Quadruple Pendulums to eliminate seismic vibrations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4B9473-AD6B-456B-AC2E-133BD2EB41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961" t="30887" r="29973" b="41266"/>
          <a:stretch/>
        </p:blipFill>
        <p:spPr>
          <a:xfrm>
            <a:off x="187325" y="4502450"/>
            <a:ext cx="3749476" cy="209272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28A928C-5178-4514-88E9-DA90D7512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7255" y="650056"/>
            <a:ext cx="1864745" cy="140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709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6161-CFDC-43A9-BB61-0E5A82D2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" y="18272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Moon: Apollo Missions (1969-1972)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50255-30D0-4104-93B9-31AB8A90D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866" y="2569733"/>
            <a:ext cx="6939424" cy="3037040"/>
          </a:xfrm>
        </p:spPr>
        <p:txBody>
          <a:bodyPr>
            <a:noAutofit/>
          </a:bodyPr>
          <a:lstStyle/>
          <a:p>
            <a:r>
              <a:rPr lang="en-CA" sz="2400" b="1" i="0" dirty="0">
                <a:solidFill>
                  <a:srgbClr val="1C1D1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Apollo Missions 11, 12, 14, 15, 16 carried seismometers </a:t>
            </a:r>
          </a:p>
          <a:p>
            <a:r>
              <a:rPr lang="en-CA" sz="2400" b="1" i="0" dirty="0">
                <a:solidFill>
                  <a:srgbClr val="1C1D1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Readings came until 1977</a:t>
            </a:r>
            <a:endParaRPr lang="en-US" sz="2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CA" sz="2400" b="0" i="0" dirty="0">
              <a:solidFill>
                <a:srgbClr val="1C1D1E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CA" sz="2400" b="0" i="1" dirty="0">
                <a:solidFill>
                  <a:srgbClr val="1C1D1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Apollo 11 seismometer lasted only ~3 weeks. </a:t>
            </a:r>
          </a:p>
          <a:p>
            <a:pPr marL="0" indent="0">
              <a:buNone/>
            </a:pPr>
            <a:r>
              <a:rPr lang="en-CA" sz="2400" b="0" i="1" dirty="0">
                <a:solidFill>
                  <a:srgbClr val="1C1D1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Apollo 17 carried a Gravimeter: </a:t>
            </a:r>
            <a:r>
              <a:rPr lang="en-CA" sz="2400" i="1" dirty="0">
                <a:solidFill>
                  <a:srgbClr val="1C1D1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to measure </a:t>
            </a:r>
            <a:r>
              <a:rPr lang="en-CA" sz="2400" b="0" i="1" dirty="0">
                <a:solidFill>
                  <a:srgbClr val="1C1D1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difference in the force of gravity from one place to another</a:t>
            </a:r>
          </a:p>
          <a:p>
            <a:endParaRPr lang="en-CA" sz="2400" b="0" i="0" dirty="0">
              <a:solidFill>
                <a:srgbClr val="1C1D1E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0C293634-C0CE-4F90-9923-947062383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" y="1798945"/>
            <a:ext cx="3915202" cy="391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0D9E99-AE07-42C6-85F1-77FAE1D35F65}"/>
              </a:ext>
            </a:extLst>
          </p:cNvPr>
          <p:cNvSpPr txBox="1"/>
          <p:nvPr/>
        </p:nvSpPr>
        <p:spPr>
          <a:xfrm>
            <a:off x="598170" y="6004807"/>
            <a:ext cx="9288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Image Credit: </a:t>
            </a:r>
            <a:r>
              <a:rPr lang="en-CA" dirty="0">
                <a:hlinkClick r:id="rId3"/>
              </a:rPr>
              <a:t>https://agupubs.onlinelibrary.wiley.com/doi/full/10.1002/2014JE004724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162415-3D7F-494B-BB31-157FD67D7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660" y="182723"/>
            <a:ext cx="1988977" cy="198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165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16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5B55A4-D61F-4891-88FE-FBD15B778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18" y="591345"/>
            <a:ext cx="3621016" cy="42815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Lunar Quakes: Causes + Data	</a:t>
            </a:r>
          </a:p>
        </p:txBody>
      </p:sp>
      <p:sp>
        <p:nvSpPr>
          <p:cNvPr id="35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3E0C0-B8E5-4361-8CF0-35CE48FE2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Causes:</a:t>
            </a:r>
          </a:p>
          <a:p>
            <a:r>
              <a:rPr lang="en-CA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Tidal Forces: </a:t>
            </a:r>
            <a:r>
              <a:rPr lang="en-CA" dirty="0">
                <a:latin typeface="Source Sans Pro" panose="020B0503030403020204" pitchFamily="34" charset="0"/>
                <a:ea typeface="Source Sans Pro" panose="020B0503030403020204" pitchFamily="34" charset="0"/>
              </a:rPr>
              <a:t>G</a:t>
            </a:r>
            <a:r>
              <a:rPr lang="en-CA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ravitational forces exerted by Earth 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Global Contraction: </a:t>
            </a:r>
            <a:r>
              <a:rPr lang="en-CA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Moon is </a:t>
            </a:r>
            <a:r>
              <a:rPr lang="en-CA" b="0" i="0" u="none" strike="noStrike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shrinking</a:t>
            </a:r>
            <a:r>
              <a:rPr lang="en-CA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 as its interior cools</a:t>
            </a:r>
          </a:p>
          <a:p>
            <a:endParaRPr lang="en-US" dirty="0">
              <a:solidFill>
                <a:srgbClr val="00206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CA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Data (between 1969 and 1977)</a:t>
            </a:r>
          </a:p>
          <a:p>
            <a:r>
              <a:rPr lang="en-CA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28 shallow moonquakes, ranging from magnitude 1.5 to 5.0 on the Richter scale </a:t>
            </a:r>
            <a:endParaRPr lang="en-CA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CA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&gt; 1700 meteoroid impacts (almost 1 per day) with impactor masses between 0.5 and 5000 kilograms</a:t>
            </a:r>
          </a:p>
        </p:txBody>
      </p:sp>
      <p:pic>
        <p:nvPicPr>
          <p:cNvPr id="2050" name="Picture 2" descr="All About the Moon | NASA Space Place – NASA Science for Kids">
            <a:extLst>
              <a:ext uri="{FF2B5EF4-FFF2-40B4-BE49-F238E27FC236}">
                <a16:creationId xmlns:a16="http://schemas.microsoft.com/office/drawing/2014/main" id="{172861EC-DBA7-40CF-8DEC-DAEAC07B7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36" y="380138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04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D6EFCAF-08AD-4AD7-8A03-F98154DE6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5" r="1" b="7362"/>
          <a:stretch/>
        </p:blipFill>
        <p:spPr bwMode="auto">
          <a:xfrm>
            <a:off x="327547" y="2531876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9C521D-F105-4F13-881D-014DB19486C3}"/>
              </a:ext>
            </a:extLst>
          </p:cNvPr>
          <p:cNvSpPr txBox="1"/>
          <p:nvPr/>
        </p:nvSpPr>
        <p:spPr>
          <a:xfrm>
            <a:off x="7832513" y="563398"/>
            <a:ext cx="3424739" cy="40086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FFFFFF"/>
                </a:solidFill>
                <a:effectLst/>
              </a:rPr>
              <a:t>Third stages of several </a:t>
            </a:r>
            <a:r>
              <a:rPr lang="en-US" sz="2400" b="0" i="1" dirty="0">
                <a:solidFill>
                  <a:srgbClr val="FFFFFF"/>
                </a:solidFill>
                <a:effectLst/>
              </a:rPr>
              <a:t>Saturn V</a:t>
            </a:r>
            <a:r>
              <a:rPr lang="en-US" sz="2400" b="0" i="0" dirty="0">
                <a:solidFill>
                  <a:srgbClr val="FFFFFF"/>
                </a:solidFill>
                <a:effectLst/>
              </a:rPr>
              <a:t> rockets, and Ascent stages of lunar modules were deliberately crashed into the Moon.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FFFFFF"/>
                </a:solidFill>
                <a:effectLst/>
              </a:rPr>
              <a:t>Produced seismic events of known times and locations - helped to calibrate the network of seismometers.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2901F2-3EC1-4EDF-9655-9FF3F38FDE41}"/>
              </a:ext>
            </a:extLst>
          </p:cNvPr>
          <p:cNvSpPr txBox="1">
            <a:spLocks/>
          </p:cNvSpPr>
          <p:nvPr/>
        </p:nvSpPr>
        <p:spPr>
          <a:xfrm>
            <a:off x="469813" y="491260"/>
            <a:ext cx="6811097" cy="979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dirty="0">
                <a:solidFill>
                  <a:srgbClr val="FFFFFF"/>
                </a:solidFill>
              </a:rPr>
              <a:t>Artificial Lunar Quakes Observed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F1C63E-37F7-4071-A2D4-146E6AB022F8}"/>
              </a:ext>
            </a:extLst>
          </p:cNvPr>
          <p:cNvSpPr txBox="1"/>
          <p:nvPr/>
        </p:nvSpPr>
        <p:spPr>
          <a:xfrm>
            <a:off x="364870" y="1386252"/>
            <a:ext cx="649983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sz="16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Seismometer readings from Apollo 17 Saturn S-IVB impacting the Lunar surface arrive at NASA</a:t>
            </a:r>
            <a:endParaRPr lang="en-CA" sz="1600" i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CA" sz="1600" i="1" dirty="0">
                <a:solidFill>
                  <a:schemeClr val="bg1"/>
                </a:solidFill>
              </a:rPr>
              <a:t>Image Credit: https://en.wikipedia.org/wiki/Lunar_seismology</a:t>
            </a:r>
            <a:endParaRPr lang="en-US" sz="1600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Apollo Lunar Module - Wikipedia">
            <a:extLst>
              <a:ext uri="{FF2B5EF4-FFF2-40B4-BE49-F238E27FC236}">
                <a16:creationId xmlns:a16="http://schemas.microsoft.com/office/drawing/2014/main" id="{E44A0936-00F0-44AC-ABF3-B959D6672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966" y="4813669"/>
            <a:ext cx="1912006" cy="171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ollo 13's Booster Impact | NASA">
            <a:extLst>
              <a:ext uri="{FF2B5EF4-FFF2-40B4-BE49-F238E27FC236}">
                <a16:creationId xmlns:a16="http://schemas.microsoft.com/office/drawing/2014/main" id="{88F58931-23C1-43A8-8AFD-293D2C78B1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5" t="12000" r="40891" b="41334"/>
          <a:stretch/>
        </p:blipFill>
        <p:spPr bwMode="auto">
          <a:xfrm>
            <a:off x="10752865" y="4429640"/>
            <a:ext cx="948690" cy="205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48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8AD29B-CCE5-45B5-8ACC-E84DF1365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Mars: Viking Lander Missions (1976)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78E4CB0-C8D3-4371-8B31-8284193BE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r="36856" b="-3"/>
          <a:stretch/>
        </p:blipFill>
        <p:spPr bwMode="auto">
          <a:xfrm>
            <a:off x="722731" y="2482147"/>
            <a:ext cx="3062815" cy="362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99CB6B92-FC7F-47DF-AC0D-F50B91C13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4" r="-5" b="-4"/>
          <a:stretch/>
        </p:blipFill>
        <p:spPr bwMode="auto">
          <a:xfrm>
            <a:off x="4193867" y="2682012"/>
            <a:ext cx="3062815" cy="362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E85A7-A1D2-458C-B5BF-F4B8D1917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174" y="763522"/>
            <a:ext cx="3873569" cy="5413159"/>
          </a:xfrm>
        </p:spPr>
        <p:txBody>
          <a:bodyPr anchor="ctr">
            <a:noAutofit/>
          </a:bodyPr>
          <a:lstStyle/>
          <a:p>
            <a:pPr fontAlgn="base"/>
            <a:r>
              <a:rPr lang="en-CA" sz="2100" b="0" i="0" dirty="0">
                <a:solidFill>
                  <a:srgbClr val="FFFFFF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Viking 1 seismometer did not get activated </a:t>
            </a:r>
          </a:p>
          <a:p>
            <a:pPr fontAlgn="base"/>
            <a:endParaRPr lang="en-CA" sz="21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fontAlgn="base"/>
            <a:r>
              <a:rPr lang="en-CA" sz="21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Viking 2 seismometer operated for 500+ sols</a:t>
            </a:r>
          </a:p>
          <a:p>
            <a:pPr fontAlgn="base"/>
            <a:endParaRPr lang="en-CA" sz="21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fontAlgn="base"/>
            <a:r>
              <a:rPr lang="en-CA" sz="2100" b="0" i="0" dirty="0">
                <a:solidFill>
                  <a:srgbClr val="FFFFFF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Seismometers mounted on top bay. Affected by Wind Noise + lander’s equipment activity</a:t>
            </a:r>
          </a:p>
          <a:p>
            <a:pPr fontAlgn="base"/>
            <a:endParaRPr lang="en-CA" sz="2100" b="0" i="0" dirty="0">
              <a:solidFill>
                <a:srgbClr val="FFFFFF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fontAlgn="base"/>
            <a:r>
              <a:rPr lang="en-CA" sz="21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Only one event (on Sol 80) was considered as possible seismic event. But upper limits to seismic vibrations were calculated</a:t>
            </a:r>
            <a:endParaRPr lang="en-US" sz="21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0F2CC0-EB2A-42E5-9950-83097079EFF0}"/>
              </a:ext>
            </a:extLst>
          </p:cNvPr>
          <p:cNvSpPr txBox="1"/>
          <p:nvPr/>
        </p:nvSpPr>
        <p:spPr>
          <a:xfrm>
            <a:off x="524256" y="2804927"/>
            <a:ext cx="1510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seismometer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5B5925F-4F64-44B9-BEF8-5AD92A178068}"/>
              </a:ext>
            </a:extLst>
          </p:cNvPr>
          <p:cNvCxnSpPr>
            <a:cxnSpLocks/>
          </p:cNvCxnSpPr>
          <p:nvPr/>
        </p:nvCxnSpPr>
        <p:spPr>
          <a:xfrm>
            <a:off x="1384827" y="3114097"/>
            <a:ext cx="567107" cy="125171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45345DB-D810-42EB-A25A-C6A2048D4315}"/>
              </a:ext>
            </a:extLst>
          </p:cNvPr>
          <p:cNvSpPr txBox="1"/>
          <p:nvPr/>
        </p:nvSpPr>
        <p:spPr>
          <a:xfrm>
            <a:off x="224622" y="6455461"/>
            <a:ext cx="75695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/>
              <a:t>Image Credit: </a:t>
            </a:r>
            <a:r>
              <a:rPr lang="en-CA" sz="1400" dirty="0">
                <a:hlinkClick r:id="rId4"/>
              </a:rPr>
              <a:t>https://www.drewexmachina.com/2018/11/21/viking-the-first-seismometers-on-mars/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5892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DE4307-BDF3-4CB8-BB73-53E14EF99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2001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56AE3EA-AED1-425B-BD0E-443DFA39B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9" y="164604"/>
            <a:ext cx="11474823" cy="1538466"/>
          </a:xfrm>
        </p:spPr>
        <p:txBody>
          <a:bodyPr>
            <a:normAutofit fontScale="90000"/>
          </a:bodyPr>
          <a:lstStyle/>
          <a:p>
            <a:pPr algn="ctr">
              <a:spcBef>
                <a:spcPts val="1000"/>
              </a:spcBef>
            </a:pPr>
            <a:r>
              <a:rPr lang="en-US" sz="4400" b="1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First Likely Mars Quake Heard by</a:t>
            </a:r>
            <a:br>
              <a:rPr lang="en-US" sz="4400" b="1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4400" b="1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 NASA </a:t>
            </a:r>
            <a:r>
              <a:rPr lang="en-US" sz="4400" b="1" kern="1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InSight</a:t>
            </a:r>
            <a:br>
              <a:rPr lang="en-US" sz="4400" b="1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2700" b="1" kern="1200" dirty="0">
                <a:latin typeface="+mn-lt"/>
                <a:ea typeface="+mn-ea"/>
                <a:cs typeface="+mn-cs"/>
              </a:rPr>
              <a:t>(April 6, 2019, the 128th Martian day, or sol, of the mission)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945142-B574-4045-A521-17C8A253EBBE}"/>
              </a:ext>
            </a:extLst>
          </p:cNvPr>
          <p:cNvSpPr txBox="1"/>
          <p:nvPr/>
        </p:nvSpPr>
        <p:spPr>
          <a:xfrm>
            <a:off x="2704314" y="6385619"/>
            <a:ext cx="106500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https://mars.nasa.gov/news/8430/nasas-insight-detects-first-likely-quake-on-mars/?site=insight</a:t>
            </a:r>
            <a:endParaRPr lang="en-CA" sz="1400" dirty="0"/>
          </a:p>
        </p:txBody>
      </p:sp>
      <p:pic>
        <p:nvPicPr>
          <p:cNvPr id="3" name="Online Media 2" title="First Likely Marsquake Heard by NASA's InSight">
            <a:hlinkClick r:id="" action="ppaction://media"/>
            <a:extLst>
              <a:ext uri="{FF2B5EF4-FFF2-40B4-BE49-F238E27FC236}">
                <a16:creationId xmlns:a16="http://schemas.microsoft.com/office/drawing/2014/main" id="{3612F349-44E9-442D-A76D-A8297DEB47B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55637" y="2339210"/>
            <a:ext cx="6603963" cy="371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D184-2EB1-474C-94CC-934B7BD4A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96" y="278568"/>
            <a:ext cx="10515600" cy="846455"/>
          </a:xfrm>
        </p:spPr>
        <p:txBody>
          <a:bodyPr>
            <a:noAutofit/>
          </a:bodyPr>
          <a:lstStyle/>
          <a:p>
            <a:r>
              <a:rPr lang="en-CA" b="1" i="0" dirty="0">
                <a:solidFill>
                  <a:srgbClr val="0070C0"/>
                </a:solidFill>
                <a:effectLst/>
              </a:rPr>
              <a:t>Mars: NASA Insight (2018)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DA815-A353-4E6F-8D25-320368C86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0" y="1501659"/>
            <a:ext cx="7508194" cy="488066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Landed in the Elysium </a:t>
            </a:r>
            <a:r>
              <a:rPr lang="en-CA" sz="2200" b="0" i="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Planitia</a:t>
            </a:r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region of Mars on 26 Nov 2018.</a:t>
            </a:r>
          </a:p>
          <a:p>
            <a:pPr fontAlgn="base"/>
            <a:endParaRPr lang="en-CA" sz="2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fontAlgn="base">
              <a:buNone/>
            </a:pPr>
            <a:r>
              <a:rPr lang="en-CA" sz="2200" b="1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SEIS (</a:t>
            </a:r>
            <a:r>
              <a:rPr lang="en-CA" sz="2200" b="1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</a:t>
            </a:r>
            <a:r>
              <a:rPr lang="en-CA" sz="2200" b="1" i="1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eismic Experiment for Interior Structure): </a:t>
            </a:r>
          </a:p>
          <a:p>
            <a:pPr marL="0" indent="0" fontAlgn="base">
              <a:buNone/>
            </a:pPr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the round, dome-shaped instrument</a:t>
            </a:r>
          </a:p>
          <a:p>
            <a:pPr algn="l"/>
            <a:endParaRPr lang="en-CA" sz="2200" b="0" i="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l">
              <a:buNone/>
            </a:pPr>
            <a:r>
              <a:rPr lang="en-CA" sz="2200" b="1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2 </a:t>
            </a:r>
            <a:r>
              <a:rPr lang="en-CA" sz="2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</a:t>
            </a:r>
            <a:r>
              <a:rPr lang="en-CA" sz="2200" b="1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ets of Seismometers:</a:t>
            </a:r>
          </a:p>
          <a:p>
            <a:pPr algn="l"/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3 axis </a:t>
            </a:r>
            <a:r>
              <a:rPr lang="en-CA" sz="2200" b="1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Very Broad Band (VBB) </a:t>
            </a:r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sensors: </a:t>
            </a:r>
          </a:p>
          <a:p>
            <a:pPr marL="0" indent="0" algn="l">
              <a:buNone/>
            </a:pPr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0.01-10 Hz frequency bandwidth </a:t>
            </a:r>
            <a:r>
              <a:rPr lang="en-CA" sz="2200" b="1" dirty="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(Main Instrument)</a:t>
            </a:r>
            <a:endParaRPr lang="en-CA" sz="2200" b="1" i="0" dirty="0">
              <a:solidFill>
                <a:schemeClr val="accent6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l"/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3 axis </a:t>
            </a:r>
            <a:r>
              <a:rPr lang="en-CA" sz="2200" b="1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Short Period (SP) </a:t>
            </a:r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sensors: </a:t>
            </a:r>
          </a:p>
          <a:p>
            <a:pPr marL="0" indent="0" algn="l">
              <a:buNone/>
            </a:pPr>
            <a:r>
              <a:rPr lang="en-CA" sz="22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0.1-50 Hz frequency bandwidth </a:t>
            </a:r>
            <a:r>
              <a:rPr lang="en-CA" sz="2200" b="1" i="0" dirty="0">
                <a:solidFill>
                  <a:schemeClr val="accent6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(for Redundancy)</a:t>
            </a:r>
          </a:p>
        </p:txBody>
      </p:sp>
      <p:pic>
        <p:nvPicPr>
          <p:cNvPr id="8194" name="Picture 2" descr="Testing for Instrument Deployment by InSight's Robotic Arm">
            <a:extLst>
              <a:ext uri="{FF2B5EF4-FFF2-40B4-BE49-F238E27FC236}">
                <a16:creationId xmlns:a16="http://schemas.microsoft.com/office/drawing/2014/main" id="{366F5CFF-2032-45B8-954B-299A548C9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6" y="1638781"/>
            <a:ext cx="3556334" cy="419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SEIS instrument’s short-period sensor (© Imperial College London).">
            <a:extLst>
              <a:ext uri="{FF2B5EF4-FFF2-40B4-BE49-F238E27FC236}">
                <a16:creationId xmlns:a16="http://schemas.microsoft.com/office/drawing/2014/main" id="{354A8F3C-4089-4007-A545-424F0B217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9699" y="5288184"/>
            <a:ext cx="1283994" cy="109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hat is VBB recentering (InSight lander's Very Broad Band seismic ...">
            <a:extLst>
              <a:ext uri="{FF2B5EF4-FFF2-40B4-BE49-F238E27FC236}">
                <a16:creationId xmlns:a16="http://schemas.microsoft.com/office/drawing/2014/main" id="{33BBD936-C228-4A85-9F27-2FBD8AB9430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578" y="3299996"/>
            <a:ext cx="1283994" cy="128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3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020D2-4105-4A1C-B7ED-34757686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10" y="591344"/>
            <a:ext cx="3464324" cy="34424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Mars Quakes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Causes + Data 	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755FA-DF5C-4582-B3C6-D154F295D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488" y="539203"/>
            <a:ext cx="7405602" cy="527866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4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Causes:</a:t>
            </a:r>
          </a:p>
          <a:p>
            <a:pPr marL="0" indent="0">
              <a:buNone/>
            </a:pPr>
            <a:r>
              <a:rPr lang="en-CA" sz="24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Global Contraction: Constant internal cooling process, which happens inside most rocky planets</a:t>
            </a:r>
          </a:p>
          <a:p>
            <a:pPr marL="0" indent="0">
              <a:buNone/>
            </a:pPr>
            <a:endParaRPr lang="en-CA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CA" sz="24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Data (through 30 September 2019): 174 events</a:t>
            </a:r>
          </a:p>
          <a:p>
            <a:r>
              <a:rPr lang="en-CA" sz="24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24 events (magnitude 3 – 4) propagating from as far down as the planet’s mantle</a:t>
            </a:r>
          </a:p>
          <a:p>
            <a:r>
              <a:rPr lang="en-CA" sz="2400" b="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150 small-magnitude events occurring frequently and propagating from the crust (wind, landslides, unsure)</a:t>
            </a:r>
          </a:p>
          <a:p>
            <a:r>
              <a:rPr lang="en-CA" sz="240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Mars quakes resemble more closely to those of moon quakes than earthquakes</a:t>
            </a:r>
            <a:endParaRPr lang="en-CA" sz="2400" b="0" i="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026" name="Picture 2" descr="In Depth | Mars – NASA Solar System Exploration">
            <a:extLst>
              <a:ext uri="{FF2B5EF4-FFF2-40B4-BE49-F238E27FC236}">
                <a16:creationId xmlns:a16="http://schemas.microsoft.com/office/drawing/2014/main" id="{FFEE0C10-B1C1-4DEA-BCEB-E98586DDD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4" y="367474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229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9" y="450221"/>
            <a:ext cx="3362146" cy="4417212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53BA40-0119-405C-AFB9-425867E6C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1" y="761999"/>
            <a:ext cx="2771672" cy="3810001"/>
          </a:xfrm>
        </p:spPr>
        <p:txBody>
          <a:bodyPr>
            <a:normAutofit/>
          </a:bodyPr>
          <a:lstStyle/>
          <a:p>
            <a:r>
              <a:rPr lang="en-US" sz="4200" b="1" dirty="0">
                <a:solidFill>
                  <a:srgbClr val="FFFFFF"/>
                </a:solidFill>
              </a:rPr>
              <a:t>Seismic Vibrations on Earth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DB3DAC7-3750-4047-AD33-4F59E89B0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3055" y="448056"/>
            <a:ext cx="2514600" cy="1371600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82" name="Picture 10" descr="Explosion Signal">
            <a:extLst>
              <a:ext uri="{FF2B5EF4-FFF2-40B4-BE49-F238E27FC236}">
                <a16:creationId xmlns:a16="http://schemas.microsoft.com/office/drawing/2014/main" id="{FC1786FF-A2A2-41B3-A748-C48F2A7D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2"/>
          <a:stretch/>
        </p:blipFill>
        <p:spPr bwMode="auto">
          <a:xfrm>
            <a:off x="4112975" y="5029200"/>
            <a:ext cx="2223601" cy="12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88E0C61F-B19E-41E9-B3EB-91B1BCF1D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3055" y="1975104"/>
            <a:ext cx="2514600" cy="1371600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Ship Signal">
            <a:extLst>
              <a:ext uri="{FF2B5EF4-FFF2-40B4-BE49-F238E27FC236}">
                <a16:creationId xmlns:a16="http://schemas.microsoft.com/office/drawing/2014/main" id="{E4D171DE-0B0E-4158-BDD6-50FE04FFB0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5" r="2864"/>
          <a:stretch/>
        </p:blipFill>
        <p:spPr bwMode="auto">
          <a:xfrm>
            <a:off x="3983055" y="2409639"/>
            <a:ext cx="2506885" cy="5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A4A3B5B7-923E-4D70-8B5F-185A007D0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3055" y="3502152"/>
            <a:ext cx="2514600" cy="1371600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8" name="Picture 6" descr="Wind Signal">
            <a:extLst>
              <a:ext uri="{FF2B5EF4-FFF2-40B4-BE49-F238E27FC236}">
                <a16:creationId xmlns:a16="http://schemas.microsoft.com/office/drawing/2014/main" id="{8814A905-5B78-4C2E-ACE4-71BD04AE0A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1"/>
          <a:stretch/>
        </p:blipFill>
        <p:spPr bwMode="auto">
          <a:xfrm>
            <a:off x="4015630" y="4062017"/>
            <a:ext cx="2506886" cy="31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05CC4153-3F0D-4F4C-8F12-E8FC3FA40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5029200"/>
            <a:ext cx="3362146" cy="1371600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D29B808-3008-41B1-B16E-BC109847B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3055" y="5029200"/>
            <a:ext cx="2514600" cy="1371600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Train Signal">
            <a:extLst>
              <a:ext uri="{FF2B5EF4-FFF2-40B4-BE49-F238E27FC236}">
                <a16:creationId xmlns:a16="http://schemas.microsoft.com/office/drawing/2014/main" id="{3DD94366-E9B0-4C33-8CB9-F7601E8FA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5" t="5003" b="-1"/>
          <a:stretch/>
        </p:blipFill>
        <p:spPr bwMode="auto">
          <a:xfrm>
            <a:off x="3990770" y="924308"/>
            <a:ext cx="2514599" cy="50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0235" y="445459"/>
            <a:ext cx="5050356" cy="595717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9F269-C348-45CE-A0AD-3515A7FAB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6961" y="700049"/>
            <a:ext cx="4507992" cy="1013597"/>
          </a:xfrm>
        </p:spPr>
        <p:txBody>
          <a:bodyPr anchor="ctr">
            <a:normAutofit/>
          </a:bodyPr>
          <a:lstStyle/>
          <a:p>
            <a:r>
              <a:rPr lang="en-US" dirty="0"/>
              <a:t>Train Signal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A7A9C6-038A-4B8A-9C9B-92DEE48E3D5D}"/>
              </a:ext>
            </a:extLst>
          </p:cNvPr>
          <p:cNvSpPr txBox="1">
            <a:spLocks/>
          </p:cNvSpPr>
          <p:nvPr/>
        </p:nvSpPr>
        <p:spPr>
          <a:xfrm>
            <a:off x="6786961" y="2549359"/>
            <a:ext cx="4130040" cy="586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Cruise Ship Signal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8CA039-0EA5-466A-9ED1-ECC9BB09A297}"/>
              </a:ext>
            </a:extLst>
          </p:cNvPr>
          <p:cNvSpPr txBox="1">
            <a:spLocks/>
          </p:cNvSpPr>
          <p:nvPr/>
        </p:nvSpPr>
        <p:spPr>
          <a:xfrm>
            <a:off x="6786961" y="3911373"/>
            <a:ext cx="4130040" cy="586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Wind Signal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2BC8E5-7FFC-4E34-9964-086CA6484A39}"/>
              </a:ext>
            </a:extLst>
          </p:cNvPr>
          <p:cNvSpPr txBox="1">
            <a:spLocks/>
          </p:cNvSpPr>
          <p:nvPr/>
        </p:nvSpPr>
        <p:spPr>
          <a:xfrm>
            <a:off x="6786961" y="5538201"/>
            <a:ext cx="4130040" cy="586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Mining / Explosion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C9749DA-0B53-44EF-AD9B-49AD6056DC2B}"/>
              </a:ext>
            </a:extLst>
          </p:cNvPr>
          <p:cNvSpPr txBox="1">
            <a:spLocks/>
          </p:cNvSpPr>
          <p:nvPr/>
        </p:nvSpPr>
        <p:spPr>
          <a:xfrm>
            <a:off x="774700" y="5148765"/>
            <a:ext cx="2871469" cy="1013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b="1" dirty="0">
                <a:solidFill>
                  <a:srgbClr val="FFFFFF"/>
                </a:solidFill>
              </a:rPr>
              <a:t>Human Activities</a:t>
            </a:r>
          </a:p>
        </p:txBody>
      </p:sp>
    </p:spTree>
    <p:extLst>
      <p:ext uri="{BB962C8B-B14F-4D97-AF65-F5344CB8AC3E}">
        <p14:creationId xmlns:p14="http://schemas.microsoft.com/office/powerpoint/2010/main" val="61979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BB22-9D14-429A-9B6A-A8C431EBF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5005"/>
          </a:xfrm>
        </p:spPr>
        <p:txBody>
          <a:bodyPr>
            <a:normAutofit fontScale="90000"/>
          </a:bodyPr>
          <a:lstStyle/>
          <a:p>
            <a:r>
              <a:rPr lang="en-CA" b="1" i="0" dirty="0">
                <a:solidFill>
                  <a:srgbClr val="333333"/>
                </a:solidFill>
                <a:effectLst/>
                <a:latin typeface="Helvetica Neue"/>
              </a:rPr>
              <a:t>Earthquake Signals</a:t>
            </a:r>
            <a:endParaRPr lang="en-US" dirty="0"/>
          </a:p>
        </p:txBody>
      </p:sp>
      <p:pic>
        <p:nvPicPr>
          <p:cNvPr id="7170" name="Picture 2" descr="Earthquake Signals">
            <a:extLst>
              <a:ext uri="{FF2B5EF4-FFF2-40B4-BE49-F238E27FC236}">
                <a16:creationId xmlns:a16="http://schemas.microsoft.com/office/drawing/2014/main" id="{5582343B-5D0D-4A97-936E-4E85D6FFC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737359"/>
            <a:ext cx="4343200" cy="421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1A669D-0A48-4A7B-BE0D-E6DC6B6A16C5}"/>
              </a:ext>
            </a:extLst>
          </p:cNvPr>
          <p:cNvSpPr txBox="1"/>
          <p:nvPr/>
        </p:nvSpPr>
        <p:spPr>
          <a:xfrm>
            <a:off x="4983480" y="2603559"/>
            <a:ext cx="682751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i="0" dirty="0">
                <a:solidFill>
                  <a:srgbClr val="333333"/>
                </a:solidFill>
                <a:effectLst/>
                <a:latin typeface="Helvetica Neue"/>
              </a:rPr>
              <a:t>Signals become very strong in very short time</a:t>
            </a:r>
            <a:endParaRPr lang="en-CA" sz="22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2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i="0" dirty="0">
                <a:solidFill>
                  <a:srgbClr val="333333"/>
                </a:solidFill>
                <a:effectLst/>
                <a:latin typeface="Helvetica Neue"/>
              </a:rPr>
              <a:t>These may be aftershocks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2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i="0" dirty="0">
                <a:solidFill>
                  <a:srgbClr val="333333"/>
                </a:solidFill>
                <a:effectLst/>
                <a:latin typeface="Helvetica Neue"/>
              </a:rPr>
              <a:t>P, S, Surface </a:t>
            </a:r>
            <a:r>
              <a:rPr lang="en-CA" sz="2200" dirty="0">
                <a:solidFill>
                  <a:srgbClr val="333333"/>
                </a:solidFill>
                <a:latin typeface="Helvetica Neue"/>
              </a:rPr>
              <a:t>Waves </a:t>
            </a:r>
            <a:r>
              <a:rPr lang="en-CA" sz="2200" i="0" dirty="0">
                <a:solidFill>
                  <a:srgbClr val="333333"/>
                </a:solidFill>
                <a:effectLst/>
                <a:latin typeface="Helvetica Neue"/>
              </a:rPr>
              <a:t>from the same earthquake that have travelled in different ways and at different speeds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2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i="0" dirty="0">
                <a:solidFill>
                  <a:srgbClr val="333333"/>
                </a:solidFill>
                <a:effectLst/>
                <a:latin typeface="Helvetica Neue"/>
              </a:rPr>
              <a:t>Several stations register the signal</a:t>
            </a:r>
            <a:endParaRPr lang="en-US" sz="2200" dirty="0"/>
          </a:p>
        </p:txBody>
      </p:sp>
      <p:pic>
        <p:nvPicPr>
          <p:cNvPr id="1026" name="Picture 2" descr="S wave">
            <a:extLst>
              <a:ext uri="{FF2B5EF4-FFF2-40B4-BE49-F238E27FC236}">
                <a16:creationId xmlns:a16="http://schemas.microsoft.com/office/drawing/2014/main" id="{969F7CE6-908C-4E34-AD05-C3E298B18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540" y="109045"/>
            <a:ext cx="3752850" cy="201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BD21CC-7EC9-416B-ABAC-2EB7BB4BCE88}"/>
              </a:ext>
            </a:extLst>
          </p:cNvPr>
          <p:cNvSpPr txBox="1"/>
          <p:nvPr/>
        </p:nvSpPr>
        <p:spPr>
          <a:xfrm>
            <a:off x="232410" y="6142294"/>
            <a:ext cx="7517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Source: https://earthquake.usgs.gov/learn/glossary/?term=S%20wave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539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BB8BDA-8BBC-4A30-8394-58ADA8D63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Quakes: Earth vs. Mars vs Moon</a:t>
            </a:r>
          </a:p>
        </p:txBody>
      </p:sp>
      <p:pic>
        <p:nvPicPr>
          <p:cNvPr id="12290" name="Picture 2" descr="The seismicity of Mars">
            <a:extLst>
              <a:ext uri="{FF2B5EF4-FFF2-40B4-BE49-F238E27FC236}">
                <a16:creationId xmlns:a16="http://schemas.microsoft.com/office/drawing/2014/main" id="{48DC46DC-8C43-408B-8CA8-D5E33D121B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3" r="3" b="3"/>
          <a:stretch/>
        </p:blipFill>
        <p:spPr bwMode="auto">
          <a:xfrm>
            <a:off x="940597" y="2788919"/>
            <a:ext cx="6065141" cy="355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4714F5-C4EA-4F61-91B0-FA400CEC184D}"/>
              </a:ext>
            </a:extLst>
          </p:cNvPr>
          <p:cNvSpPr txBox="1"/>
          <p:nvPr/>
        </p:nvSpPr>
        <p:spPr>
          <a:xfrm>
            <a:off x="7268910" y="2516777"/>
            <a:ext cx="4652580" cy="3993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Earthquakes: Larger magnitudes, Shorter duration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Moon + Mars quakes: Longer duration. Smaller magnitudes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Earthquakes release lot more energy than Moon and Mars quakes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9559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F42B53-EE3D-4F67-BF67-C675140EA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458" y="685874"/>
            <a:ext cx="4103371" cy="291427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Using Seismic Vibrations to Study 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Impact of COVID19 Lockdown </a:t>
            </a:r>
            <a:r>
              <a:rPr lang="en-US" sz="4000" b="1" dirty="0">
                <a:solidFill>
                  <a:srgbClr val="FFFFFF"/>
                </a:solidFill>
              </a:rPr>
              <a:t>on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Canadian Cities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05702-B093-4B1E-BBD5-0D6FB2F39211}"/>
              </a:ext>
            </a:extLst>
          </p:cNvPr>
          <p:cNvSpPr txBox="1"/>
          <p:nvPr/>
        </p:nvSpPr>
        <p:spPr>
          <a:xfrm>
            <a:off x="6230680" y="4845464"/>
            <a:ext cx="5240390" cy="1329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Calgary, AB		</a:t>
            </a:r>
            <a:r>
              <a:rPr lang="en-US" sz="2000" dirty="0">
                <a:solidFill>
                  <a:srgbClr val="FF0000"/>
                </a:solidFill>
              </a:rPr>
              <a:t>Edmonton, AB 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Montreal, QC		Ottawa, ON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Toronto, ON		Yellowknife, NWT</a:t>
            </a:r>
          </a:p>
        </p:txBody>
      </p:sp>
      <p:pic>
        <p:nvPicPr>
          <p:cNvPr id="2050" name="Picture 2" descr="Picture">
            <a:extLst>
              <a:ext uri="{FF2B5EF4-FFF2-40B4-BE49-F238E27FC236}">
                <a16:creationId xmlns:a16="http://schemas.microsoft.com/office/drawing/2014/main" id="{C5020A95-1666-422F-9A8A-2F11A8505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6521" y="490000"/>
            <a:ext cx="5517512" cy="38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Eye">
            <a:extLst>
              <a:ext uri="{FF2B5EF4-FFF2-40B4-BE49-F238E27FC236}">
                <a16:creationId xmlns:a16="http://schemas.microsoft.com/office/drawing/2014/main" id="{28D12133-203E-4413-A256-CC2F933F2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6606" y="1392370"/>
            <a:ext cx="685800" cy="685800"/>
          </a:xfrm>
          <a:prstGeom prst="rect">
            <a:avLst/>
          </a:prstGeom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636DFEFE-6C82-476E-A355-29D8DECCA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6263" y="3822532"/>
            <a:ext cx="685800" cy="685800"/>
          </a:xfrm>
          <a:prstGeom prst="rect">
            <a:avLst/>
          </a:prstGeom>
        </p:spPr>
      </p:pic>
      <p:pic>
        <p:nvPicPr>
          <p:cNvPr id="17" name="Graphic 16" descr="Eye">
            <a:extLst>
              <a:ext uri="{FF2B5EF4-FFF2-40B4-BE49-F238E27FC236}">
                <a16:creationId xmlns:a16="http://schemas.microsoft.com/office/drawing/2014/main" id="{8BB77DC8-5CFB-4598-B9F7-46BCFBA31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3706" y="3136732"/>
            <a:ext cx="685800" cy="685800"/>
          </a:xfrm>
          <a:prstGeom prst="rect">
            <a:avLst/>
          </a:prstGeom>
        </p:spPr>
      </p:pic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B95FC967-BDBC-4B68-B9A2-42D6043CB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57854" y="2198060"/>
            <a:ext cx="685800" cy="685800"/>
          </a:xfrm>
          <a:prstGeom prst="rect">
            <a:avLst/>
          </a:prstGeom>
        </p:spPr>
      </p:pic>
      <p:pic>
        <p:nvPicPr>
          <p:cNvPr id="19" name="Graphic 18" descr="Eye">
            <a:extLst>
              <a:ext uri="{FF2B5EF4-FFF2-40B4-BE49-F238E27FC236}">
                <a16:creationId xmlns:a16="http://schemas.microsoft.com/office/drawing/2014/main" id="{8F38A715-F722-450C-BE27-91CF1142B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4030" y="3312681"/>
            <a:ext cx="685800" cy="685800"/>
          </a:xfrm>
          <a:prstGeom prst="rect">
            <a:avLst/>
          </a:prstGeom>
        </p:spPr>
      </p:pic>
      <p:pic>
        <p:nvPicPr>
          <p:cNvPr id="20" name="Graphic 19" descr="Eye">
            <a:extLst>
              <a:ext uri="{FF2B5EF4-FFF2-40B4-BE49-F238E27FC236}">
                <a16:creationId xmlns:a16="http://schemas.microsoft.com/office/drawing/2014/main" id="{A0992E8F-BD1D-4BE7-9618-8B35B07B8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4115" y="3075669"/>
            <a:ext cx="685800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8B1B57-6B31-40E6-B7E2-23954E1F1F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44" t="11908" r="5292" b="6371"/>
          <a:stretch/>
        </p:blipFill>
        <p:spPr>
          <a:xfrm>
            <a:off x="414268" y="3977708"/>
            <a:ext cx="3490506" cy="173551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2C402D9-ABA4-40EB-8901-304139375B47}"/>
              </a:ext>
            </a:extLst>
          </p:cNvPr>
          <p:cNvSpPr txBox="1"/>
          <p:nvPr/>
        </p:nvSpPr>
        <p:spPr>
          <a:xfrm>
            <a:off x="315802" y="5981254"/>
            <a:ext cx="3490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6"/>
              </a:rPr>
              <a:t>https://softwareunderground.org/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34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9549CD-7A7D-4002-8C6F-912BCCF6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FFFF"/>
                </a:solidFill>
              </a:rPr>
              <a:t>Data Source</a:t>
            </a:r>
            <a:br>
              <a:rPr lang="en-US" sz="3200" b="1" dirty="0">
                <a:solidFill>
                  <a:srgbClr val="FFFFFF"/>
                </a:solidFill>
              </a:rPr>
            </a:b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Data Type</a:t>
            </a:r>
            <a:br>
              <a:rPr lang="en-US" sz="3200" b="1" dirty="0">
                <a:solidFill>
                  <a:srgbClr val="FFFFFF"/>
                </a:solidFill>
              </a:rPr>
            </a:br>
            <a:endParaRPr lang="en-US" sz="3200" b="1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E8C493FC-620B-41AA-AE47-44525AC03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637" y="557212"/>
            <a:ext cx="6645275" cy="790575"/>
          </a:xfrm>
        </p:spPr>
      </p:pic>
      <p:pic>
        <p:nvPicPr>
          <p:cNvPr id="1028" name="Picture 4" descr="Seismic Monitor - Recent earthquakes on a world map and much more.">
            <a:extLst>
              <a:ext uri="{FF2B5EF4-FFF2-40B4-BE49-F238E27FC236}">
                <a16:creationId xmlns:a16="http://schemas.microsoft.com/office/drawing/2014/main" id="{CC3042AE-C917-4C10-86AD-FD76B8AA4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636" y="1491456"/>
            <a:ext cx="6645275" cy="3875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2754D-A742-4470-9605-D05AA8007647}"/>
              </a:ext>
            </a:extLst>
          </p:cNvPr>
          <p:cNvSpPr txBox="1"/>
          <p:nvPr/>
        </p:nvSpPr>
        <p:spPr>
          <a:xfrm>
            <a:off x="581022" y="3577519"/>
            <a:ext cx="4341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files type: </a:t>
            </a:r>
          </a:p>
          <a:p>
            <a:r>
              <a:rPr lang="en-US" dirty="0" err="1"/>
              <a:t>MiniSEED</a:t>
            </a:r>
            <a:r>
              <a:rPr lang="en-US" dirty="0"/>
              <a:t> (MSEED) containing Waveform data </a:t>
            </a:r>
          </a:p>
          <a:p>
            <a:endParaRPr lang="en-CA" dirty="0"/>
          </a:p>
          <a:p>
            <a:r>
              <a:rPr lang="en-CA" b="1" dirty="0"/>
              <a:t>Python library:</a:t>
            </a:r>
          </a:p>
          <a:p>
            <a:r>
              <a:rPr lang="en-US" dirty="0" err="1"/>
              <a:t>ObsPy</a:t>
            </a:r>
            <a:r>
              <a:rPr lang="en-US" dirty="0"/>
              <a:t> to download and process MSEED files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4AA9BD-3BD5-4945-A496-CEC6580D6633}"/>
              </a:ext>
            </a:extLst>
          </p:cNvPr>
          <p:cNvSpPr/>
          <p:nvPr/>
        </p:nvSpPr>
        <p:spPr>
          <a:xfrm>
            <a:off x="6966335" y="5526499"/>
            <a:ext cx="3830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hlinkClick r:id="rId4"/>
              </a:rPr>
              <a:t>http://ds.iris.edu/ds/nodes/dmc/data/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06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35F2B-1CEC-4ECC-8E6E-25DB598B2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Raw Data Processing – Overla</a:t>
            </a:r>
            <a:r>
              <a:rPr lang="en-US" sz="3200" b="1" dirty="0">
                <a:solidFill>
                  <a:schemeClr val="bg1"/>
                </a:solidFill>
              </a:rPr>
              <a:t>pping and Averaging</a:t>
            </a:r>
            <a:endParaRPr lang="en-US" sz="32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F37E2D5-7449-4D31-B135-8AA6459607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648765"/>
              </p:ext>
            </p:extLst>
          </p:nvPr>
        </p:nvGraphicFramePr>
        <p:xfrm>
          <a:off x="384103" y="1562753"/>
          <a:ext cx="3761713" cy="3456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CAC17EF-C879-4F68-BBA9-50D38DAC88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454727"/>
              </p:ext>
            </p:extLst>
          </p:nvPr>
        </p:nvGraphicFramePr>
        <p:xfrm>
          <a:off x="4128013" y="1716926"/>
          <a:ext cx="3296093" cy="3301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17F1455-179E-4CE4-B0A0-6CD76C6A2EA4}"/>
              </a:ext>
            </a:extLst>
          </p:cNvPr>
          <p:cNvSpPr/>
          <p:nvPr/>
        </p:nvSpPr>
        <p:spPr>
          <a:xfrm>
            <a:off x="384103" y="5253399"/>
            <a:ext cx="1138335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900" dirty="0"/>
              <a:t>T</a:t>
            </a:r>
            <a:r>
              <a:rPr lang="en-CA" sz="1900" dirty="0">
                <a:solidFill>
                  <a:srgbClr val="1D1C1D"/>
                </a:solidFill>
                <a:latin typeface="Slack-Lato"/>
              </a:rPr>
              <a:t>he RMS (average displacement) was calculated for each 15-minute period inside the main Probabilistic Power Spectral Densities (PPSD) files, with an overlap of 50%. The same is done for each 24-hour period in the data</a:t>
            </a:r>
          </a:p>
          <a:p>
            <a:endParaRPr lang="en-CA" sz="800" dirty="0">
              <a:solidFill>
                <a:srgbClr val="1D1C1D"/>
              </a:solidFill>
              <a:latin typeface="Slack-La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900" dirty="0">
                <a:solidFill>
                  <a:srgbClr val="1D1C1D"/>
                </a:solidFill>
                <a:latin typeface="Slack-Lato"/>
              </a:rPr>
              <a:t>Followed tutorial by Thomas Lecocq (</a:t>
            </a:r>
            <a:r>
              <a:rPr lang="en-CA" sz="1900" dirty="0">
                <a:latin typeface="Slack-Lato"/>
                <a:hlinkClick r:id="rId4"/>
              </a:rPr>
              <a:t>github.com/ThomasLecocq/SeismoRMS</a:t>
            </a:r>
            <a:r>
              <a:rPr lang="en-CA" sz="1900" dirty="0">
                <a:solidFill>
                  <a:srgbClr val="1D1C1D"/>
                </a:solidFill>
                <a:latin typeface="Slack-Lato"/>
              </a:rPr>
              <a:t>) on visualizing and plotting seismic data over time</a:t>
            </a:r>
            <a:endParaRPr lang="en-US" sz="19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8100D7-0777-4112-AEEE-DD9A0925FAA2}"/>
              </a:ext>
            </a:extLst>
          </p:cNvPr>
          <p:cNvSpPr/>
          <p:nvPr/>
        </p:nvSpPr>
        <p:spPr>
          <a:xfrm>
            <a:off x="5862918" y="129663"/>
            <a:ext cx="6050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i="1" dirty="0">
                <a:solidFill>
                  <a:schemeClr val="accent6"/>
                </a:solidFill>
              </a:rPr>
              <a:t>9,486,720,000‬ lines of seismic data used for Analysis</a:t>
            </a:r>
            <a:endParaRPr lang="en-US" sz="2000" i="1" dirty="0">
              <a:solidFill>
                <a:schemeClr val="accent6"/>
              </a:solidFill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451C0C7-E641-47AE-9DB9-06B4936C56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19646"/>
              </p:ext>
            </p:extLst>
          </p:nvPr>
        </p:nvGraphicFramePr>
        <p:xfrm>
          <a:off x="7854580" y="1810653"/>
          <a:ext cx="4213826" cy="3456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DAAAE69-6443-407D-9C83-7A4298636B59}"/>
              </a:ext>
            </a:extLst>
          </p:cNvPr>
          <p:cNvSpPr txBox="1"/>
          <p:nvPr/>
        </p:nvSpPr>
        <p:spPr>
          <a:xfrm>
            <a:off x="8998227" y="1532260"/>
            <a:ext cx="2292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To </a:t>
            </a:r>
            <a:r>
              <a:rPr lang="en-US" b="1" dirty="0" err="1">
                <a:solidFill>
                  <a:schemeClr val="accent5"/>
                </a:solidFill>
              </a:rPr>
              <a:t>Analyse</a:t>
            </a:r>
            <a:r>
              <a:rPr lang="en-US" b="1" dirty="0">
                <a:solidFill>
                  <a:schemeClr val="accent5"/>
                </a:solidFill>
              </a:rPr>
              <a:t> the Trend</a:t>
            </a:r>
          </a:p>
        </p:txBody>
      </p:sp>
    </p:spTree>
    <p:extLst>
      <p:ext uri="{BB962C8B-B14F-4D97-AF65-F5344CB8AC3E}">
        <p14:creationId xmlns:p14="http://schemas.microsoft.com/office/powerpoint/2010/main" val="363236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83E6-13FF-4AC5-8B5A-20141B85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900423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Calgary, AB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B0AEAB1-8E8B-4C02-91B0-4AA7AD72B3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342386"/>
              </p:ext>
            </p:extLst>
          </p:nvPr>
        </p:nvGraphicFramePr>
        <p:xfrm>
          <a:off x="532158" y="1842453"/>
          <a:ext cx="10559912" cy="3277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6F6D32E-5E69-4EFC-84A9-EF5250C0C089}"/>
              </a:ext>
            </a:extLst>
          </p:cNvPr>
          <p:cNvCxnSpPr>
            <a:cxnSpLocks/>
          </p:cNvCxnSpPr>
          <p:nvPr/>
        </p:nvCxnSpPr>
        <p:spPr>
          <a:xfrm>
            <a:off x="6495108" y="2319130"/>
            <a:ext cx="0" cy="2056544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46A5B58-4AEB-4F38-9B43-863B4A31521A}"/>
              </a:ext>
            </a:extLst>
          </p:cNvPr>
          <p:cNvCxnSpPr>
            <a:cxnSpLocks/>
          </p:cNvCxnSpPr>
          <p:nvPr/>
        </p:nvCxnSpPr>
        <p:spPr>
          <a:xfrm>
            <a:off x="9229985" y="2319130"/>
            <a:ext cx="0" cy="2056544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B01FF736-A995-42C3-8220-7201FE58E3CF}"/>
              </a:ext>
            </a:extLst>
          </p:cNvPr>
          <p:cNvSpPr txBox="1">
            <a:spLocks/>
          </p:cNvSpPr>
          <p:nvPr/>
        </p:nvSpPr>
        <p:spPr>
          <a:xfrm>
            <a:off x="4880345" y="318781"/>
            <a:ext cx="7049155" cy="995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State of Emergency: 15 March 2020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31% decrease in seismic vibrations after lockdown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D79978-43F4-40E8-A95D-19A9DE4D2596}"/>
              </a:ext>
            </a:extLst>
          </p:cNvPr>
          <p:cNvSpPr txBox="1"/>
          <p:nvPr/>
        </p:nvSpPr>
        <p:spPr>
          <a:xfrm>
            <a:off x="838200" y="5015547"/>
            <a:ext cx="6098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Network: CN</a:t>
            </a:r>
          </a:p>
          <a:p>
            <a:r>
              <a:rPr lang="en-US" dirty="0">
                <a:solidFill>
                  <a:srgbClr val="C00000"/>
                </a:solidFill>
              </a:rPr>
              <a:t>Station: TD022</a:t>
            </a:r>
          </a:p>
          <a:p>
            <a:r>
              <a:rPr lang="en-US" dirty="0">
                <a:solidFill>
                  <a:srgbClr val="C00000"/>
                </a:solidFill>
              </a:rPr>
              <a:t>Channel: HHZ</a:t>
            </a:r>
          </a:p>
          <a:p>
            <a:r>
              <a:rPr lang="en-US" dirty="0">
                <a:solidFill>
                  <a:srgbClr val="C00000"/>
                </a:solidFill>
              </a:rPr>
              <a:t>Location: --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42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83E6-13FF-4AC5-8B5A-20141B85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7" y="242931"/>
            <a:ext cx="3583329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Edmonton, AB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C581898-297C-46CE-8E07-C054873540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45418"/>
              </p:ext>
            </p:extLst>
          </p:nvPr>
        </p:nvGraphicFramePr>
        <p:xfrm>
          <a:off x="747371" y="1608483"/>
          <a:ext cx="10617062" cy="3641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FECC80-42D7-4646-BF4B-7CDD8984441A}"/>
              </a:ext>
            </a:extLst>
          </p:cNvPr>
          <p:cNvCxnSpPr>
            <a:cxnSpLocks/>
          </p:cNvCxnSpPr>
          <p:nvPr/>
        </p:nvCxnSpPr>
        <p:spPr>
          <a:xfrm>
            <a:off x="6792819" y="2280213"/>
            <a:ext cx="0" cy="2203949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C1F04C-639C-4F5F-B9ED-9D996C404825}"/>
              </a:ext>
            </a:extLst>
          </p:cNvPr>
          <p:cNvCxnSpPr>
            <a:cxnSpLocks/>
          </p:cNvCxnSpPr>
          <p:nvPr/>
        </p:nvCxnSpPr>
        <p:spPr>
          <a:xfrm>
            <a:off x="9474534" y="2280213"/>
            <a:ext cx="0" cy="2203949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5CB31A8-9333-4044-87E1-3816BEB5C7CA}"/>
              </a:ext>
            </a:extLst>
          </p:cNvPr>
          <p:cNvSpPr txBox="1"/>
          <p:nvPr/>
        </p:nvSpPr>
        <p:spPr>
          <a:xfrm>
            <a:off x="827567" y="5015547"/>
            <a:ext cx="6098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Network: CN</a:t>
            </a:r>
          </a:p>
          <a:p>
            <a:r>
              <a:rPr lang="en-US" dirty="0">
                <a:solidFill>
                  <a:srgbClr val="C00000"/>
                </a:solidFill>
              </a:rPr>
              <a:t>Station: TD002</a:t>
            </a:r>
          </a:p>
          <a:p>
            <a:r>
              <a:rPr lang="en-US" dirty="0">
                <a:solidFill>
                  <a:srgbClr val="C00000"/>
                </a:solidFill>
              </a:rPr>
              <a:t>Channel: HHZ</a:t>
            </a:r>
          </a:p>
          <a:p>
            <a:r>
              <a:rPr lang="en-US" dirty="0">
                <a:solidFill>
                  <a:srgbClr val="C00000"/>
                </a:solidFill>
              </a:rPr>
              <a:t>Location: --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7B5F1BDA-24DC-4C90-AADC-902301F81788}"/>
              </a:ext>
            </a:extLst>
          </p:cNvPr>
          <p:cNvSpPr txBox="1">
            <a:spLocks/>
          </p:cNvSpPr>
          <p:nvPr/>
        </p:nvSpPr>
        <p:spPr>
          <a:xfrm>
            <a:off x="4880345" y="318781"/>
            <a:ext cx="7049155" cy="995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State of Emergency: 15 March 2020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14% decrease in seismic vibrations after lockdown</a:t>
            </a:r>
          </a:p>
        </p:txBody>
      </p:sp>
    </p:spTree>
    <p:extLst>
      <p:ext uri="{BB962C8B-B14F-4D97-AF65-F5344CB8AC3E}">
        <p14:creationId xmlns:p14="http://schemas.microsoft.com/office/powerpoint/2010/main" val="692298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83E6-13FF-4AC5-8B5A-20141B85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2" y="189722"/>
            <a:ext cx="3526882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Montreal, QC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22BE6B1-CDE5-4B84-89F2-CEDE3F6F4F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040129"/>
              </p:ext>
            </p:extLst>
          </p:nvPr>
        </p:nvGraphicFramePr>
        <p:xfrm>
          <a:off x="765544" y="1515285"/>
          <a:ext cx="10717004" cy="3389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654A8F-BFA7-434D-BBCB-EE188EDA9BF7}"/>
              </a:ext>
            </a:extLst>
          </p:cNvPr>
          <p:cNvCxnSpPr>
            <a:cxnSpLocks/>
          </p:cNvCxnSpPr>
          <p:nvPr/>
        </p:nvCxnSpPr>
        <p:spPr>
          <a:xfrm>
            <a:off x="9874254" y="2051005"/>
            <a:ext cx="0" cy="234894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16B0EB-C5C9-4080-93AF-F207EA6762E3}"/>
              </a:ext>
            </a:extLst>
          </p:cNvPr>
          <p:cNvCxnSpPr>
            <a:cxnSpLocks/>
          </p:cNvCxnSpPr>
          <p:nvPr/>
        </p:nvCxnSpPr>
        <p:spPr>
          <a:xfrm>
            <a:off x="7577470" y="2051005"/>
            <a:ext cx="0" cy="234894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6B1D71-974E-4E0D-B07E-910F7464D674}"/>
              </a:ext>
            </a:extLst>
          </p:cNvPr>
          <p:cNvSpPr txBox="1">
            <a:spLocks/>
          </p:cNvSpPr>
          <p:nvPr/>
        </p:nvSpPr>
        <p:spPr>
          <a:xfrm>
            <a:off x="4880345" y="318781"/>
            <a:ext cx="7049155" cy="995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State of Emergency: 27 March 2020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34 % decrease in seismic vibrations after lockdown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626A97-83CA-4C27-A9F4-B7D1A5DC290F}"/>
              </a:ext>
            </a:extLst>
          </p:cNvPr>
          <p:cNvSpPr txBox="1"/>
          <p:nvPr/>
        </p:nvSpPr>
        <p:spPr>
          <a:xfrm>
            <a:off x="827567" y="5015547"/>
            <a:ext cx="6098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Network: CN</a:t>
            </a:r>
          </a:p>
          <a:p>
            <a:r>
              <a:rPr lang="en-US" dirty="0">
                <a:solidFill>
                  <a:srgbClr val="C00000"/>
                </a:solidFill>
              </a:rPr>
              <a:t>Station: MNTQ</a:t>
            </a:r>
          </a:p>
          <a:p>
            <a:r>
              <a:rPr lang="en-US" dirty="0">
                <a:solidFill>
                  <a:srgbClr val="C00000"/>
                </a:solidFill>
              </a:rPr>
              <a:t>Channel: HHZ</a:t>
            </a:r>
          </a:p>
          <a:p>
            <a:r>
              <a:rPr lang="en-US" dirty="0">
                <a:solidFill>
                  <a:srgbClr val="C00000"/>
                </a:solidFill>
              </a:rPr>
              <a:t>Location: --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1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83E6-13FF-4AC5-8B5A-20141B85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263" y="222733"/>
            <a:ext cx="3305537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Ottawa, 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BCE4AB7-329E-4555-985B-BE1D2E7A2B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950146"/>
              </p:ext>
            </p:extLst>
          </p:nvPr>
        </p:nvGraphicFramePr>
        <p:xfrm>
          <a:off x="838200" y="1590261"/>
          <a:ext cx="10611678" cy="358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3D2F2D6-6FBD-4677-B604-BA115DF755DC}"/>
              </a:ext>
            </a:extLst>
          </p:cNvPr>
          <p:cNvCxnSpPr>
            <a:cxnSpLocks/>
          </p:cNvCxnSpPr>
          <p:nvPr/>
        </p:nvCxnSpPr>
        <p:spPr>
          <a:xfrm>
            <a:off x="7458663" y="2088604"/>
            <a:ext cx="0" cy="234894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25D99A-A732-42D9-952F-B90A5906E396}"/>
              </a:ext>
            </a:extLst>
          </p:cNvPr>
          <p:cNvCxnSpPr>
            <a:cxnSpLocks/>
          </p:cNvCxnSpPr>
          <p:nvPr/>
        </p:nvCxnSpPr>
        <p:spPr>
          <a:xfrm>
            <a:off x="9587948" y="2088604"/>
            <a:ext cx="0" cy="234894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7EB008A5-94E6-4655-8F80-B476116CA96A}"/>
              </a:ext>
            </a:extLst>
          </p:cNvPr>
          <p:cNvSpPr txBox="1">
            <a:spLocks/>
          </p:cNvSpPr>
          <p:nvPr/>
        </p:nvSpPr>
        <p:spPr>
          <a:xfrm>
            <a:off x="4880345" y="318781"/>
            <a:ext cx="7049155" cy="995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State of Emergency: 25 March 2020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0070C0"/>
                </a:solidFill>
              </a:rPr>
              <a:t>8% increase in seismic vibrations after lockdown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B6D565-54B8-4CD3-83E9-EE11CCEF5D0C}"/>
              </a:ext>
            </a:extLst>
          </p:cNvPr>
          <p:cNvSpPr txBox="1"/>
          <p:nvPr/>
        </p:nvSpPr>
        <p:spPr>
          <a:xfrm>
            <a:off x="827567" y="5015547"/>
            <a:ext cx="6098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Network: CN</a:t>
            </a:r>
          </a:p>
          <a:p>
            <a:r>
              <a:rPr lang="en-US" dirty="0">
                <a:solidFill>
                  <a:srgbClr val="C00000"/>
                </a:solidFill>
              </a:rPr>
              <a:t>Station: OTT</a:t>
            </a:r>
          </a:p>
          <a:p>
            <a:r>
              <a:rPr lang="en-US" dirty="0">
                <a:solidFill>
                  <a:srgbClr val="C00000"/>
                </a:solidFill>
              </a:rPr>
              <a:t>Channel: HHZ</a:t>
            </a:r>
          </a:p>
          <a:p>
            <a:r>
              <a:rPr lang="en-US" dirty="0">
                <a:solidFill>
                  <a:srgbClr val="C00000"/>
                </a:solidFill>
              </a:rPr>
              <a:t>Location: --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54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83E6-13FF-4AC5-8B5A-20141B85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89" y="365125"/>
            <a:ext cx="4028459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Yellowknife, NWT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DC6599C-80D9-4FBB-9EB0-8F558AE45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3289759"/>
              </p:ext>
            </p:extLst>
          </p:nvPr>
        </p:nvGraphicFramePr>
        <p:xfrm>
          <a:off x="330889" y="1690688"/>
          <a:ext cx="10930145" cy="3654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E10FFCD-307F-4C14-8C57-CF2274115C85}"/>
              </a:ext>
            </a:extLst>
          </p:cNvPr>
          <p:cNvSpPr/>
          <p:nvPr/>
        </p:nvSpPr>
        <p:spPr>
          <a:xfrm>
            <a:off x="4648715" y="365125"/>
            <a:ext cx="70880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>
                <a:solidFill>
                  <a:srgbClr val="0070C0"/>
                </a:solidFill>
              </a:rPr>
              <a:t>State of Emergency: 24 March 2020</a:t>
            </a:r>
          </a:p>
          <a:p>
            <a:r>
              <a:rPr lang="en-US" sz="2500" b="1" dirty="0">
                <a:solidFill>
                  <a:srgbClr val="0070C0"/>
                </a:solidFill>
              </a:rPr>
              <a:t>44 % decrease in seismic vibrations after lockdown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E3D852-4D27-47D1-8F76-93838555B0E8}"/>
              </a:ext>
            </a:extLst>
          </p:cNvPr>
          <p:cNvSpPr txBox="1"/>
          <p:nvPr/>
        </p:nvSpPr>
        <p:spPr>
          <a:xfrm>
            <a:off x="930966" y="5187055"/>
            <a:ext cx="6098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Network: CN</a:t>
            </a:r>
          </a:p>
          <a:p>
            <a:r>
              <a:rPr lang="en-US" dirty="0">
                <a:solidFill>
                  <a:srgbClr val="C00000"/>
                </a:solidFill>
              </a:rPr>
              <a:t>Station: YKAW1</a:t>
            </a:r>
          </a:p>
          <a:p>
            <a:r>
              <a:rPr lang="en-US" dirty="0">
                <a:solidFill>
                  <a:srgbClr val="C00000"/>
                </a:solidFill>
              </a:rPr>
              <a:t>Channel: HHZ</a:t>
            </a:r>
          </a:p>
          <a:p>
            <a:r>
              <a:rPr lang="en-US" dirty="0">
                <a:solidFill>
                  <a:srgbClr val="C00000"/>
                </a:solidFill>
              </a:rPr>
              <a:t>Location: --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565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BF98-DF43-4033-82D4-05643AD65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75" y="122891"/>
            <a:ext cx="3242696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Toronto, ON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74029F2-C8A7-42D1-918A-A5F92BC25B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906768"/>
              </p:ext>
            </p:extLst>
          </p:nvPr>
        </p:nvGraphicFramePr>
        <p:xfrm>
          <a:off x="408899" y="1449689"/>
          <a:ext cx="11154934" cy="3339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6A1C18-9140-4D61-B961-E0D14ECEA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26" y="155536"/>
            <a:ext cx="7049155" cy="9951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70C0"/>
                </a:solidFill>
              </a:rPr>
              <a:t>State of Emergency: 23 March 2020</a:t>
            </a:r>
          </a:p>
          <a:p>
            <a:pPr marL="0" indent="0">
              <a:buNone/>
            </a:pPr>
            <a:r>
              <a:rPr lang="en-US" sz="2500" b="1" dirty="0">
                <a:solidFill>
                  <a:srgbClr val="0070C0"/>
                </a:solidFill>
              </a:rPr>
              <a:t>34 % decrease in seismic vibrations after lockdown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ED59EFE-5569-494E-8084-A2E6DCACCEDC}"/>
              </a:ext>
            </a:extLst>
          </p:cNvPr>
          <p:cNvCxnSpPr>
            <a:cxnSpLocks/>
          </p:cNvCxnSpPr>
          <p:nvPr/>
        </p:nvCxnSpPr>
        <p:spPr>
          <a:xfrm>
            <a:off x="9574841" y="1988765"/>
            <a:ext cx="0" cy="223464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6D4D1B-76D7-4764-AB4F-0252CEAC748D}"/>
              </a:ext>
            </a:extLst>
          </p:cNvPr>
          <p:cNvCxnSpPr>
            <a:cxnSpLocks/>
          </p:cNvCxnSpPr>
          <p:nvPr/>
        </p:nvCxnSpPr>
        <p:spPr>
          <a:xfrm>
            <a:off x="7246782" y="1962261"/>
            <a:ext cx="0" cy="2261152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0BA65422-2B92-4967-8849-95FD8B48D0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6" t="32164" r="15983" b="38883"/>
          <a:stretch/>
        </p:blipFill>
        <p:spPr>
          <a:xfrm>
            <a:off x="7792439" y="4762489"/>
            <a:ext cx="3421366" cy="19327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E185C7-6ABD-44C5-915D-8A05EB72674E}"/>
              </a:ext>
            </a:extLst>
          </p:cNvPr>
          <p:cNvSpPr txBox="1"/>
          <p:nvPr/>
        </p:nvSpPr>
        <p:spPr>
          <a:xfrm>
            <a:off x="827567" y="5015547"/>
            <a:ext cx="6098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Network: CN</a:t>
            </a:r>
          </a:p>
          <a:p>
            <a:r>
              <a:rPr lang="en-US" dirty="0">
                <a:solidFill>
                  <a:srgbClr val="C00000"/>
                </a:solidFill>
              </a:rPr>
              <a:t>Station: TORO</a:t>
            </a:r>
          </a:p>
          <a:p>
            <a:r>
              <a:rPr lang="en-US" dirty="0">
                <a:solidFill>
                  <a:srgbClr val="C00000"/>
                </a:solidFill>
              </a:rPr>
              <a:t>Channel: HHZ</a:t>
            </a:r>
          </a:p>
          <a:p>
            <a:r>
              <a:rPr lang="en-US" dirty="0">
                <a:solidFill>
                  <a:srgbClr val="C00000"/>
                </a:solidFill>
              </a:rPr>
              <a:t>Location: --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69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21BB3-81C7-406D-A419-8ACED506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987" y="365125"/>
            <a:ext cx="11367063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LIVE DEMO: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Raspberry Shake Community Seismic Network</a:t>
            </a:r>
          </a:p>
        </p:txBody>
      </p:sp>
      <p:pic>
        <p:nvPicPr>
          <p:cNvPr id="3074" name="Picture 2" descr="Professional Affordable Earthquake Monitors &amp; Seismographs ...">
            <a:extLst>
              <a:ext uri="{FF2B5EF4-FFF2-40B4-BE49-F238E27FC236}">
                <a16:creationId xmlns:a16="http://schemas.microsoft.com/office/drawing/2014/main" id="{66DC7B59-BCFE-4F9F-910C-50036E44C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312" y="1955495"/>
            <a:ext cx="3249535" cy="270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1F7026-9A68-400A-B5C7-0FA9BD92A3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48" t="9453" b="25737"/>
          <a:stretch/>
        </p:blipFill>
        <p:spPr>
          <a:xfrm>
            <a:off x="462986" y="1987612"/>
            <a:ext cx="6580399" cy="267582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61916C4-BC11-4EA0-A858-602A99CB9B12}"/>
              </a:ext>
            </a:extLst>
          </p:cNvPr>
          <p:cNvSpPr txBox="1">
            <a:spLocks/>
          </p:cNvSpPr>
          <p:nvPr/>
        </p:nvSpPr>
        <p:spPr>
          <a:xfrm>
            <a:off x="462986" y="5167312"/>
            <a:ext cx="110470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solidFill>
                  <a:srgbClr val="002060"/>
                </a:solidFill>
              </a:rPr>
              <a:t>My Toronto Seismic Station using Raspberry Shake </a:t>
            </a:r>
            <a:r>
              <a:rPr lang="en-CA" sz="3000" dirty="0">
                <a:hlinkClick r:id="rId4"/>
              </a:rPr>
              <a:t>https://raspberryshake.net/stationview/#?net=AM&amp;sta=RC893</a:t>
            </a:r>
            <a:endParaRPr lang="en-US" sz="3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3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D4E4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681A9F-51B1-409F-8CA3-349E40FBE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903220" cy="3237579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rgbClr val="FFFFFF"/>
                </a:solidFill>
              </a:rPr>
              <a:t>My Online Training Module: </a:t>
            </a:r>
            <a:br>
              <a:rPr lang="en-US" sz="3800" dirty="0">
                <a:solidFill>
                  <a:srgbClr val="FFFFFF"/>
                </a:solidFill>
              </a:rPr>
            </a:br>
            <a:r>
              <a:rPr lang="en-US" sz="3800" dirty="0">
                <a:solidFill>
                  <a:srgbClr val="FFFFFF"/>
                </a:solidFill>
              </a:rPr>
              <a:t>Do It Yourself Seismic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2D0F7B-2E45-434A-8224-05BEF1EC9A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33" t="9509" b="2465"/>
          <a:stretch/>
        </p:blipFill>
        <p:spPr>
          <a:xfrm>
            <a:off x="4297681" y="117264"/>
            <a:ext cx="7427372" cy="41337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16552"/>
            <a:ext cx="7688475" cy="1984248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978B2-F885-415C-8053-4A0496C8D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709" y="4533290"/>
            <a:ext cx="7037591" cy="167335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1800" b="1" dirty="0"/>
              <a:t>GitHub : Artash-N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https://github.com/Artash-N/COVID19-Impact-on-Seismic-Activity</a:t>
            </a: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Join Software Underground Community</a:t>
            </a:r>
            <a:r>
              <a:rPr lang="en-US" sz="1800" dirty="0"/>
              <a:t>: P</a:t>
            </a:r>
            <a:r>
              <a:rPr lang="en-CA" sz="1800" dirty="0"/>
              <a:t>lace for scientists that like rocks and computers. </a:t>
            </a:r>
            <a:r>
              <a:rPr lang="en-CA" sz="1800" dirty="0">
                <a:hlinkClick r:id="rId5"/>
              </a:rPr>
              <a:t>https://softwareunderground.org/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D892D-DAB7-42BE-BAB7-824869B49D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444" t="11908" r="5292" b="6371"/>
          <a:stretch/>
        </p:blipFill>
        <p:spPr>
          <a:xfrm>
            <a:off x="554172" y="4533290"/>
            <a:ext cx="3326539" cy="165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40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2090-94D9-46EF-9B4A-10743652F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171" y="212639"/>
            <a:ext cx="10458006" cy="184210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CA" sz="3800" b="1" i="0" dirty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From Outer Space to Sub Surface: </a:t>
            </a:r>
            <a:br>
              <a:rPr lang="en-CA" sz="3800" b="1" i="0" dirty="0">
                <a:solidFill>
                  <a:schemeClr val="accent6"/>
                </a:solidFill>
                <a:effectLst/>
                <a:latin typeface="Helvetica" panose="020B0604020202020204" pitchFamily="34" charset="0"/>
              </a:rPr>
            </a:br>
            <a:r>
              <a:rPr lang="en-CA" sz="3800" b="1" i="0" dirty="0">
                <a:solidFill>
                  <a:schemeClr val="accent6"/>
                </a:solidFill>
                <a:effectLst/>
                <a:latin typeface="Helvetica" panose="020B0604020202020204" pitchFamily="34" charset="0"/>
              </a:rPr>
              <a:t>Seismic vibrations, how to measure them, and the impact of COVID19 lockdown</a:t>
            </a:r>
            <a:endParaRPr lang="en-US" sz="3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23F567-0510-4005-A35B-7A4B15813ADE}"/>
              </a:ext>
            </a:extLst>
          </p:cNvPr>
          <p:cNvSpPr txBox="1"/>
          <p:nvPr/>
        </p:nvSpPr>
        <p:spPr>
          <a:xfrm>
            <a:off x="5063491" y="2442243"/>
            <a:ext cx="6630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Artash Nath</a:t>
            </a:r>
          </a:p>
          <a:p>
            <a:pPr algn="ctr"/>
            <a:r>
              <a:rPr lang="en-CA" sz="2000" b="1" dirty="0">
                <a:solidFill>
                  <a:schemeClr val="accent2"/>
                </a:solidFill>
              </a:rPr>
              <a:t>Grade 8 Student</a:t>
            </a:r>
          </a:p>
          <a:p>
            <a:pPr algn="ctr"/>
            <a:endParaRPr lang="en-CA" sz="2000" b="1" dirty="0">
              <a:solidFill>
                <a:schemeClr val="accent2"/>
              </a:solidFill>
            </a:endParaRPr>
          </a:p>
          <a:p>
            <a:pPr algn="ctr"/>
            <a:r>
              <a:rPr lang="en-CA" sz="2000" b="1" dirty="0">
                <a:solidFill>
                  <a:schemeClr val="accent2"/>
                </a:solidFill>
              </a:rPr>
              <a:t>Twitter: @wonrobot        www.HotPopRobot.com</a:t>
            </a:r>
          </a:p>
          <a:p>
            <a:pPr algn="ctr"/>
            <a:r>
              <a:rPr lang="en-CA" sz="2000" b="1" dirty="0">
                <a:solidFill>
                  <a:schemeClr val="accent2"/>
                </a:solidFill>
              </a:rPr>
              <a:t> Artash.Nath@gmail.com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354144-E898-46D9-BFB7-3A97BC75E7EB}"/>
              </a:ext>
            </a:extLst>
          </p:cNvPr>
          <p:cNvSpPr txBox="1"/>
          <p:nvPr/>
        </p:nvSpPr>
        <p:spPr>
          <a:xfrm>
            <a:off x="5417820" y="4455828"/>
            <a:ext cx="58641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0070C0"/>
                </a:solidFill>
              </a:rPr>
              <a:t>Royal Astronomical Society of Canada, Toronto, </a:t>
            </a:r>
          </a:p>
          <a:p>
            <a:pPr algn="ctr"/>
            <a:r>
              <a:rPr lang="en-CA" sz="2200" b="1" dirty="0">
                <a:solidFill>
                  <a:srgbClr val="0070C0"/>
                </a:solidFill>
              </a:rPr>
              <a:t>15 July 2020</a:t>
            </a:r>
            <a:endParaRPr lang="en-US" sz="2200" dirty="0">
              <a:solidFill>
                <a:srgbClr val="0070C0"/>
              </a:solidFill>
            </a:endParaRPr>
          </a:p>
        </p:txBody>
      </p:sp>
      <p:pic>
        <p:nvPicPr>
          <p:cNvPr id="6" name="Picture 5" descr="A young boy wearing a black shirt and smiling at the camera&#10;&#10;Description automatically generated">
            <a:extLst>
              <a:ext uri="{FF2B5EF4-FFF2-40B4-BE49-F238E27FC236}">
                <a16:creationId xmlns:a16="http://schemas.microsoft.com/office/drawing/2014/main" id="{736E7641-B142-4A87-A6F9-62BEB8D9F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72" y="2442243"/>
            <a:ext cx="3251300" cy="3245562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DA4E36C-F46E-407B-83B2-DF3D530D4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00" y="5687805"/>
            <a:ext cx="4957270" cy="103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rinciple of operation of a seismometer (© Adobe Stock).">
            <a:extLst>
              <a:ext uri="{FF2B5EF4-FFF2-40B4-BE49-F238E27FC236}">
                <a16:creationId xmlns:a16="http://schemas.microsoft.com/office/drawing/2014/main" id="{D073A3D2-F7B5-4BF7-A47B-D8684DEAE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974" y="5260420"/>
            <a:ext cx="2067386" cy="143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esting for Instrument Deployment by InSight's Robotic Arm">
            <a:extLst>
              <a:ext uri="{FF2B5EF4-FFF2-40B4-BE49-F238E27FC236}">
                <a16:creationId xmlns:a16="http://schemas.microsoft.com/office/drawing/2014/main" id="{9EE32648-6365-480D-A24B-349C7FF1E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742" y="5067089"/>
            <a:ext cx="1325191" cy="156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408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1403</Words>
  <Application>Microsoft Office PowerPoint</Application>
  <PresentationFormat>Widescreen</PresentationFormat>
  <Paragraphs>214</Paragraphs>
  <Slides>26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Helvetica Neue</vt:lpstr>
      <vt:lpstr>Slack-Lato</vt:lpstr>
      <vt:lpstr>Source Sans Pro</vt:lpstr>
      <vt:lpstr>Office Theme</vt:lpstr>
      <vt:lpstr>From Outer Space to Sub Surface:  Seismic vibrations, how to measure them, and the impact of COVID19 lockdown</vt:lpstr>
      <vt:lpstr>Seismic Vibrations Tell Stories!</vt:lpstr>
      <vt:lpstr>Seismometers: To Measure Seismic Vibrations</vt:lpstr>
      <vt:lpstr>Astronomy:  Are Seismic Vibrations desirable or undesirable?</vt:lpstr>
      <vt:lpstr>Moon: Apollo Missions (1969-1972)</vt:lpstr>
      <vt:lpstr>Lunar Quakes: Causes + Data </vt:lpstr>
      <vt:lpstr>PowerPoint Presentation</vt:lpstr>
      <vt:lpstr>Mars: Viking Lander Missions (1976)</vt:lpstr>
      <vt:lpstr>First Likely Mars Quake Heard by  NASA InSight (April 6, 2019, the 128th Martian day, or sol, of the mission)</vt:lpstr>
      <vt:lpstr>Mars: NASA Insight (2018)</vt:lpstr>
      <vt:lpstr>Mars Quakes Causes + Data  </vt:lpstr>
      <vt:lpstr>Seismic Vibrations on Earth</vt:lpstr>
      <vt:lpstr>Earthquake Signals</vt:lpstr>
      <vt:lpstr>Quakes: Earth vs. Mars vs Moon</vt:lpstr>
      <vt:lpstr>Using Seismic Vibrations to Study Impact of COVID19 Lockdown on Canadian Cities</vt:lpstr>
      <vt:lpstr>Data Source  Data Type </vt:lpstr>
      <vt:lpstr>Raw Data Processing – Overlapping and Averaging</vt:lpstr>
      <vt:lpstr>Calgary, AB</vt:lpstr>
      <vt:lpstr>Edmonton, AB</vt:lpstr>
      <vt:lpstr>Montreal, QC</vt:lpstr>
      <vt:lpstr>Ottawa, ON</vt:lpstr>
      <vt:lpstr>Yellowknife, NWT</vt:lpstr>
      <vt:lpstr>Toronto, ON</vt:lpstr>
      <vt:lpstr>LIVE DEMO:  Raspberry Shake Community Seismic Network</vt:lpstr>
      <vt:lpstr>My Online Training Module:  Do It Yourself Seismic Analysis</vt:lpstr>
      <vt:lpstr>From Outer Space to Sub Surface:  Seismic vibrations, how to measure them, and the impact of COVID19 lockdown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Outer Space to Sub Surface:  Seismic vibrations, how to measure them, and the impact of COVID19 lockdown</dc:title>
  <dc:creator>robot robot</dc:creator>
  <cp:lastModifiedBy>robot robot</cp:lastModifiedBy>
  <cp:revision>9</cp:revision>
  <dcterms:created xsi:type="dcterms:W3CDTF">2020-07-15T03:58:01Z</dcterms:created>
  <dcterms:modified xsi:type="dcterms:W3CDTF">2020-07-15T15:30:27Z</dcterms:modified>
</cp:coreProperties>
</file>