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5" r:id="rId5"/>
    <p:sldId id="258" r:id="rId6"/>
    <p:sldId id="260" r:id="rId7"/>
    <p:sldId id="270" r:id="rId8"/>
    <p:sldId id="272" r:id="rId9"/>
    <p:sldId id="263" r:id="rId10"/>
    <p:sldId id="264" r:id="rId11"/>
    <p:sldId id="266" r:id="rId12"/>
    <p:sldId id="267" r:id="rId13"/>
    <p:sldId id="268" r:id="rId14"/>
    <p:sldId id="274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FAE6F-EEE4-4E37-AAF9-17A9E2207F88}" v="2114" dt="2019-10-20T23:15:26.457"/>
    <p1510:client id="{99678DC2-DD7F-455F-AFA8-1025C9E84F1B}" v="2779" dt="2019-10-20T22:07:59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ot robot" userId="6a0e6e5392dafbad" providerId="LiveId" clId="{36FFAE6F-EEE4-4E37-AAF9-17A9E2207F88}"/>
    <pc:docChg chg="undo custSel addSld delSld modSld sldOrd">
      <pc:chgData name="robot robot" userId="6a0e6e5392dafbad" providerId="LiveId" clId="{36FFAE6F-EEE4-4E37-AAF9-17A9E2207F88}" dt="2019-10-20T23:15:26.457" v="2092" actId="1076"/>
      <pc:docMkLst>
        <pc:docMk/>
      </pc:docMkLst>
      <pc:sldChg chg="addSp delSp modSp">
        <pc:chgData name="robot robot" userId="6a0e6e5392dafbad" providerId="LiveId" clId="{36FFAE6F-EEE4-4E37-AAF9-17A9E2207F88}" dt="2019-10-20T23:15:26.457" v="2092" actId="1076"/>
        <pc:sldMkLst>
          <pc:docMk/>
          <pc:sldMk cId="1695152019" sldId="256"/>
        </pc:sldMkLst>
        <pc:spChg chg="mod">
          <ac:chgData name="robot robot" userId="6a0e6e5392dafbad" providerId="LiveId" clId="{36FFAE6F-EEE4-4E37-AAF9-17A9E2207F88}" dt="2019-10-20T16:46:31.198" v="42" actId="403"/>
          <ac:spMkLst>
            <pc:docMk/>
            <pc:sldMk cId="1695152019" sldId="256"/>
            <ac:spMk id="2" creationId="{ACF5A2F9-0B55-4ADF-A7E9-9D038F6C2E36}"/>
          </ac:spMkLst>
        </pc:spChg>
        <pc:spChg chg="mod">
          <ac:chgData name="robot robot" userId="6a0e6e5392dafbad" providerId="LiveId" clId="{36FFAE6F-EEE4-4E37-AAF9-17A9E2207F88}" dt="2019-10-20T23:14:20.530" v="2087" actId="1076"/>
          <ac:spMkLst>
            <pc:docMk/>
            <pc:sldMk cId="1695152019" sldId="256"/>
            <ac:spMk id="3" creationId="{564723E0-6D70-4CFF-9009-69622BEA3450}"/>
          </ac:spMkLst>
        </pc:spChg>
        <pc:picChg chg="del mod">
          <ac:chgData name="robot robot" userId="6a0e6e5392dafbad" providerId="LiveId" clId="{36FFAE6F-EEE4-4E37-AAF9-17A9E2207F88}" dt="2019-10-20T23:14:01.388" v="2085"/>
          <ac:picMkLst>
            <pc:docMk/>
            <pc:sldMk cId="1695152019" sldId="256"/>
            <ac:picMk id="5" creationId="{9527F6C0-F883-441A-A19E-72227A538FD9}"/>
          </ac:picMkLst>
        </pc:picChg>
        <pc:picChg chg="add del mod">
          <ac:chgData name="robot robot" userId="6a0e6e5392dafbad" providerId="LiveId" clId="{36FFAE6F-EEE4-4E37-AAF9-17A9E2207F88}" dt="2019-10-20T23:15:23.582" v="2091" actId="478"/>
          <ac:picMkLst>
            <pc:docMk/>
            <pc:sldMk cId="1695152019" sldId="256"/>
            <ac:picMk id="6" creationId="{976A1BE8-9D8A-468F-9573-EF9DA3872C1D}"/>
          </ac:picMkLst>
        </pc:picChg>
        <pc:picChg chg="add mod">
          <ac:chgData name="robot robot" userId="6a0e6e5392dafbad" providerId="LiveId" clId="{36FFAE6F-EEE4-4E37-AAF9-17A9E2207F88}" dt="2019-10-20T23:15:26.457" v="2092" actId="1076"/>
          <ac:picMkLst>
            <pc:docMk/>
            <pc:sldMk cId="1695152019" sldId="256"/>
            <ac:picMk id="7" creationId="{22AE95C6-17E3-498D-98DB-36C7307D34B1}"/>
          </ac:picMkLst>
        </pc:picChg>
      </pc:sldChg>
      <pc:sldChg chg="modSp">
        <pc:chgData name="robot robot" userId="6a0e6e5392dafbad" providerId="LiveId" clId="{36FFAE6F-EEE4-4E37-AAF9-17A9E2207F88}" dt="2019-10-20T21:31:09.312" v="1690" actId="20577"/>
        <pc:sldMkLst>
          <pc:docMk/>
          <pc:sldMk cId="1472650166" sldId="257"/>
        </pc:sldMkLst>
        <pc:spChg chg="mod">
          <ac:chgData name="robot robot" userId="6a0e6e5392dafbad" providerId="LiveId" clId="{36FFAE6F-EEE4-4E37-AAF9-17A9E2207F88}" dt="2019-10-20T21:31:09.312" v="1690" actId="20577"/>
          <ac:spMkLst>
            <pc:docMk/>
            <pc:sldMk cId="1472650166" sldId="257"/>
            <ac:spMk id="2" creationId="{D1ADF512-D527-476C-82EB-286431EAB665}"/>
          </ac:spMkLst>
        </pc:spChg>
        <pc:spChg chg="mod">
          <ac:chgData name="robot robot" userId="6a0e6e5392dafbad" providerId="LiveId" clId="{36FFAE6F-EEE4-4E37-AAF9-17A9E2207F88}" dt="2019-10-20T21:27:14.736" v="1632" actId="20577"/>
          <ac:spMkLst>
            <pc:docMk/>
            <pc:sldMk cId="1472650166" sldId="257"/>
            <ac:spMk id="3" creationId="{1F01A64B-2D7F-42BA-8C02-0B679BC12298}"/>
          </ac:spMkLst>
        </pc:spChg>
      </pc:sldChg>
      <pc:sldChg chg="addSp delSp modSp add">
        <pc:chgData name="robot robot" userId="6a0e6e5392dafbad" providerId="LiveId" clId="{36FFAE6F-EEE4-4E37-AAF9-17A9E2207F88}" dt="2019-10-20T20:50:25.462" v="1257" actId="20577"/>
        <pc:sldMkLst>
          <pc:docMk/>
          <pc:sldMk cId="1233914099" sldId="258"/>
        </pc:sldMkLst>
        <pc:spChg chg="mod">
          <ac:chgData name="robot robot" userId="6a0e6e5392dafbad" providerId="LiveId" clId="{36FFAE6F-EEE4-4E37-AAF9-17A9E2207F88}" dt="2019-10-20T16:52:34.447" v="220" actId="113"/>
          <ac:spMkLst>
            <pc:docMk/>
            <pc:sldMk cId="1233914099" sldId="258"/>
            <ac:spMk id="2" creationId="{6CA58FFE-AABE-436A-9AC7-F1EA9E011879}"/>
          </ac:spMkLst>
        </pc:spChg>
        <pc:spChg chg="mod">
          <ac:chgData name="robot robot" userId="6a0e6e5392dafbad" providerId="LiveId" clId="{36FFAE6F-EEE4-4E37-AAF9-17A9E2207F88}" dt="2019-10-20T20:50:25.462" v="1257" actId="20577"/>
          <ac:spMkLst>
            <pc:docMk/>
            <pc:sldMk cId="1233914099" sldId="258"/>
            <ac:spMk id="3" creationId="{FA31400E-3165-46A9-93BE-E1B4A6870954}"/>
          </ac:spMkLst>
        </pc:spChg>
        <pc:picChg chg="mod">
          <ac:chgData name="robot robot" userId="6a0e6e5392dafbad" providerId="LiveId" clId="{36FFAE6F-EEE4-4E37-AAF9-17A9E2207F88}" dt="2019-10-20T19:58:48.284" v="765" actId="1076"/>
          <ac:picMkLst>
            <pc:docMk/>
            <pc:sldMk cId="1233914099" sldId="258"/>
            <ac:picMk id="5" creationId="{DBFDC650-C4DF-465A-92CE-9C4C27E15C99}"/>
          </ac:picMkLst>
        </pc:picChg>
        <pc:picChg chg="add del">
          <ac:chgData name="robot robot" userId="6a0e6e5392dafbad" providerId="LiveId" clId="{36FFAE6F-EEE4-4E37-AAF9-17A9E2207F88}" dt="2019-10-20T19:58:37.782" v="758"/>
          <ac:picMkLst>
            <pc:docMk/>
            <pc:sldMk cId="1233914099" sldId="258"/>
            <ac:picMk id="1026" creationId="{D5B2CD48-4F15-4210-B63D-9E1E6B8B9082}"/>
          </ac:picMkLst>
        </pc:picChg>
        <pc:picChg chg="add mod">
          <ac:chgData name="robot robot" userId="6a0e6e5392dafbad" providerId="LiveId" clId="{36FFAE6F-EEE4-4E37-AAF9-17A9E2207F88}" dt="2019-10-20T20:50:15.636" v="1255" actId="1076"/>
          <ac:picMkLst>
            <pc:docMk/>
            <pc:sldMk cId="1233914099" sldId="258"/>
            <ac:picMk id="1028" creationId="{31E1C483-7EC9-46D3-A629-F4B4B7814B52}"/>
          </ac:picMkLst>
        </pc:picChg>
      </pc:sldChg>
      <pc:sldChg chg="modSp add modNotesTx">
        <pc:chgData name="robot robot" userId="6a0e6e5392dafbad" providerId="LiveId" clId="{36FFAE6F-EEE4-4E37-AAF9-17A9E2207F88}" dt="2019-10-20T21:28:45.876" v="1635" actId="12"/>
        <pc:sldMkLst>
          <pc:docMk/>
          <pc:sldMk cId="3155631224" sldId="259"/>
        </pc:sldMkLst>
        <pc:spChg chg="mod">
          <ac:chgData name="robot robot" userId="6a0e6e5392dafbad" providerId="LiveId" clId="{36FFAE6F-EEE4-4E37-AAF9-17A9E2207F88}" dt="2019-10-20T19:39:02.870" v="475" actId="20577"/>
          <ac:spMkLst>
            <pc:docMk/>
            <pc:sldMk cId="3155631224" sldId="259"/>
            <ac:spMk id="2" creationId="{3ECAF824-9CDB-4A1B-8E68-94C9B7E87703}"/>
          </ac:spMkLst>
        </pc:spChg>
        <pc:spChg chg="mod">
          <ac:chgData name="robot robot" userId="6a0e6e5392dafbad" providerId="LiveId" clId="{36FFAE6F-EEE4-4E37-AAF9-17A9E2207F88}" dt="2019-10-20T19:41:36.900" v="742" actId="14100"/>
          <ac:spMkLst>
            <pc:docMk/>
            <pc:sldMk cId="3155631224" sldId="259"/>
            <ac:spMk id="3" creationId="{9CD06039-AF37-40D5-B42B-4A1E67267142}"/>
          </ac:spMkLst>
        </pc:spChg>
      </pc:sldChg>
      <pc:sldChg chg="addSp modSp">
        <pc:chgData name="robot robot" userId="6a0e6e5392dafbad" providerId="LiveId" clId="{36FFAE6F-EEE4-4E37-AAF9-17A9E2207F88}" dt="2019-10-20T17:46:08.511" v="357" actId="313"/>
        <pc:sldMkLst>
          <pc:docMk/>
          <pc:sldMk cId="3379286102" sldId="261"/>
        </pc:sldMkLst>
        <pc:spChg chg="mod">
          <ac:chgData name="robot robot" userId="6a0e6e5392dafbad" providerId="LiveId" clId="{36FFAE6F-EEE4-4E37-AAF9-17A9E2207F88}" dt="2019-10-20T17:46:08.511" v="357" actId="313"/>
          <ac:spMkLst>
            <pc:docMk/>
            <pc:sldMk cId="3379286102" sldId="261"/>
            <ac:spMk id="2" creationId="{6CA58FFE-AABE-436A-9AC7-F1EA9E011879}"/>
          </ac:spMkLst>
        </pc:spChg>
        <pc:spChg chg="add mod">
          <ac:chgData name="robot robot" userId="6a0e6e5392dafbad" providerId="LiveId" clId="{36FFAE6F-EEE4-4E37-AAF9-17A9E2207F88}" dt="2019-10-20T17:41:41.339" v="353" actId="1076"/>
          <ac:spMkLst>
            <pc:docMk/>
            <pc:sldMk cId="3379286102" sldId="261"/>
            <ac:spMk id="3" creationId="{350193A8-E5A9-4EF5-A655-FDCEE83EC6C1}"/>
          </ac:spMkLst>
        </pc:spChg>
        <pc:picChg chg="mod">
          <ac:chgData name="robot robot" userId="6a0e6e5392dafbad" providerId="LiveId" clId="{36FFAE6F-EEE4-4E37-AAF9-17A9E2207F88}" dt="2019-10-20T17:40:33.391" v="279" actId="1076"/>
          <ac:picMkLst>
            <pc:docMk/>
            <pc:sldMk cId="3379286102" sldId="261"/>
            <ac:picMk id="4" creationId="{B2AFC78C-8C90-4A8B-800F-8336AD7FA0BB}"/>
          </ac:picMkLst>
        </pc:picChg>
      </pc:sldChg>
      <pc:sldChg chg="delSp modSp">
        <pc:chgData name="robot robot" userId="6a0e6e5392dafbad" providerId="LiveId" clId="{36FFAE6F-EEE4-4E37-AAF9-17A9E2207F88}" dt="2019-10-20T19:07:36.387" v="383" actId="1076"/>
        <pc:sldMkLst>
          <pc:docMk/>
          <pc:sldMk cId="2795819912" sldId="263"/>
        </pc:sldMkLst>
        <pc:spChg chg="del">
          <ac:chgData name="robot robot" userId="6a0e6e5392dafbad" providerId="LiveId" clId="{36FFAE6F-EEE4-4E37-AAF9-17A9E2207F88}" dt="2019-10-20T19:06:31.894" v="359" actId="478"/>
          <ac:spMkLst>
            <pc:docMk/>
            <pc:sldMk cId="2795819912" sldId="263"/>
            <ac:spMk id="2" creationId="{AC96D711-0F08-41F6-8D2C-F53E5DE64044}"/>
          </ac:spMkLst>
        </pc:spChg>
        <pc:picChg chg="mod">
          <ac:chgData name="robot robot" userId="6a0e6e5392dafbad" providerId="LiveId" clId="{36FFAE6F-EEE4-4E37-AAF9-17A9E2207F88}" dt="2019-10-20T19:07:36.387" v="383" actId="1076"/>
          <ac:picMkLst>
            <pc:docMk/>
            <pc:sldMk cId="2795819912" sldId="263"/>
            <ac:picMk id="5" creationId="{F5D88E55-B999-4E3F-BBEB-5E4D1939F429}"/>
          </ac:picMkLst>
        </pc:picChg>
        <pc:picChg chg="mod">
          <ac:chgData name="robot robot" userId="6a0e6e5392dafbad" providerId="LiveId" clId="{36FFAE6F-EEE4-4E37-AAF9-17A9E2207F88}" dt="2019-10-20T19:07:21.328" v="376" actId="14100"/>
          <ac:picMkLst>
            <pc:docMk/>
            <pc:sldMk cId="2795819912" sldId="263"/>
            <ac:picMk id="7" creationId="{3E5636FB-086F-4944-A8A3-BD61D6A1EBE8}"/>
          </ac:picMkLst>
        </pc:picChg>
        <pc:picChg chg="mod">
          <ac:chgData name="robot robot" userId="6a0e6e5392dafbad" providerId="LiveId" clId="{36FFAE6F-EEE4-4E37-AAF9-17A9E2207F88}" dt="2019-10-20T19:07:33.982" v="382" actId="1076"/>
          <ac:picMkLst>
            <pc:docMk/>
            <pc:sldMk cId="2795819912" sldId="263"/>
            <ac:picMk id="9" creationId="{A0DFC43D-7717-4612-97E3-0B16A6441476}"/>
          </ac:picMkLst>
        </pc:picChg>
      </pc:sldChg>
      <pc:sldChg chg="addSp delSp modSp add">
        <pc:chgData name="robot robot" userId="6a0e6e5392dafbad" providerId="LiveId" clId="{36FFAE6F-EEE4-4E37-AAF9-17A9E2207F88}" dt="2019-10-20T21:30:24.495" v="1638" actId="403"/>
        <pc:sldMkLst>
          <pc:docMk/>
          <pc:sldMk cId="648665444" sldId="265"/>
        </pc:sldMkLst>
        <pc:spChg chg="mod">
          <ac:chgData name="robot robot" userId="6a0e6e5392dafbad" providerId="LiveId" clId="{36FFAE6F-EEE4-4E37-AAF9-17A9E2207F88}" dt="2019-10-20T21:30:24.495" v="1638" actId="403"/>
          <ac:spMkLst>
            <pc:docMk/>
            <pc:sldMk cId="648665444" sldId="265"/>
            <ac:spMk id="2" creationId="{4DD877CE-80BF-45D1-8B9B-F11BA8D5B633}"/>
          </ac:spMkLst>
        </pc:spChg>
        <pc:spChg chg="del">
          <ac:chgData name="robot robot" userId="6a0e6e5392dafbad" providerId="LiveId" clId="{36FFAE6F-EEE4-4E37-AAF9-17A9E2207F88}" dt="2019-10-20T19:47:02.882" v="744" actId="478"/>
          <ac:spMkLst>
            <pc:docMk/>
            <pc:sldMk cId="648665444" sldId="265"/>
            <ac:spMk id="3" creationId="{51C512DF-CCA2-40CF-A3C7-73A0012AA9D5}"/>
          </ac:spMkLst>
        </pc:spChg>
        <pc:graphicFrameChg chg="add mod">
          <ac:chgData name="robot robot" userId="6a0e6e5392dafbad" providerId="LiveId" clId="{36FFAE6F-EEE4-4E37-AAF9-17A9E2207F88}" dt="2019-10-20T19:52:58.647" v="751"/>
          <ac:graphicFrameMkLst>
            <pc:docMk/>
            <pc:sldMk cId="648665444" sldId="265"/>
            <ac:graphicFrameMk id="4" creationId="{42DFA9AD-9B39-45EC-9F0B-4CC8CD3C8F16}"/>
          </ac:graphicFrameMkLst>
        </pc:graphicFrameChg>
        <pc:graphicFrameChg chg="add mod">
          <ac:chgData name="robot robot" userId="6a0e6e5392dafbad" providerId="LiveId" clId="{36FFAE6F-EEE4-4E37-AAF9-17A9E2207F88}" dt="2019-10-20T19:53:10.045" v="753" actId="1076"/>
          <ac:graphicFrameMkLst>
            <pc:docMk/>
            <pc:sldMk cId="648665444" sldId="265"/>
            <ac:graphicFrameMk id="5" creationId="{2B9D3E8D-DF18-4C09-A63F-3D8D145B3BBA}"/>
          </ac:graphicFrameMkLst>
        </pc:graphicFrameChg>
      </pc:sldChg>
      <pc:sldChg chg="addSp delSp modSp add ord modTransition">
        <pc:chgData name="robot robot" userId="6a0e6e5392dafbad" providerId="LiveId" clId="{36FFAE6F-EEE4-4E37-AAF9-17A9E2207F88}" dt="2019-10-20T21:11:43.093" v="1434"/>
        <pc:sldMkLst>
          <pc:docMk/>
          <pc:sldMk cId="3913179953" sldId="266"/>
        </pc:sldMkLst>
        <pc:spChg chg="mod">
          <ac:chgData name="robot robot" userId="6a0e6e5392dafbad" providerId="LiveId" clId="{36FFAE6F-EEE4-4E37-AAF9-17A9E2207F88}" dt="2019-10-20T20:45:54.782" v="1151" actId="1076"/>
          <ac:spMkLst>
            <pc:docMk/>
            <pc:sldMk cId="3913179953" sldId="266"/>
            <ac:spMk id="2" creationId="{FB2FDF15-038C-4BE9-8768-2DE1B63F6CB9}"/>
          </ac:spMkLst>
        </pc:spChg>
        <pc:spChg chg="del">
          <ac:chgData name="robot robot" userId="6a0e6e5392dafbad" providerId="LiveId" clId="{36FFAE6F-EEE4-4E37-AAF9-17A9E2207F88}" dt="2019-10-20T20:06:34.398" v="776" actId="478"/>
          <ac:spMkLst>
            <pc:docMk/>
            <pc:sldMk cId="3913179953" sldId="266"/>
            <ac:spMk id="3" creationId="{A41CCA3D-B98C-43F4-ADBF-D8DD098164AE}"/>
          </ac:spMkLst>
        </pc:spChg>
        <pc:spChg chg="add del">
          <ac:chgData name="robot robot" userId="6a0e6e5392dafbad" providerId="LiveId" clId="{36FFAE6F-EEE4-4E37-AAF9-17A9E2207F88}" dt="2019-10-20T20:06:38.688" v="780" actId="478"/>
          <ac:spMkLst>
            <pc:docMk/>
            <pc:sldMk cId="3913179953" sldId="266"/>
            <ac:spMk id="4" creationId="{B653CC60-1C44-48E9-9B2D-479429E19AAD}"/>
          </ac:spMkLst>
        </pc:spChg>
        <pc:picChg chg="add del mod modCrop">
          <ac:chgData name="robot robot" userId="6a0e6e5392dafbad" providerId="LiveId" clId="{36FFAE6F-EEE4-4E37-AAF9-17A9E2207F88}" dt="2019-10-20T20:45:41.168" v="1145" actId="478"/>
          <ac:picMkLst>
            <pc:docMk/>
            <pc:sldMk cId="3913179953" sldId="266"/>
            <ac:picMk id="5" creationId="{314E3E2F-896E-4C5A-96AC-1D88892B35E8}"/>
          </ac:picMkLst>
        </pc:picChg>
        <pc:picChg chg="add del mod modCrop">
          <ac:chgData name="robot robot" userId="6a0e6e5392dafbad" providerId="LiveId" clId="{36FFAE6F-EEE4-4E37-AAF9-17A9E2207F88}" dt="2019-10-20T20:45:25.767" v="1138"/>
          <ac:picMkLst>
            <pc:docMk/>
            <pc:sldMk cId="3913179953" sldId="266"/>
            <ac:picMk id="6" creationId="{3543AEF2-2B89-431A-BEA3-DD37E8A4CF5E}"/>
          </ac:picMkLst>
        </pc:picChg>
        <pc:picChg chg="add mod">
          <ac:chgData name="robot robot" userId="6a0e6e5392dafbad" providerId="LiveId" clId="{36FFAE6F-EEE4-4E37-AAF9-17A9E2207F88}" dt="2019-10-20T20:45:56.065" v="1152" actId="1076"/>
          <ac:picMkLst>
            <pc:docMk/>
            <pc:sldMk cId="3913179953" sldId="266"/>
            <ac:picMk id="7" creationId="{11FF99A2-3516-498A-B9CB-EDE1BA1A1D58}"/>
          </ac:picMkLst>
        </pc:picChg>
      </pc:sldChg>
      <pc:sldChg chg="addSp delSp modSp add">
        <pc:chgData name="robot robot" userId="6a0e6e5392dafbad" providerId="LiveId" clId="{36FFAE6F-EEE4-4E37-AAF9-17A9E2207F88}" dt="2019-10-20T20:47:39.380" v="1244" actId="1076"/>
        <pc:sldMkLst>
          <pc:docMk/>
          <pc:sldMk cId="2387726188" sldId="267"/>
        </pc:sldMkLst>
        <pc:spChg chg="mod">
          <ac:chgData name="robot robot" userId="6a0e6e5392dafbad" providerId="LiveId" clId="{36FFAE6F-EEE4-4E37-AAF9-17A9E2207F88}" dt="2019-10-20T20:47:38.948" v="1243" actId="122"/>
          <ac:spMkLst>
            <pc:docMk/>
            <pc:sldMk cId="2387726188" sldId="267"/>
            <ac:spMk id="2" creationId="{B03F9673-FD90-4D8A-9CB4-CE94D1783C66}"/>
          </ac:spMkLst>
        </pc:spChg>
        <pc:spChg chg="del">
          <ac:chgData name="robot robot" userId="6a0e6e5392dafbad" providerId="LiveId" clId="{36FFAE6F-EEE4-4E37-AAF9-17A9E2207F88}" dt="2019-10-20T20:45:28.928" v="1139" actId="478"/>
          <ac:spMkLst>
            <pc:docMk/>
            <pc:sldMk cId="2387726188" sldId="267"/>
            <ac:spMk id="3" creationId="{11E672DC-8D5C-48A2-9A61-45684B463E91}"/>
          </ac:spMkLst>
        </pc:spChg>
        <pc:picChg chg="add del mod">
          <ac:chgData name="robot robot" userId="6a0e6e5392dafbad" providerId="LiveId" clId="{36FFAE6F-EEE4-4E37-AAF9-17A9E2207F88}" dt="2019-10-20T20:46:10.704" v="1159"/>
          <ac:picMkLst>
            <pc:docMk/>
            <pc:sldMk cId="2387726188" sldId="267"/>
            <ac:picMk id="4" creationId="{E47DDE68-761E-4DE2-852B-C46CDD834A70}"/>
          </ac:picMkLst>
        </pc:picChg>
        <pc:picChg chg="add mod">
          <ac:chgData name="robot robot" userId="6a0e6e5392dafbad" providerId="LiveId" clId="{36FFAE6F-EEE4-4E37-AAF9-17A9E2207F88}" dt="2019-10-20T20:47:39.380" v="1244" actId="1076"/>
          <ac:picMkLst>
            <pc:docMk/>
            <pc:sldMk cId="2387726188" sldId="267"/>
            <ac:picMk id="5" creationId="{B8F652F6-C49E-4A0D-9326-14AAD8EB2003}"/>
          </ac:picMkLst>
        </pc:picChg>
        <pc:picChg chg="add mod modCrop">
          <ac:chgData name="robot robot" userId="6a0e6e5392dafbad" providerId="LiveId" clId="{36FFAE6F-EEE4-4E37-AAF9-17A9E2207F88}" dt="2019-10-20T20:46:53.482" v="1208" actId="1037"/>
          <ac:picMkLst>
            <pc:docMk/>
            <pc:sldMk cId="2387726188" sldId="267"/>
            <ac:picMk id="6" creationId="{E69598E9-DF75-4736-8A83-BEACC2F1937D}"/>
          </ac:picMkLst>
        </pc:picChg>
      </pc:sldChg>
      <pc:sldChg chg="addSp delSp modSp add">
        <pc:chgData name="robot robot" userId="6a0e6e5392dafbad" providerId="LiveId" clId="{36FFAE6F-EEE4-4E37-AAF9-17A9E2207F88}" dt="2019-10-20T21:18:35.095" v="1509" actId="113"/>
        <pc:sldMkLst>
          <pc:docMk/>
          <pc:sldMk cId="573434770" sldId="268"/>
        </pc:sldMkLst>
        <pc:spChg chg="mod">
          <ac:chgData name="robot robot" userId="6a0e6e5392dafbad" providerId="LiveId" clId="{36FFAE6F-EEE4-4E37-AAF9-17A9E2207F88}" dt="2019-10-20T21:18:35.095" v="1509" actId="113"/>
          <ac:spMkLst>
            <pc:docMk/>
            <pc:sldMk cId="573434770" sldId="268"/>
            <ac:spMk id="2" creationId="{BF35CB56-F969-490A-AB5A-3BF3470F2867}"/>
          </ac:spMkLst>
        </pc:spChg>
        <pc:spChg chg="del">
          <ac:chgData name="robot robot" userId="6a0e6e5392dafbad" providerId="LiveId" clId="{36FFAE6F-EEE4-4E37-AAF9-17A9E2207F88}" dt="2019-10-20T20:49:18.709" v="1246" actId="478"/>
          <ac:spMkLst>
            <pc:docMk/>
            <pc:sldMk cId="573434770" sldId="268"/>
            <ac:spMk id="3" creationId="{169E2AD2-7059-41E2-A235-A27BD5786976}"/>
          </ac:spMkLst>
        </pc:spChg>
        <pc:spChg chg="add del">
          <ac:chgData name="robot robot" userId="6a0e6e5392dafbad" providerId="LiveId" clId="{36FFAE6F-EEE4-4E37-AAF9-17A9E2207F88}" dt="2019-10-20T21:17:27.928" v="1452"/>
          <ac:spMkLst>
            <pc:docMk/>
            <pc:sldMk cId="573434770" sldId="268"/>
            <ac:spMk id="10" creationId="{240735DA-457F-405F-BF21-D444EDDB030F}"/>
          </ac:spMkLst>
        </pc:spChg>
        <pc:picChg chg="add mod modCrop">
          <ac:chgData name="robot robot" userId="6a0e6e5392dafbad" providerId="LiveId" clId="{36FFAE6F-EEE4-4E37-AAF9-17A9E2207F88}" dt="2019-10-20T20:53:35.056" v="1392" actId="1035"/>
          <ac:picMkLst>
            <pc:docMk/>
            <pc:sldMk cId="573434770" sldId="268"/>
            <ac:picMk id="4" creationId="{90036091-D279-462C-853E-D10A60EBBA8D}"/>
          </ac:picMkLst>
        </pc:picChg>
        <pc:picChg chg="add del mod modCrop">
          <ac:chgData name="robot robot" userId="6a0e6e5392dafbad" providerId="LiveId" clId="{36FFAE6F-EEE4-4E37-AAF9-17A9E2207F88}" dt="2019-10-20T20:53:30.567" v="1374" actId="1035"/>
          <ac:picMkLst>
            <pc:docMk/>
            <pc:sldMk cId="573434770" sldId="268"/>
            <ac:picMk id="5" creationId="{1F191873-A992-4C96-8565-C139B3DA1405}"/>
          </ac:picMkLst>
        </pc:picChg>
        <pc:picChg chg="add del">
          <ac:chgData name="robot robot" userId="6a0e6e5392dafbad" providerId="LiveId" clId="{36FFAE6F-EEE4-4E37-AAF9-17A9E2207F88}" dt="2019-10-20T20:52:07.450" v="1277"/>
          <ac:picMkLst>
            <pc:docMk/>
            <pc:sldMk cId="573434770" sldId="268"/>
            <ac:picMk id="6" creationId="{05EE9C8E-85FB-42EB-9B77-B86BC03AFC0B}"/>
          </ac:picMkLst>
        </pc:picChg>
        <pc:picChg chg="add mod modCrop">
          <ac:chgData name="robot robot" userId="6a0e6e5392dafbad" providerId="LiveId" clId="{36FFAE6F-EEE4-4E37-AAF9-17A9E2207F88}" dt="2019-10-20T20:53:25.962" v="1351" actId="1035"/>
          <ac:picMkLst>
            <pc:docMk/>
            <pc:sldMk cId="573434770" sldId="268"/>
            <ac:picMk id="7" creationId="{E5CFAEC1-360E-452E-BB54-7D2AE331BCE4}"/>
          </ac:picMkLst>
        </pc:picChg>
        <pc:picChg chg="add mod modCrop">
          <ac:chgData name="robot robot" userId="6a0e6e5392dafbad" providerId="LiveId" clId="{36FFAE6F-EEE4-4E37-AAF9-17A9E2207F88}" dt="2019-10-20T21:03:06.512" v="1416" actId="1076"/>
          <ac:picMkLst>
            <pc:docMk/>
            <pc:sldMk cId="573434770" sldId="268"/>
            <ac:picMk id="8" creationId="{74E33A1A-EA6F-4A3D-9DDF-23C87D71A9DD}"/>
          </ac:picMkLst>
        </pc:picChg>
        <pc:picChg chg="add mod modCrop">
          <ac:chgData name="robot robot" userId="6a0e6e5392dafbad" providerId="LiveId" clId="{36FFAE6F-EEE4-4E37-AAF9-17A9E2207F88}" dt="2019-10-20T21:15:41.814" v="1450" actId="14100"/>
          <ac:picMkLst>
            <pc:docMk/>
            <pc:sldMk cId="573434770" sldId="268"/>
            <ac:picMk id="9" creationId="{3328F8FA-AE0E-4EA9-954E-604E77988D10}"/>
          </ac:picMkLst>
        </pc:picChg>
        <pc:picChg chg="add mod modCrop">
          <ac:chgData name="robot robot" userId="6a0e6e5392dafbad" providerId="LiveId" clId="{36FFAE6F-EEE4-4E37-AAF9-17A9E2207F88}" dt="2019-10-20T21:18:12.043" v="1465" actId="14100"/>
          <ac:picMkLst>
            <pc:docMk/>
            <pc:sldMk cId="573434770" sldId="268"/>
            <ac:picMk id="11" creationId="{EE8448E3-3219-4883-8EEA-B2AC01C454AC}"/>
          </ac:picMkLst>
        </pc:picChg>
      </pc:sldChg>
      <pc:sldChg chg="modTransition">
        <pc:chgData name="robot robot" userId="6a0e6e5392dafbad" providerId="LiveId" clId="{36FFAE6F-EEE4-4E37-AAF9-17A9E2207F88}" dt="2019-10-20T22:04:59.929" v="2042"/>
        <pc:sldMkLst>
          <pc:docMk/>
          <pc:sldMk cId="2001970633" sldId="270"/>
        </pc:sldMkLst>
      </pc:sldChg>
      <pc:sldChg chg="del">
        <pc:chgData name="robot robot" userId="6a0e6e5392dafbad" providerId="LiveId" clId="{36FFAE6F-EEE4-4E37-AAF9-17A9E2207F88}" dt="2019-10-20T22:05:28.475" v="2043" actId="47"/>
        <pc:sldMkLst>
          <pc:docMk/>
          <pc:sldMk cId="1570086799" sldId="271"/>
        </pc:sldMkLst>
      </pc:sldChg>
      <pc:sldChg chg="modSp">
        <pc:chgData name="robot robot" userId="6a0e6e5392dafbad" providerId="LiveId" clId="{36FFAE6F-EEE4-4E37-AAF9-17A9E2207F88}" dt="2019-10-20T22:03:53.590" v="2041" actId="207"/>
        <pc:sldMkLst>
          <pc:docMk/>
          <pc:sldMk cId="3667484068" sldId="272"/>
        </pc:sldMkLst>
        <pc:spChg chg="mod">
          <ac:chgData name="robot robot" userId="6a0e6e5392dafbad" providerId="LiveId" clId="{36FFAE6F-EEE4-4E37-AAF9-17A9E2207F88}" dt="2019-10-20T22:02:30.469" v="1767" actId="114"/>
          <ac:spMkLst>
            <pc:docMk/>
            <pc:sldMk cId="3667484068" sldId="272"/>
            <ac:spMk id="2" creationId="{C3EFF2A6-259F-4C49-B2C6-D5FAB56FF2CC}"/>
          </ac:spMkLst>
        </pc:spChg>
        <pc:spChg chg="mod">
          <ac:chgData name="robot robot" userId="6a0e6e5392dafbad" providerId="LiveId" clId="{36FFAE6F-EEE4-4E37-AAF9-17A9E2207F88}" dt="2019-10-20T22:03:53.590" v="2041" actId="207"/>
          <ac:spMkLst>
            <pc:docMk/>
            <pc:sldMk cId="3667484068" sldId="272"/>
            <ac:spMk id="3" creationId="{F980080D-5E6B-404D-B770-284F9B21ED8F}"/>
          </ac:spMkLst>
        </pc:spChg>
      </pc:sldChg>
      <pc:sldChg chg="delSp modSp add">
        <pc:chgData name="robot robot" userId="6a0e6e5392dafbad" providerId="LiveId" clId="{36FFAE6F-EEE4-4E37-AAF9-17A9E2207F88}" dt="2019-10-20T21:52:03.589" v="1747" actId="1076"/>
        <pc:sldMkLst>
          <pc:docMk/>
          <pc:sldMk cId="2187378698" sldId="273"/>
        </pc:sldMkLst>
        <pc:spChg chg="mod">
          <ac:chgData name="robot robot" userId="6a0e6e5392dafbad" providerId="LiveId" clId="{36FFAE6F-EEE4-4E37-AAF9-17A9E2207F88}" dt="2019-10-20T21:52:03.589" v="1747" actId="1076"/>
          <ac:spMkLst>
            <pc:docMk/>
            <pc:sldMk cId="2187378698" sldId="273"/>
            <ac:spMk id="2" creationId="{EFC475D9-F52A-4589-AAC8-888FB02B0E39}"/>
          </ac:spMkLst>
        </pc:spChg>
        <pc:spChg chg="del mod">
          <ac:chgData name="robot robot" userId="6a0e6e5392dafbad" providerId="LiveId" clId="{36FFAE6F-EEE4-4E37-AAF9-17A9E2207F88}" dt="2019-10-20T21:51:43.706" v="1726" actId="478"/>
          <ac:spMkLst>
            <pc:docMk/>
            <pc:sldMk cId="2187378698" sldId="273"/>
            <ac:spMk id="3" creationId="{C14B9A17-FCBA-413C-B62F-6B87B0BCF6CB}"/>
          </ac:spMkLst>
        </pc:spChg>
      </pc:sldChg>
      <pc:sldChg chg="addSp delSp modSp add ord">
        <pc:chgData name="robot robot" userId="6a0e6e5392dafbad" providerId="LiveId" clId="{36FFAE6F-EEE4-4E37-AAF9-17A9E2207F88}" dt="2019-10-20T22:11:31.286" v="2082"/>
        <pc:sldMkLst>
          <pc:docMk/>
          <pc:sldMk cId="1469521821" sldId="274"/>
        </pc:sldMkLst>
        <pc:spChg chg="mod">
          <ac:chgData name="robot robot" userId="6a0e6e5392dafbad" providerId="LiveId" clId="{36FFAE6F-EEE4-4E37-AAF9-17A9E2207F88}" dt="2019-10-20T22:08:31.458" v="2081" actId="403"/>
          <ac:spMkLst>
            <pc:docMk/>
            <pc:sldMk cId="1469521821" sldId="274"/>
            <ac:spMk id="2" creationId="{1BB14DA9-D137-47E2-BD3A-455FAAEC7CDF}"/>
          </ac:spMkLst>
        </pc:spChg>
        <pc:spChg chg="del">
          <ac:chgData name="robot robot" userId="6a0e6e5392dafbad" providerId="LiveId" clId="{36FFAE6F-EEE4-4E37-AAF9-17A9E2207F88}" dt="2019-10-20T22:07:32.728" v="2045" actId="478"/>
          <ac:spMkLst>
            <pc:docMk/>
            <pc:sldMk cId="1469521821" sldId="274"/>
            <ac:spMk id="3" creationId="{5EDA1159-716B-450C-93BE-71F4715F847B}"/>
          </ac:spMkLst>
        </pc:spChg>
        <pc:picChg chg="add mod">
          <ac:chgData name="robot robot" userId="6a0e6e5392dafbad" providerId="LiveId" clId="{36FFAE6F-EEE4-4E37-AAF9-17A9E2207F88}" dt="2019-10-20T22:07:59.381" v="2049" actId="14100"/>
          <ac:picMkLst>
            <pc:docMk/>
            <pc:sldMk cId="1469521821" sldId="274"/>
            <ac:picMk id="5" creationId="{3A808658-FA0D-4AA2-9610-E2F6191AB9FE}"/>
          </ac:picMkLst>
        </pc:picChg>
      </pc:sldChg>
    </pc:docChg>
  </pc:docChgLst>
  <pc:docChgLst>
    <pc:chgData name="Chris Joly" userId="7b37e0d715ab801a" providerId="LiveId" clId="{99678DC2-DD7F-455F-AFA8-1025C9E84F1B}"/>
    <pc:docChg chg="undo custSel addSld delSld modSld sldOrd">
      <pc:chgData name="Chris Joly" userId="7b37e0d715ab801a" providerId="LiveId" clId="{99678DC2-DD7F-455F-AFA8-1025C9E84F1B}" dt="2019-10-20T22:07:59.695" v="2761" actId="2696"/>
      <pc:docMkLst>
        <pc:docMk/>
      </pc:docMkLst>
      <pc:sldChg chg="addSp modSp">
        <pc:chgData name="Chris Joly" userId="7b37e0d715ab801a" providerId="LiveId" clId="{99678DC2-DD7F-455F-AFA8-1025C9E84F1B}" dt="2019-10-20T21:34:23.871" v="2242" actId="14100"/>
        <pc:sldMkLst>
          <pc:docMk/>
          <pc:sldMk cId="1695152019" sldId="256"/>
        </pc:sldMkLst>
        <pc:picChg chg="add mod">
          <ac:chgData name="Chris Joly" userId="7b37e0d715ab801a" providerId="LiveId" clId="{99678DC2-DD7F-455F-AFA8-1025C9E84F1B}" dt="2019-10-20T21:34:23.871" v="2242" actId="14100"/>
          <ac:picMkLst>
            <pc:docMk/>
            <pc:sldMk cId="1695152019" sldId="256"/>
            <ac:picMk id="5" creationId="{9527F6C0-F883-441A-A19E-72227A538FD9}"/>
          </ac:picMkLst>
        </pc:picChg>
      </pc:sldChg>
      <pc:sldChg chg="modSp add">
        <pc:chgData name="Chris Joly" userId="7b37e0d715ab801a" providerId="LiveId" clId="{99678DC2-DD7F-455F-AFA8-1025C9E84F1B}" dt="2019-10-20T21:15:36.420" v="1850" actId="20577"/>
        <pc:sldMkLst>
          <pc:docMk/>
          <pc:sldMk cId="1472650166" sldId="257"/>
        </pc:sldMkLst>
        <pc:spChg chg="mod">
          <ac:chgData name="Chris Joly" userId="7b37e0d715ab801a" providerId="LiveId" clId="{99678DC2-DD7F-455F-AFA8-1025C9E84F1B}" dt="2019-10-20T16:46:34.302" v="6" actId="20577"/>
          <ac:spMkLst>
            <pc:docMk/>
            <pc:sldMk cId="1472650166" sldId="257"/>
            <ac:spMk id="2" creationId="{D1ADF512-D527-476C-82EB-286431EAB665}"/>
          </ac:spMkLst>
        </pc:spChg>
        <pc:spChg chg="mod">
          <ac:chgData name="Chris Joly" userId="7b37e0d715ab801a" providerId="LiveId" clId="{99678DC2-DD7F-455F-AFA8-1025C9E84F1B}" dt="2019-10-20T21:15:36.420" v="1850" actId="20577"/>
          <ac:spMkLst>
            <pc:docMk/>
            <pc:sldMk cId="1472650166" sldId="257"/>
            <ac:spMk id="3" creationId="{1F01A64B-2D7F-42BA-8C02-0B679BC12298}"/>
          </ac:spMkLst>
        </pc:spChg>
      </pc:sldChg>
      <pc:sldChg chg="addSp delSp modSp">
        <pc:chgData name="Chris Joly" userId="7b37e0d715ab801a" providerId="LiveId" clId="{99678DC2-DD7F-455F-AFA8-1025C9E84F1B}" dt="2019-10-20T21:33:56.988" v="2230" actId="14100"/>
        <pc:sldMkLst>
          <pc:docMk/>
          <pc:sldMk cId="1233914099" sldId="258"/>
        </pc:sldMkLst>
        <pc:spChg chg="mod">
          <ac:chgData name="Chris Joly" userId="7b37e0d715ab801a" providerId="LiveId" clId="{99678DC2-DD7F-455F-AFA8-1025C9E84F1B}" dt="2019-10-20T19:46:48.292" v="1005" actId="20577"/>
          <ac:spMkLst>
            <pc:docMk/>
            <pc:sldMk cId="1233914099" sldId="258"/>
            <ac:spMk id="2" creationId="{6CA58FFE-AABE-436A-9AC7-F1EA9E011879}"/>
          </ac:spMkLst>
        </pc:spChg>
        <pc:spChg chg="mod">
          <ac:chgData name="Chris Joly" userId="7b37e0d715ab801a" providerId="LiveId" clId="{99678DC2-DD7F-455F-AFA8-1025C9E84F1B}" dt="2019-10-20T21:33:56.988" v="2230" actId="14100"/>
          <ac:spMkLst>
            <pc:docMk/>
            <pc:sldMk cId="1233914099" sldId="258"/>
            <ac:spMk id="3" creationId="{FA31400E-3165-46A9-93BE-E1B4A6870954}"/>
          </ac:spMkLst>
        </pc:spChg>
        <pc:picChg chg="add del mod modCrop">
          <ac:chgData name="Chris Joly" userId="7b37e0d715ab801a" providerId="LiveId" clId="{99678DC2-DD7F-455F-AFA8-1025C9E84F1B}" dt="2019-10-20T20:05:10.188" v="1048" actId="478"/>
          <ac:picMkLst>
            <pc:docMk/>
            <pc:sldMk cId="1233914099" sldId="258"/>
            <ac:picMk id="5" creationId="{DBFDC650-C4DF-465A-92CE-9C4C27E15C99}"/>
          </ac:picMkLst>
        </pc:picChg>
        <pc:picChg chg="mod">
          <ac:chgData name="Chris Joly" userId="7b37e0d715ab801a" providerId="LiveId" clId="{99678DC2-DD7F-455F-AFA8-1025C9E84F1B}" dt="2019-10-20T20:05:15.447" v="1050" actId="14100"/>
          <ac:picMkLst>
            <pc:docMk/>
            <pc:sldMk cId="1233914099" sldId="258"/>
            <ac:picMk id="1028" creationId="{31E1C483-7EC9-46D3-A629-F4B4B7814B52}"/>
          </ac:picMkLst>
        </pc:picChg>
      </pc:sldChg>
      <pc:sldChg chg="modSp modNotesTx">
        <pc:chgData name="Chris Joly" userId="7b37e0d715ab801a" providerId="LiveId" clId="{99678DC2-DD7F-455F-AFA8-1025C9E84F1B}" dt="2019-10-20T21:28:28.406" v="2217" actId="20577"/>
        <pc:sldMkLst>
          <pc:docMk/>
          <pc:sldMk cId="3155631224" sldId="259"/>
        </pc:sldMkLst>
        <pc:spChg chg="mod">
          <ac:chgData name="Chris Joly" userId="7b37e0d715ab801a" providerId="LiveId" clId="{99678DC2-DD7F-455F-AFA8-1025C9E84F1B}" dt="2019-10-20T19:48:21.665" v="1030" actId="20577"/>
          <ac:spMkLst>
            <pc:docMk/>
            <pc:sldMk cId="3155631224" sldId="259"/>
            <ac:spMk id="2" creationId="{3ECAF824-9CDB-4A1B-8E68-94C9B7E87703}"/>
          </ac:spMkLst>
        </pc:spChg>
        <pc:spChg chg="mod">
          <ac:chgData name="Chris Joly" userId="7b37e0d715ab801a" providerId="LiveId" clId="{99678DC2-DD7F-455F-AFA8-1025C9E84F1B}" dt="2019-10-20T21:12:53.488" v="1791" actId="313"/>
          <ac:spMkLst>
            <pc:docMk/>
            <pc:sldMk cId="3155631224" sldId="259"/>
            <ac:spMk id="3" creationId="{9CD06039-AF37-40D5-B42B-4A1E67267142}"/>
          </ac:spMkLst>
        </pc:spChg>
      </pc:sldChg>
      <pc:sldChg chg="addSp delSp modSp add ord">
        <pc:chgData name="Chris Joly" userId="7b37e0d715ab801a" providerId="LiveId" clId="{99678DC2-DD7F-455F-AFA8-1025C9E84F1B}" dt="2019-10-20T20:58:51.345" v="1280"/>
        <pc:sldMkLst>
          <pc:docMk/>
          <pc:sldMk cId="3601837326" sldId="260"/>
        </pc:sldMkLst>
        <pc:spChg chg="mod">
          <ac:chgData name="Chris Joly" userId="7b37e0d715ab801a" providerId="LiveId" clId="{99678DC2-DD7F-455F-AFA8-1025C9E84F1B}" dt="2019-10-20T19:42:12.417" v="985" actId="14100"/>
          <ac:spMkLst>
            <pc:docMk/>
            <pc:sldMk cId="3601837326" sldId="260"/>
            <ac:spMk id="2" creationId="{6CA58FFE-AABE-436A-9AC7-F1EA9E011879}"/>
          </ac:spMkLst>
        </pc:spChg>
        <pc:spChg chg="del">
          <ac:chgData name="Chris Joly" userId="7b37e0d715ab801a" providerId="LiveId" clId="{99678DC2-DD7F-455F-AFA8-1025C9E84F1B}" dt="2019-10-20T17:26:42.082" v="576" actId="478"/>
          <ac:spMkLst>
            <pc:docMk/>
            <pc:sldMk cId="3601837326" sldId="260"/>
            <ac:spMk id="3" creationId="{FA31400E-3165-46A9-93BE-E1B4A6870954}"/>
          </ac:spMkLst>
        </pc:spChg>
        <pc:picChg chg="add mod">
          <ac:chgData name="Chris Joly" userId="7b37e0d715ab801a" providerId="LiveId" clId="{99678DC2-DD7F-455F-AFA8-1025C9E84F1B}" dt="2019-10-20T19:39:57.309" v="976" actId="27614"/>
          <ac:picMkLst>
            <pc:docMk/>
            <pc:sldMk cId="3601837326" sldId="260"/>
            <ac:picMk id="5" creationId="{495DB929-EDE7-4CFB-8547-1E0BFCC351F7}"/>
          </ac:picMkLst>
        </pc:picChg>
      </pc:sldChg>
      <pc:sldChg chg="addSp modSp add del">
        <pc:chgData name="Chris Joly" userId="7b37e0d715ab801a" providerId="LiveId" clId="{99678DC2-DD7F-455F-AFA8-1025C9E84F1B}" dt="2019-10-20T20:05:54.764" v="1052" actId="2696"/>
        <pc:sldMkLst>
          <pc:docMk/>
          <pc:sldMk cId="3379286102" sldId="261"/>
        </pc:sldMkLst>
        <pc:spChg chg="mod">
          <ac:chgData name="Chris Joly" userId="7b37e0d715ab801a" providerId="LiveId" clId="{99678DC2-DD7F-455F-AFA8-1025C9E84F1B}" dt="2019-10-20T17:38:50.999" v="608" actId="20577"/>
          <ac:spMkLst>
            <pc:docMk/>
            <pc:sldMk cId="3379286102" sldId="261"/>
            <ac:spMk id="2" creationId="{6CA58FFE-AABE-436A-9AC7-F1EA9E011879}"/>
          </ac:spMkLst>
        </pc:spChg>
        <pc:picChg chg="add mod">
          <ac:chgData name="Chris Joly" userId="7b37e0d715ab801a" providerId="LiveId" clId="{99678DC2-DD7F-455F-AFA8-1025C9E84F1B}" dt="2019-10-20T17:39:11.669" v="611" actId="27614"/>
          <ac:picMkLst>
            <pc:docMk/>
            <pc:sldMk cId="3379286102" sldId="261"/>
            <ac:picMk id="4" creationId="{B2AFC78C-8C90-4A8B-800F-8336AD7FA0BB}"/>
          </ac:picMkLst>
        </pc:picChg>
      </pc:sldChg>
      <pc:sldChg chg="addSp delSp modSp add del">
        <pc:chgData name="Chris Joly" userId="7b37e0d715ab801a" providerId="LiveId" clId="{99678DC2-DD7F-455F-AFA8-1025C9E84F1B}" dt="2019-10-20T20:05:54.764" v="1051" actId="2696"/>
        <pc:sldMkLst>
          <pc:docMk/>
          <pc:sldMk cId="2348396634" sldId="262"/>
        </pc:sldMkLst>
        <pc:spChg chg="mod">
          <ac:chgData name="Chris Joly" userId="7b37e0d715ab801a" providerId="LiveId" clId="{99678DC2-DD7F-455F-AFA8-1025C9E84F1B}" dt="2019-10-20T19:07:00.723" v="707" actId="313"/>
          <ac:spMkLst>
            <pc:docMk/>
            <pc:sldMk cId="2348396634" sldId="262"/>
            <ac:spMk id="2" creationId="{6CA58FFE-AABE-436A-9AC7-F1EA9E011879}"/>
          </ac:spMkLst>
        </pc:spChg>
        <pc:spChg chg="add mod">
          <ac:chgData name="Chris Joly" userId="7b37e0d715ab801a" providerId="LiveId" clId="{99678DC2-DD7F-455F-AFA8-1025C9E84F1B}" dt="2019-10-20T18:07:25.495" v="675" actId="20577"/>
          <ac:spMkLst>
            <pc:docMk/>
            <pc:sldMk cId="2348396634" sldId="262"/>
            <ac:spMk id="6" creationId="{07F69FB9-03BF-4362-A931-D22EE7587FF5}"/>
          </ac:spMkLst>
        </pc:spChg>
        <pc:picChg chg="del">
          <ac:chgData name="Chris Joly" userId="7b37e0d715ab801a" providerId="LiveId" clId="{99678DC2-DD7F-455F-AFA8-1025C9E84F1B}" dt="2019-10-20T17:39:22.210" v="631" actId="478"/>
          <ac:picMkLst>
            <pc:docMk/>
            <pc:sldMk cId="2348396634" sldId="262"/>
            <ac:picMk id="4" creationId="{B2AFC78C-8C90-4A8B-800F-8336AD7FA0BB}"/>
          </ac:picMkLst>
        </pc:picChg>
        <pc:picChg chg="add mod">
          <ac:chgData name="Chris Joly" userId="7b37e0d715ab801a" providerId="LiveId" clId="{99678DC2-DD7F-455F-AFA8-1025C9E84F1B}" dt="2019-10-20T18:06:56.421" v="635" actId="1076"/>
          <ac:picMkLst>
            <pc:docMk/>
            <pc:sldMk cId="2348396634" sldId="262"/>
            <ac:picMk id="5" creationId="{45233582-DCA7-42E0-ADCB-076E6BC0FA5C}"/>
          </ac:picMkLst>
        </pc:picChg>
      </pc:sldChg>
      <pc:sldChg chg="addSp delSp modSp add modTransition">
        <pc:chgData name="Chris Joly" userId="7b37e0d715ab801a" providerId="LiveId" clId="{99678DC2-DD7F-455F-AFA8-1025C9E84F1B}" dt="2019-10-20T21:11:29.846" v="1725"/>
        <pc:sldMkLst>
          <pc:docMk/>
          <pc:sldMk cId="2795819912" sldId="263"/>
        </pc:sldMkLst>
        <pc:spChg chg="del">
          <ac:chgData name="Chris Joly" userId="7b37e0d715ab801a" providerId="LiveId" clId="{99678DC2-DD7F-455F-AFA8-1025C9E84F1B}" dt="2019-10-20T18:15:07.388" v="677"/>
          <ac:spMkLst>
            <pc:docMk/>
            <pc:sldMk cId="2795819912" sldId="263"/>
            <ac:spMk id="3" creationId="{649AB888-0A77-4AB0-A314-36F184F55D84}"/>
          </ac:spMkLst>
        </pc:spChg>
        <pc:spChg chg="add mod">
          <ac:chgData name="Chris Joly" userId="7b37e0d715ab801a" providerId="LiveId" clId="{99678DC2-DD7F-455F-AFA8-1025C9E84F1B}" dt="2019-10-20T19:44:35.955" v="1000" actId="14100"/>
          <ac:spMkLst>
            <pc:docMk/>
            <pc:sldMk cId="2795819912" sldId="263"/>
            <ac:spMk id="10" creationId="{B373D826-9504-41D0-9713-0073B8589942}"/>
          </ac:spMkLst>
        </pc:spChg>
        <pc:picChg chg="add mod modCrop">
          <ac:chgData name="Chris Joly" userId="7b37e0d715ab801a" providerId="LiveId" clId="{99678DC2-DD7F-455F-AFA8-1025C9E84F1B}" dt="2019-10-20T18:15:53.252" v="699" actId="732"/>
          <ac:picMkLst>
            <pc:docMk/>
            <pc:sldMk cId="2795819912" sldId="263"/>
            <ac:picMk id="5" creationId="{F5D88E55-B999-4E3F-BBEB-5E4D1939F429}"/>
          </ac:picMkLst>
        </pc:picChg>
        <pc:picChg chg="add mod modCrop">
          <ac:chgData name="Chris Joly" userId="7b37e0d715ab801a" providerId="LiveId" clId="{99678DC2-DD7F-455F-AFA8-1025C9E84F1B}" dt="2019-10-20T18:16:07.516" v="703" actId="1076"/>
          <ac:picMkLst>
            <pc:docMk/>
            <pc:sldMk cId="2795819912" sldId="263"/>
            <ac:picMk id="7" creationId="{3E5636FB-086F-4944-A8A3-BD61D6A1EBE8}"/>
          </ac:picMkLst>
        </pc:picChg>
        <pc:picChg chg="add mod modCrop">
          <ac:chgData name="Chris Joly" userId="7b37e0d715ab801a" providerId="LiveId" clId="{99678DC2-DD7F-455F-AFA8-1025C9E84F1B}" dt="2019-10-20T18:16:17.079" v="706" actId="732"/>
          <ac:picMkLst>
            <pc:docMk/>
            <pc:sldMk cId="2795819912" sldId="263"/>
            <ac:picMk id="9" creationId="{A0DFC43D-7717-4612-97E3-0B16A6441476}"/>
          </ac:picMkLst>
        </pc:picChg>
      </pc:sldChg>
      <pc:sldChg chg="addSp delSp modSp add ord">
        <pc:chgData name="Chris Joly" userId="7b37e0d715ab801a" providerId="LiveId" clId="{99678DC2-DD7F-455F-AFA8-1025C9E84F1B}" dt="2019-10-20T21:10:13.496" v="1691" actId="20577"/>
        <pc:sldMkLst>
          <pc:docMk/>
          <pc:sldMk cId="3539857411" sldId="264"/>
        </pc:sldMkLst>
        <pc:spChg chg="del">
          <ac:chgData name="Chris Joly" userId="7b37e0d715ab801a" providerId="LiveId" clId="{99678DC2-DD7F-455F-AFA8-1025C9E84F1B}" dt="2019-10-20T19:13:34.500" v="943" actId="478"/>
          <ac:spMkLst>
            <pc:docMk/>
            <pc:sldMk cId="3539857411" sldId="264"/>
            <ac:spMk id="2" creationId="{AA141B64-EC25-4E3D-B5FB-3FF5E6404722}"/>
          </ac:spMkLst>
        </pc:spChg>
        <pc:spChg chg="del">
          <ac:chgData name="Chris Joly" userId="7b37e0d715ab801a" providerId="LiveId" clId="{99678DC2-DD7F-455F-AFA8-1025C9E84F1B}" dt="2019-10-20T19:13:32.831" v="942" actId="478"/>
          <ac:spMkLst>
            <pc:docMk/>
            <pc:sldMk cId="3539857411" sldId="264"/>
            <ac:spMk id="3" creationId="{BBDB7B92-B29D-47B1-87BD-4E17B33BA927}"/>
          </ac:spMkLst>
        </pc:spChg>
        <pc:spChg chg="add mod">
          <ac:chgData name="Chris Joly" userId="7b37e0d715ab801a" providerId="LiveId" clId="{99678DC2-DD7F-455F-AFA8-1025C9E84F1B}" dt="2019-10-20T21:10:13.496" v="1691" actId="20577"/>
          <ac:spMkLst>
            <pc:docMk/>
            <pc:sldMk cId="3539857411" sldId="264"/>
            <ac:spMk id="10" creationId="{EBB27A02-2FA3-466A-A645-17B3DA16F24C}"/>
          </ac:spMkLst>
        </pc:spChg>
        <pc:picChg chg="add mod">
          <ac:chgData name="Chris Joly" userId="7b37e0d715ab801a" providerId="LiveId" clId="{99678DC2-DD7F-455F-AFA8-1025C9E84F1B}" dt="2019-10-20T19:14:24.263" v="958" actId="14100"/>
          <ac:picMkLst>
            <pc:docMk/>
            <pc:sldMk cId="3539857411" sldId="264"/>
            <ac:picMk id="5" creationId="{DFF242F9-B523-47E9-857C-78C72F43A143}"/>
          </ac:picMkLst>
        </pc:picChg>
        <pc:picChg chg="add mod">
          <ac:chgData name="Chris Joly" userId="7b37e0d715ab801a" providerId="LiveId" clId="{99678DC2-DD7F-455F-AFA8-1025C9E84F1B}" dt="2019-10-20T19:14:31.929" v="961" actId="14100"/>
          <ac:picMkLst>
            <pc:docMk/>
            <pc:sldMk cId="3539857411" sldId="264"/>
            <ac:picMk id="7" creationId="{50D7C1C6-3159-4329-B30D-8AF25E52B801}"/>
          </ac:picMkLst>
        </pc:picChg>
        <pc:picChg chg="add mod">
          <ac:chgData name="Chris Joly" userId="7b37e0d715ab801a" providerId="LiveId" clId="{99678DC2-DD7F-455F-AFA8-1025C9E84F1B}" dt="2019-10-20T19:14:40.239" v="964" actId="14100"/>
          <ac:picMkLst>
            <pc:docMk/>
            <pc:sldMk cId="3539857411" sldId="264"/>
            <ac:picMk id="9" creationId="{A2B52F11-08B9-4642-8C8F-0F989A3447E5}"/>
          </ac:picMkLst>
        </pc:picChg>
      </pc:sldChg>
      <pc:sldChg chg="modSp ord modNotesTx">
        <pc:chgData name="Chris Joly" userId="7b37e0d715ab801a" providerId="LiveId" clId="{99678DC2-DD7F-455F-AFA8-1025C9E84F1B}" dt="2019-10-20T21:28:48.417" v="2229" actId="20577"/>
        <pc:sldMkLst>
          <pc:docMk/>
          <pc:sldMk cId="648665444" sldId="265"/>
        </pc:sldMkLst>
        <pc:spChg chg="mod">
          <ac:chgData name="Chris Joly" userId="7b37e0d715ab801a" providerId="LiveId" clId="{99678DC2-DD7F-455F-AFA8-1025C9E84F1B}" dt="2019-10-20T19:48:17.346" v="1022" actId="20577"/>
          <ac:spMkLst>
            <pc:docMk/>
            <pc:sldMk cId="648665444" sldId="265"/>
            <ac:spMk id="2" creationId="{4DD877CE-80BF-45D1-8B9B-F11BA8D5B633}"/>
          </ac:spMkLst>
        </pc:spChg>
      </pc:sldChg>
      <pc:sldChg chg="modSp modTransition modNotesTx">
        <pc:chgData name="Chris Joly" userId="7b37e0d715ab801a" providerId="LiveId" clId="{99678DC2-DD7F-455F-AFA8-1025C9E84F1B}" dt="2019-10-20T22:05:49.096" v="2604" actId="20577"/>
        <pc:sldMkLst>
          <pc:docMk/>
          <pc:sldMk cId="3913179953" sldId="266"/>
        </pc:sldMkLst>
        <pc:spChg chg="mod">
          <ac:chgData name="Chris Joly" userId="7b37e0d715ab801a" providerId="LiveId" clId="{99678DC2-DD7F-455F-AFA8-1025C9E84F1B}" dt="2019-10-20T21:17:39.177" v="1853" actId="1076"/>
          <ac:spMkLst>
            <pc:docMk/>
            <pc:sldMk cId="3913179953" sldId="266"/>
            <ac:spMk id="2" creationId="{FB2FDF15-038C-4BE9-8768-2DE1B63F6CB9}"/>
          </ac:spMkLst>
        </pc:spChg>
      </pc:sldChg>
      <pc:sldChg chg="addSp modSp modNotesTx">
        <pc:chgData name="Chris Joly" userId="7b37e0d715ab801a" providerId="LiveId" clId="{99678DC2-DD7F-455F-AFA8-1025C9E84F1B}" dt="2019-10-20T22:06:12.560" v="2711" actId="20577"/>
        <pc:sldMkLst>
          <pc:docMk/>
          <pc:sldMk cId="2387726188" sldId="267"/>
        </pc:sldMkLst>
        <pc:spChg chg="mod">
          <ac:chgData name="Chris Joly" userId="7b37e0d715ab801a" providerId="LiveId" clId="{99678DC2-DD7F-455F-AFA8-1025C9E84F1B}" dt="2019-10-20T21:18:18.882" v="1860" actId="14100"/>
          <ac:spMkLst>
            <pc:docMk/>
            <pc:sldMk cId="2387726188" sldId="267"/>
            <ac:spMk id="2" creationId="{B03F9673-FD90-4D8A-9CB4-CE94D1783C66}"/>
          </ac:spMkLst>
        </pc:spChg>
        <pc:grpChg chg="add mod">
          <ac:chgData name="Chris Joly" userId="7b37e0d715ab801a" providerId="LiveId" clId="{99678DC2-DD7F-455F-AFA8-1025C9E84F1B}" dt="2019-10-20T21:14:50.967" v="1815" actId="14100"/>
          <ac:grpSpMkLst>
            <pc:docMk/>
            <pc:sldMk cId="2387726188" sldId="267"/>
            <ac:grpSpMk id="7" creationId="{C2113DB0-FDD0-47D0-9687-7D2A74489668}"/>
          </ac:grpSpMkLst>
        </pc:grpChg>
        <pc:picChg chg="mod">
          <ac:chgData name="Chris Joly" userId="7b37e0d715ab801a" providerId="LiveId" clId="{99678DC2-DD7F-455F-AFA8-1025C9E84F1B}" dt="2019-10-20T21:13:26.469" v="1796" actId="164"/>
          <ac:picMkLst>
            <pc:docMk/>
            <pc:sldMk cId="2387726188" sldId="267"/>
            <ac:picMk id="5" creationId="{B8F652F6-C49E-4A0D-9326-14AAD8EB2003}"/>
          </ac:picMkLst>
        </pc:picChg>
        <pc:picChg chg="mod">
          <ac:chgData name="Chris Joly" userId="7b37e0d715ab801a" providerId="LiveId" clId="{99678DC2-DD7F-455F-AFA8-1025C9E84F1B}" dt="2019-10-20T21:13:26.469" v="1796" actId="164"/>
          <ac:picMkLst>
            <pc:docMk/>
            <pc:sldMk cId="2387726188" sldId="267"/>
            <ac:picMk id="6" creationId="{E69598E9-DF75-4736-8A83-BEACC2F1937D}"/>
          </ac:picMkLst>
        </pc:picChg>
      </pc:sldChg>
      <pc:sldChg chg="modSp modNotesTx">
        <pc:chgData name="Chris Joly" userId="7b37e0d715ab801a" providerId="LiveId" clId="{99678DC2-DD7F-455F-AFA8-1025C9E84F1B}" dt="2019-10-20T22:06:24.068" v="2757" actId="20577"/>
        <pc:sldMkLst>
          <pc:docMk/>
          <pc:sldMk cId="573434770" sldId="268"/>
        </pc:sldMkLst>
        <pc:spChg chg="mod">
          <ac:chgData name="Chris Joly" userId="7b37e0d715ab801a" providerId="LiveId" clId="{99678DC2-DD7F-455F-AFA8-1025C9E84F1B}" dt="2019-10-20T20:57:58.605" v="1278" actId="20577"/>
          <ac:spMkLst>
            <pc:docMk/>
            <pc:sldMk cId="573434770" sldId="268"/>
            <ac:spMk id="2" creationId="{BF35CB56-F969-490A-AB5A-3BF3470F2867}"/>
          </ac:spMkLst>
        </pc:spChg>
      </pc:sldChg>
      <pc:sldChg chg="add del">
        <pc:chgData name="Chris Joly" userId="7b37e0d715ab801a" providerId="LiveId" clId="{99678DC2-DD7F-455F-AFA8-1025C9E84F1B}" dt="2019-10-20T20:58:58.557" v="1283" actId="2696"/>
        <pc:sldMkLst>
          <pc:docMk/>
          <pc:sldMk cId="1278797825" sldId="269"/>
        </pc:sldMkLst>
      </pc:sldChg>
      <pc:sldChg chg="addSp delSp modSp add ord">
        <pc:chgData name="Chris Joly" userId="7b37e0d715ab801a" providerId="LiveId" clId="{99678DC2-DD7F-455F-AFA8-1025C9E84F1B}" dt="2019-10-20T22:04:53.765" v="2535"/>
        <pc:sldMkLst>
          <pc:docMk/>
          <pc:sldMk cId="2001970633" sldId="270"/>
        </pc:sldMkLst>
        <pc:spChg chg="mod">
          <ac:chgData name="Chris Joly" userId="7b37e0d715ab801a" providerId="LiveId" clId="{99678DC2-DD7F-455F-AFA8-1025C9E84F1B}" dt="2019-10-20T21:05:40.228" v="1657" actId="20577"/>
          <ac:spMkLst>
            <pc:docMk/>
            <pc:sldMk cId="2001970633" sldId="270"/>
            <ac:spMk id="3" creationId="{FA31400E-3165-46A9-93BE-E1B4A6870954}"/>
          </ac:spMkLst>
        </pc:spChg>
        <pc:picChg chg="add del mod">
          <ac:chgData name="Chris Joly" userId="7b37e0d715ab801a" providerId="LiveId" clId="{99678DC2-DD7F-455F-AFA8-1025C9E84F1B}" dt="2019-10-20T21:09:13.138" v="1675" actId="478"/>
          <ac:picMkLst>
            <pc:docMk/>
            <pc:sldMk cId="2001970633" sldId="270"/>
            <ac:picMk id="5" creationId="{64D9CD72-C770-4ADF-B7BC-7B7B9030D774}"/>
          </ac:picMkLst>
        </pc:picChg>
        <pc:picChg chg="add mod modCrop">
          <ac:chgData name="Chris Joly" userId="7b37e0d715ab801a" providerId="LiveId" clId="{99678DC2-DD7F-455F-AFA8-1025C9E84F1B}" dt="2019-10-20T21:09:45.259" v="1683" actId="1076"/>
          <ac:picMkLst>
            <pc:docMk/>
            <pc:sldMk cId="2001970633" sldId="270"/>
            <ac:picMk id="7" creationId="{85551063-6182-45AB-B74D-CE002529ABAE}"/>
          </ac:picMkLst>
        </pc:picChg>
        <pc:picChg chg="del">
          <ac:chgData name="Chris Joly" userId="7b37e0d715ab801a" providerId="LiveId" clId="{99678DC2-DD7F-455F-AFA8-1025C9E84F1B}" dt="2019-10-20T21:09:02.332" v="1673" actId="478"/>
          <ac:picMkLst>
            <pc:docMk/>
            <pc:sldMk cId="2001970633" sldId="270"/>
            <ac:picMk id="1028" creationId="{31E1C483-7EC9-46D3-A629-F4B4B7814B52}"/>
          </ac:picMkLst>
        </pc:picChg>
      </pc:sldChg>
      <pc:sldChg chg="addSp delSp modSp add">
        <pc:chgData name="Chris Joly" userId="7b37e0d715ab801a" providerId="LiveId" clId="{99678DC2-DD7F-455F-AFA8-1025C9E84F1B}" dt="2019-10-20T21:06:15.266" v="1672" actId="20577"/>
        <pc:sldMkLst>
          <pc:docMk/>
          <pc:sldMk cId="1570086799" sldId="271"/>
        </pc:sldMkLst>
        <pc:spChg chg="del">
          <ac:chgData name="Chris Joly" userId="7b37e0d715ab801a" providerId="LiveId" clId="{99678DC2-DD7F-455F-AFA8-1025C9E84F1B}" dt="2019-10-20T21:06:05.353" v="1663"/>
          <ac:spMkLst>
            <pc:docMk/>
            <pc:sldMk cId="1570086799" sldId="271"/>
            <ac:spMk id="2" creationId="{EA1C5C46-547C-4C27-B558-C5778B6432DD}"/>
          </ac:spMkLst>
        </pc:spChg>
        <pc:spChg chg="mod">
          <ac:chgData name="Chris Joly" userId="7b37e0d715ab801a" providerId="LiveId" clId="{99678DC2-DD7F-455F-AFA8-1025C9E84F1B}" dt="2019-10-20T21:06:09.756" v="1664" actId="20577"/>
          <ac:spMkLst>
            <pc:docMk/>
            <pc:sldMk cId="1570086799" sldId="271"/>
            <ac:spMk id="3" creationId="{FCF1539B-5FD1-49D5-8250-7C6BFDFEF3EB}"/>
          </ac:spMkLst>
        </pc:spChg>
        <pc:spChg chg="add mod">
          <ac:chgData name="Chris Joly" userId="7b37e0d715ab801a" providerId="LiveId" clId="{99678DC2-DD7F-455F-AFA8-1025C9E84F1B}" dt="2019-10-20T21:06:15.266" v="1672" actId="20577"/>
          <ac:spMkLst>
            <pc:docMk/>
            <pc:sldMk cId="1570086799" sldId="271"/>
            <ac:spMk id="4" creationId="{BF2CAAB6-734D-4F40-AD07-E6A438AE53E5}"/>
          </ac:spMkLst>
        </pc:spChg>
      </pc:sldChg>
      <pc:sldChg chg="modSp add">
        <pc:chgData name="Chris Joly" userId="7b37e0d715ab801a" providerId="LiveId" clId="{99678DC2-DD7F-455F-AFA8-1025C9E84F1B}" dt="2019-10-20T22:02:27.641" v="2534" actId="20577"/>
        <pc:sldMkLst>
          <pc:docMk/>
          <pc:sldMk cId="3667484068" sldId="272"/>
        </pc:sldMkLst>
        <pc:spChg chg="mod">
          <ac:chgData name="Chris Joly" userId="7b37e0d715ab801a" providerId="LiveId" clId="{99678DC2-DD7F-455F-AFA8-1025C9E84F1B}" dt="2019-10-20T21:49:02.825" v="2262" actId="20577"/>
          <ac:spMkLst>
            <pc:docMk/>
            <pc:sldMk cId="3667484068" sldId="272"/>
            <ac:spMk id="2" creationId="{C3EFF2A6-259F-4C49-B2C6-D5FAB56FF2CC}"/>
          </ac:spMkLst>
        </pc:spChg>
        <pc:spChg chg="mod">
          <ac:chgData name="Chris Joly" userId="7b37e0d715ab801a" providerId="LiveId" clId="{99678DC2-DD7F-455F-AFA8-1025C9E84F1B}" dt="2019-10-20T22:02:27.641" v="2534" actId="20577"/>
          <ac:spMkLst>
            <pc:docMk/>
            <pc:sldMk cId="3667484068" sldId="272"/>
            <ac:spMk id="3" creationId="{F980080D-5E6B-404D-B770-284F9B21ED8F}"/>
          </ac:spMkLst>
        </pc:spChg>
      </pc:sldChg>
      <pc:sldChg chg="del ord">
        <pc:chgData name="Chris Joly" userId="7b37e0d715ab801a" providerId="LiveId" clId="{99678DC2-DD7F-455F-AFA8-1025C9E84F1B}" dt="2019-10-20T22:07:44.638" v="2760" actId="2696"/>
        <pc:sldMkLst>
          <pc:docMk/>
          <pc:sldMk cId="1469521821" sldId="274"/>
        </pc:sldMkLst>
      </pc:sldChg>
      <pc:sldChg chg="add del">
        <pc:chgData name="Chris Joly" userId="7b37e0d715ab801a" providerId="LiveId" clId="{99678DC2-DD7F-455F-AFA8-1025C9E84F1B}" dt="2019-10-20T22:07:59.695" v="2761" actId="2696"/>
        <pc:sldMkLst>
          <pc:docMk/>
          <pc:sldMk cId="464666702" sldId="27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Desktop/Hackathons/Quantum%20Computing%20Hackathon/PseudoRandom%20critisicm%20graphi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141a884872e88fb/Desktop/Hackathons/Quantum%20Computing%20Hackathon/PseudoRandom%20critisicm%20graphi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b="1"/>
              <a:t>PSEUDO</a:t>
            </a:r>
            <a:r>
              <a:rPr lang="en-CA" b="1" baseline="0"/>
              <a:t> RANDOM NUMBER GENERATOR</a:t>
            </a:r>
            <a:endParaRPr lang="en-CA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6736813592251144E-2"/>
          <c:y val="0.17171296296296298"/>
          <c:w val="0.95851822792613561"/>
          <c:h val="0.7084109798775153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'[PseudoRandom critisicm graphics.xlsx]Sheet6'!$A$1:$A$181</c:f>
              <c:numCache>
                <c:formatCode>General</c:formatCode>
                <c:ptCount val="181"/>
                <c:pt idx="0">
                  <c:v>4.5999999999999996</c:v>
                </c:pt>
                <c:pt idx="1">
                  <c:v>8.9</c:v>
                </c:pt>
                <c:pt idx="2">
                  <c:v>8.4499999999999957</c:v>
                </c:pt>
                <c:pt idx="3">
                  <c:v>7.8250000000000277</c:v>
                </c:pt>
                <c:pt idx="4">
                  <c:v>7.8124999999999147</c:v>
                </c:pt>
                <c:pt idx="5">
                  <c:v>10.856250000000827</c:v>
                </c:pt>
                <c:pt idx="6">
                  <c:v>7.0031249999983984</c:v>
                </c:pt>
                <c:pt idx="7">
                  <c:v>7.1890625000253259</c:v>
                </c:pt>
                <c:pt idx="8">
                  <c:v>6.3882812499843382</c:v>
                </c:pt>
                <c:pt idx="9">
                  <c:v>11.416015625824929</c:v>
                </c:pt>
                <c:pt idx="10">
                  <c:v>8.1314453132127369</c:v>
                </c:pt>
                <c:pt idx="11">
                  <c:v>11.633691434954216</c:v>
                </c:pt>
                <c:pt idx="12">
                  <c:v>10.853955145058038</c:v>
                </c:pt>
                <c:pt idx="13">
                  <c:v>7.0095957885532627</c:v>
                </c:pt>
                <c:pt idx="14">
                  <c:v>7.1218910422741608</c:v>
                </c:pt>
                <c:pt idx="15">
                  <c:v>6.5042954799455543</c:v>
                </c:pt>
                <c:pt idx="16">
                  <c:v>9.3397931361027062</c:v>
                </c:pt>
                <c:pt idx="17">
                  <c:v>0.90358828233010868</c:v>
                </c:pt>
                <c:pt idx="18">
                  <c:v>11.238452482935847</c:v>
                </c:pt>
                <c:pt idx="19">
                  <c:v>8.1278861824624187</c:v>
                </c:pt>
                <c:pt idx="20">
                  <c:v>13.679987452044514</c:v>
                </c:pt>
                <c:pt idx="21">
                  <c:v>13.804168290557826</c:v>
                </c:pt>
                <c:pt idx="22">
                  <c:v>7.985832079327956</c:v>
                </c:pt>
                <c:pt idx="23">
                  <c:v>11.418385852679098</c:v>
                </c:pt>
                <c:pt idx="24">
                  <c:v>5.6529534365051575</c:v>
                </c:pt>
                <c:pt idx="25">
                  <c:v>7.9953562195074852</c:v>
                </c:pt>
                <c:pt idx="26">
                  <c:v>10.366974452183989</c:v>
                </c:pt>
                <c:pt idx="27">
                  <c:v>4.3948950317767164</c:v>
                </c:pt>
                <c:pt idx="28">
                  <c:v>2.885986695828727</c:v>
                </c:pt>
                <c:pt idx="29">
                  <c:v>8.5579636082630977</c:v>
                </c:pt>
                <c:pt idx="30">
                  <c:v>14.517499722657</c:v>
                </c:pt>
                <c:pt idx="31">
                  <c:v>13.468030460799266</c:v>
                </c:pt>
                <c:pt idx="32">
                  <c:v>11.538286400208314</c:v>
                </c:pt>
                <c:pt idx="33">
                  <c:v>5.4864500370879021</c:v>
                </c:pt>
                <c:pt idx="34">
                  <c:v>3.762269462610341</c:v>
                </c:pt>
                <c:pt idx="35">
                  <c:v>14.439480436360224</c:v>
                </c:pt>
                <c:pt idx="36">
                  <c:v>12.695247651986747</c:v>
                </c:pt>
                <c:pt idx="37">
                  <c:v>7.7654660960475539</c:v>
                </c:pt>
                <c:pt idx="38">
                  <c:v>5.9389954856273484</c:v>
                </c:pt>
                <c:pt idx="39">
                  <c:v>6.0516074460340761</c:v>
                </c:pt>
                <c:pt idx="40">
                  <c:v>9.0337599375672788</c:v>
                </c:pt>
                <c:pt idx="41">
                  <c:v>9.2794893484924685</c:v>
                </c:pt>
                <c:pt idx="42">
                  <c:v>13.550191931242534</c:v>
                </c:pt>
                <c:pt idx="43">
                  <c:v>12.188181071361484</c:v>
                </c:pt>
                <c:pt idx="44">
                  <c:v>9.2137013036671149</c:v>
                </c:pt>
                <c:pt idx="45">
                  <c:v>15.124617846110379</c:v>
                </c:pt>
                <c:pt idx="46">
                  <c:v>4.3459204420139059</c:v>
                </c:pt>
                <c:pt idx="47">
                  <c:v>2.1935785077185344</c:v>
                </c:pt>
                <c:pt idx="48">
                  <c:v>5.8787025690436572</c:v>
                </c:pt>
                <c:pt idx="49">
                  <c:v>3.3029338621363848</c:v>
                </c:pt>
                <c:pt idx="50">
                  <c:v>10.890936856167095</c:v>
                </c:pt>
                <c:pt idx="51">
                  <c:v>7.984689665819527</c:v>
                </c:pt>
                <c:pt idx="52">
                  <c:v>9.8234191803269582</c:v>
                </c:pt>
                <c:pt idx="53">
                  <c:v>3.2222325754445684</c:v>
                </c:pt>
                <c:pt idx="54">
                  <c:v>6.9178914041199757</c:v>
                </c:pt>
                <c:pt idx="55">
                  <c:v>7.3216283835730138</c:v>
                </c:pt>
                <c:pt idx="56">
                  <c:v>11.731804613378692</c:v>
                </c:pt>
                <c:pt idx="57">
                  <c:v>7.8722577697640084</c:v>
                </c:pt>
                <c:pt idx="58">
                  <c:v>5.8238412028322131</c:v>
                </c:pt>
                <c:pt idx="59">
                  <c:v>9.4563970913426161</c:v>
                </c:pt>
                <c:pt idx="60">
                  <c:v>2.2832759318930549</c:v>
                </c:pt>
                <c:pt idx="61">
                  <c:v>9.2142164578171961</c:v>
                </c:pt>
                <c:pt idx="62">
                  <c:v>11.311068405143139</c:v>
                </c:pt>
                <c:pt idx="63">
                  <c:v>6.6428539445907866</c:v>
                </c:pt>
                <c:pt idx="64">
                  <c:v>5.8850724891813542</c:v>
                </c:pt>
                <c:pt idx="65">
                  <c:v>8.3632158775633982</c:v>
                </c:pt>
                <c:pt idx="66">
                  <c:v>10.694752203920455</c:v>
                </c:pt>
                <c:pt idx="67">
                  <c:v>9.2098602042545394</c:v>
                </c:pt>
                <c:pt idx="68">
                  <c:v>13.08898913771705</c:v>
                </c:pt>
                <c:pt idx="69">
                  <c:v>9.1638005491026746</c:v>
                </c:pt>
                <c:pt idx="70">
                  <c:v>13.2268369371752</c:v>
                </c:pt>
                <c:pt idx="71">
                  <c:v>7.8275738007024209</c:v>
                </c:pt>
                <c:pt idx="72">
                  <c:v>7.8403980964228097</c:v>
                </c:pt>
                <c:pt idx="73">
                  <c:v>10.984319468165307</c:v>
                </c:pt>
                <c:pt idx="74">
                  <c:v>8.1298154324121015</c:v>
                </c:pt>
                <c:pt idx="75">
                  <c:v>13.169425332155924</c:v>
                </c:pt>
                <c:pt idx="76">
                  <c:v>13.102954984039286</c:v>
                </c:pt>
                <c:pt idx="77">
                  <c:v>5.8301811032823991</c:v>
                </c:pt>
                <c:pt idx="78">
                  <c:v>8.6942636202396528</c:v>
                </c:pt>
                <c:pt idx="79">
                  <c:v>9.3524623903198645</c:v>
                </c:pt>
                <c:pt idx="80">
                  <c:v>2.2865248635081876</c:v>
                </c:pt>
                <c:pt idx="81">
                  <c:v>5.7372773709777452</c:v>
                </c:pt>
                <c:pt idx="82">
                  <c:v>6.2044989839909093</c:v>
                </c:pt>
                <c:pt idx="83">
                  <c:v>10.50554040374082</c:v>
                </c:pt>
                <c:pt idx="84">
                  <c:v>8.6090265693066783</c:v>
                </c:pt>
                <c:pt idx="85">
                  <c:v>13.849143379277521</c:v>
                </c:pt>
                <c:pt idx="86">
                  <c:v>14.176105140689991</c:v>
                </c:pt>
                <c:pt idx="87">
                  <c:v>14.210460916831924</c:v>
                </c:pt>
                <c:pt idx="88">
                  <c:v>9.2152135883626656</c:v>
                </c:pt>
                <c:pt idx="89">
                  <c:v>10.873261096413419</c:v>
                </c:pt>
                <c:pt idx="90">
                  <c:v>6.0195468547694517</c:v>
                </c:pt>
                <c:pt idx="91">
                  <c:v>6.2835670120036902</c:v>
                </c:pt>
                <c:pt idx="92">
                  <c:v>4.0801701527821663</c:v>
                </c:pt>
                <c:pt idx="93">
                  <c:v>1.6197501312968647</c:v>
                </c:pt>
                <c:pt idx="94">
                  <c:v>12.115325315147858</c:v>
                </c:pt>
                <c:pt idx="95">
                  <c:v>9.4346173711667554</c:v>
                </c:pt>
                <c:pt idx="96">
                  <c:v>5.0153241142033878</c:v>
                </c:pt>
                <c:pt idx="97">
                  <c:v>4.5826681053913951</c:v>
                </c:pt>
                <c:pt idx="98">
                  <c:v>7.8873599839005948</c:v>
                </c:pt>
                <c:pt idx="99">
                  <c:v>6.3504215064626166</c:v>
                </c:pt>
                <c:pt idx="100">
                  <c:v>10.752191720363857</c:v>
                </c:pt>
                <c:pt idx="101">
                  <c:v>5.8674080470434546</c:v>
                </c:pt>
                <c:pt idx="102">
                  <c:v>9.9995347027543744</c:v>
                </c:pt>
                <c:pt idx="103">
                  <c:v>4.5574716300872922</c:v>
                </c:pt>
                <c:pt idx="104">
                  <c:v>6.8206199874025089</c:v>
                </c:pt>
                <c:pt idx="105">
                  <c:v>11.906229589028037</c:v>
                </c:pt>
                <c:pt idx="106">
                  <c:v>7.3501139615261089</c:v>
                </c:pt>
                <c:pt idx="107">
                  <c:v>10.883862174728407</c:v>
                </c:pt>
                <c:pt idx="108">
                  <c:v>7.554610973217244</c:v>
                </c:pt>
                <c:pt idx="109">
                  <c:v>8.9412993132274643</c:v>
                </c:pt>
                <c:pt idx="110">
                  <c:v>11.491416572618839</c:v>
                </c:pt>
                <c:pt idx="111">
                  <c:v>5.7706518520483208</c:v>
                </c:pt>
                <c:pt idx="112">
                  <c:v>10.618432960803588</c:v>
                </c:pt>
                <c:pt idx="113">
                  <c:v>2.2444864848241153</c:v>
                </c:pt>
                <c:pt idx="114">
                  <c:v>8.0842339141563961</c:v>
                </c:pt>
                <c:pt idx="115">
                  <c:v>8.3166481128424579</c:v>
                </c:pt>
                <c:pt idx="116">
                  <c:v>12.296808293502956</c:v>
                </c:pt>
                <c:pt idx="117">
                  <c:v>10.052924220476793</c:v>
                </c:pt>
                <c:pt idx="118">
                  <c:v>4.0224641630641784</c:v>
                </c:pt>
                <c:pt idx="119">
                  <c:v>7.8066576305688322</c:v>
                </c:pt>
                <c:pt idx="120">
                  <c:v>11.462535908503213</c:v>
                </c:pt>
                <c:pt idx="121">
                  <c:v>7.7168344868106971</c:v>
                </c:pt>
                <c:pt idx="122">
                  <c:v>12.570204665073668</c:v>
                </c:pt>
                <c:pt idx="123">
                  <c:v>6.36926230576886</c:v>
                </c:pt>
                <c:pt idx="124">
                  <c:v>7.6557497386211679</c:v>
                </c:pt>
                <c:pt idx="125">
                  <c:v>9.8539118511885491</c:v>
                </c:pt>
                <c:pt idx="126">
                  <c:v>8.2484840205919419</c:v>
                </c:pt>
                <c:pt idx="127">
                  <c:v>7.4787730457043082</c:v>
                </c:pt>
                <c:pt idx="128">
                  <c:v>8.5423742583865199</c:v>
                </c:pt>
                <c:pt idx="129">
                  <c:v>8.352458418674118</c:v>
                </c:pt>
                <c:pt idx="130">
                  <c:v>11.698225283959609</c:v>
                </c:pt>
                <c:pt idx="131">
                  <c:v>10.354694951522387</c:v>
                </c:pt>
                <c:pt idx="132">
                  <c:v>8.4225894399304693</c:v>
                </c:pt>
                <c:pt idx="133">
                  <c:v>8.5161650358956287</c:v>
                </c:pt>
                <c:pt idx="134">
                  <c:v>7.9309937915141901</c:v>
                </c:pt>
                <c:pt idx="135">
                  <c:v>10.188019389774855</c:v>
                </c:pt>
                <c:pt idx="136">
                  <c:v>1.9703211003876646</c:v>
                </c:pt>
                <c:pt idx="137">
                  <c:v>9.2541312080391194</c:v>
                </c:pt>
                <c:pt idx="138">
                  <c:v>8.8869536750454508</c:v>
                </c:pt>
                <c:pt idx="139">
                  <c:v>12.343825981878702</c:v>
                </c:pt>
                <c:pt idx="140">
                  <c:v>5.2286870868406474</c:v>
                </c:pt>
                <c:pt idx="141">
                  <c:v>6.3612010231974665</c:v>
                </c:pt>
                <c:pt idx="142">
                  <c:v>9.7028189439579009</c:v>
                </c:pt>
                <c:pt idx="143">
                  <c:v>4.6544626930519861</c:v>
                </c:pt>
                <c:pt idx="144">
                  <c:v>5.0261286621676575</c:v>
                </c:pt>
                <c:pt idx="145">
                  <c:v>4.463693210493016</c:v>
                </c:pt>
                <c:pt idx="146">
                  <c:v>8.0708499983560387</c:v>
                </c:pt>
                <c:pt idx="147">
                  <c:v>10.639997549050094</c:v>
                </c:pt>
                <c:pt idx="148">
                  <c:v>7.3334712685024357</c:v>
                </c:pt>
                <c:pt idx="149">
                  <c:v>8.4401247959317729</c:v>
                </c:pt>
                <c:pt idx="150">
                  <c:v>11.331474688729291</c:v>
                </c:pt>
                <c:pt idx="151">
                  <c:v>4.7413926968083544</c:v>
                </c:pt>
                <c:pt idx="152">
                  <c:v>3.7164911176437734</c:v>
                </c:pt>
                <c:pt idx="153">
                  <c:v>13.411392019545543</c:v>
                </c:pt>
                <c:pt idx="154">
                  <c:v>9.6195404703847096</c:v>
                </c:pt>
                <c:pt idx="155">
                  <c:v>0.71094336035277195</c:v>
                </c:pt>
                <c:pt idx="156">
                  <c:v>4.3210207984169173</c:v>
                </c:pt>
                <c:pt idx="157">
                  <c:v>7.2981337694432362</c:v>
                </c:pt>
                <c:pt idx="158">
                  <c:v>12.70139740113158</c:v>
                </c:pt>
                <c:pt idx="159">
                  <c:v>8.5395773780457453</c:v>
                </c:pt>
                <c:pt idx="160">
                  <c:v>7.3061790049765349</c:v>
                </c:pt>
                <c:pt idx="161">
                  <c:v>10.035110671997248</c:v>
                </c:pt>
                <c:pt idx="162">
                  <c:v>4.8096626747097915</c:v>
                </c:pt>
                <c:pt idx="163">
                  <c:v>8.3907015239725062</c:v>
                </c:pt>
                <c:pt idx="164">
                  <c:v>6.7097518887367613</c:v>
                </c:pt>
                <c:pt idx="165">
                  <c:v>4.1531288861841134</c:v>
                </c:pt>
                <c:pt idx="166">
                  <c:v>8.006381601957667</c:v>
                </c:pt>
                <c:pt idx="167">
                  <c:v>8.1393900901042855</c:v>
                </c:pt>
                <c:pt idx="168">
                  <c:v>9.4228688007382715</c:v>
                </c:pt>
                <c:pt idx="169">
                  <c:v>7.8038712196009854</c:v>
                </c:pt>
                <c:pt idx="170">
                  <c:v>8.3719116541335659</c:v>
                </c:pt>
                <c:pt idx="171">
                  <c:v>10.987553337833347</c:v>
                </c:pt>
                <c:pt idx="172">
                  <c:v>9.9403704202244612</c:v>
                </c:pt>
                <c:pt idx="173">
                  <c:v>7.9935924477538016</c:v>
                </c:pt>
                <c:pt idx="174">
                  <c:v>9.9927977491501778</c:v>
                </c:pt>
                <c:pt idx="175">
                  <c:v>3.7745436234776015</c:v>
                </c:pt>
                <c:pt idx="176">
                  <c:v>13.420540031747356</c:v>
                </c:pt>
                <c:pt idx="177">
                  <c:v>11.578021434120679</c:v>
                </c:pt>
                <c:pt idx="178">
                  <c:v>3.9551232147174282</c:v>
                </c:pt>
                <c:pt idx="179">
                  <c:v>10.796402865118894</c:v>
                </c:pt>
                <c:pt idx="180">
                  <c:v>5.6912319907121862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6-4021-9749-CD3B0885C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208976"/>
        <c:axId val="647278576"/>
      </c:lineChart>
      <c:catAx>
        <c:axId val="5412089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278576"/>
        <c:crosses val="autoZero"/>
        <c:auto val="1"/>
        <c:lblAlgn val="ctr"/>
        <c:lblOffset val="100"/>
        <c:noMultiLvlLbl val="0"/>
      </c:catAx>
      <c:valAx>
        <c:axId val="64727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208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b="1" dirty="0"/>
              <a:t>PSEUDO RANDOM NUMBER GENERATOR</a:t>
            </a:r>
          </a:p>
          <a:p>
            <a:pPr>
              <a:defRPr/>
            </a:pPr>
            <a:endParaRPr lang="en-CA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'[PseudoRandom critisicm graphics.xlsx]Sheet6 (2)'!$A$1:$A$181</c:f>
              <c:numCache>
                <c:formatCode>General</c:formatCode>
                <c:ptCount val="181"/>
                <c:pt idx="0">
                  <c:v>16</c:v>
                </c:pt>
                <c:pt idx="1">
                  <c:v>9.1878864801255986</c:v>
                </c:pt>
                <c:pt idx="2">
                  <c:v>3.5217734710422519</c:v>
                </c:pt>
                <c:pt idx="3">
                  <c:v>1.5950858334972509</c:v>
                </c:pt>
                <c:pt idx="4">
                  <c:v>7.7001044060061759</c:v>
                </c:pt>
                <c:pt idx="5">
                  <c:v>0.86268336882221774</c:v>
                </c:pt>
                <c:pt idx="6">
                  <c:v>11.440116342513647</c:v>
                </c:pt>
                <c:pt idx="7">
                  <c:v>13.96893873222507</c:v>
                </c:pt>
                <c:pt idx="8">
                  <c:v>13.812819736294841</c:v>
                </c:pt>
                <c:pt idx="9">
                  <c:v>13.637925090299177</c:v>
                </c:pt>
                <c:pt idx="10">
                  <c:v>2.41758996700446</c:v>
                </c:pt>
                <c:pt idx="11">
                  <c:v>2.4405991606781754</c:v>
                </c:pt>
                <c:pt idx="12">
                  <c:v>11.868011176139589</c:v>
                </c:pt>
                <c:pt idx="13">
                  <c:v>4.3392939598579687</c:v>
                </c:pt>
                <c:pt idx="14">
                  <c:v>6.6468379385551088</c:v>
                </c:pt>
                <c:pt idx="15">
                  <c:v>7.3667767439092131</c:v>
                </c:pt>
                <c:pt idx="16">
                  <c:v>9.6648846221869462</c:v>
                </c:pt>
                <c:pt idx="17">
                  <c:v>3.0377245620938993</c:v>
                </c:pt>
                <c:pt idx="18">
                  <c:v>3.8571243627038712</c:v>
                </c:pt>
                <c:pt idx="19">
                  <c:v>2.6041918938908566</c:v>
                </c:pt>
                <c:pt idx="20">
                  <c:v>15.170571945915071</c:v>
                </c:pt>
                <c:pt idx="21">
                  <c:v>0.74561070058553014</c:v>
                </c:pt>
                <c:pt idx="22">
                  <c:v>14.896934265752861</c:v>
                </c:pt>
                <c:pt idx="23">
                  <c:v>2.5457959290033614</c:v>
                </c:pt>
                <c:pt idx="24">
                  <c:v>7.0910022244006541</c:v>
                </c:pt>
                <c:pt idx="25">
                  <c:v>0.84762704873446637</c:v>
                </c:pt>
                <c:pt idx="26">
                  <c:v>5.6977443605314875</c:v>
                </c:pt>
                <c:pt idx="27">
                  <c:v>2.5530531362401234</c:v>
                </c:pt>
                <c:pt idx="28">
                  <c:v>10.080170712074505</c:v>
                </c:pt>
                <c:pt idx="29">
                  <c:v>4.8310548803510756</c:v>
                </c:pt>
                <c:pt idx="30">
                  <c:v>3.2179075211688541</c:v>
                </c:pt>
                <c:pt idx="31">
                  <c:v>15.948512080955879</c:v>
                </c:pt>
                <c:pt idx="32">
                  <c:v>7.3507599974127515</c:v>
                </c:pt>
                <c:pt idx="33">
                  <c:v>1.6812119091382556</c:v>
                </c:pt>
                <c:pt idx="34">
                  <c:v>9.7618200954566419</c:v>
                </c:pt>
                <c:pt idx="35">
                  <c:v>7.4643391216814052</c:v>
                </c:pt>
                <c:pt idx="36">
                  <c:v>10.395345246565739</c:v>
                </c:pt>
                <c:pt idx="37">
                  <c:v>2.2651854007326619</c:v>
                </c:pt>
                <c:pt idx="38">
                  <c:v>4.2374407653860544</c:v>
                </c:pt>
                <c:pt idx="39">
                  <c:v>9.5064582926961521</c:v>
                </c:pt>
                <c:pt idx="40">
                  <c:v>13.718478563734607</c:v>
                </c:pt>
                <c:pt idx="41">
                  <c:v>3.7330412596784299</c:v>
                </c:pt>
                <c:pt idx="42">
                  <c:v>12.713474460459111</c:v>
                </c:pt>
                <c:pt idx="43">
                  <c:v>4.823548238749936</c:v>
                </c:pt>
                <c:pt idx="44">
                  <c:v>15.818213886404919</c:v>
                </c:pt>
                <c:pt idx="45">
                  <c:v>2.4092974286813842</c:v>
                </c:pt>
                <c:pt idx="46">
                  <c:v>15.045285796043572</c:v>
                </c:pt>
                <c:pt idx="47">
                  <c:v>0.82022351362138579</c:v>
                </c:pt>
                <c:pt idx="48">
                  <c:v>11.256705496103677</c:v>
                </c:pt>
                <c:pt idx="49">
                  <c:v>5.3749792080434418</c:v>
                </c:pt>
                <c:pt idx="50">
                  <c:v>12.256003525993037</c:v>
                </c:pt>
                <c:pt idx="51">
                  <c:v>6.5838923758346937</c:v>
                </c:pt>
                <c:pt idx="52">
                  <c:v>8.8333589046660563</c:v>
                </c:pt>
                <c:pt idx="53">
                  <c:v>8.2634249555649149</c:v>
                </c:pt>
                <c:pt idx="54">
                  <c:v>15.971261703036362</c:v>
                </c:pt>
                <c:pt idx="55">
                  <c:v>6.2125867931918037</c:v>
                </c:pt>
                <c:pt idx="56">
                  <c:v>6.1728782746713478</c:v>
                </c:pt>
                <c:pt idx="57">
                  <c:v>3.2132842748987969</c:v>
                </c:pt>
                <c:pt idx="58">
                  <c:v>13.988807094766344</c:v>
                </c:pt>
                <c:pt idx="59">
                  <c:v>10.083912095748019</c:v>
                </c:pt>
                <c:pt idx="60">
                  <c:v>6.8793754367343354</c:v>
                </c:pt>
                <c:pt idx="61">
                  <c:v>8.7836674406598831</c:v>
                </c:pt>
                <c:pt idx="62">
                  <c:v>14.197606654493939</c:v>
                </c:pt>
                <c:pt idx="63">
                  <c:v>11.472347986356908</c:v>
                </c:pt>
                <c:pt idx="64">
                  <c:v>0.41227788723517733</c:v>
                </c:pt>
                <c:pt idx="65">
                  <c:v>1.4234642348028501</c:v>
                </c:pt>
                <c:pt idx="66">
                  <c:v>4.224163787708676</c:v>
                </c:pt>
                <c:pt idx="67">
                  <c:v>3.635983649879563</c:v>
                </c:pt>
                <c:pt idx="68">
                  <c:v>2.7534097756433766</c:v>
                </c:pt>
                <c:pt idx="69">
                  <c:v>12.97936641895285</c:v>
                </c:pt>
                <c:pt idx="70">
                  <c:v>3.6236830737107084</c:v>
                </c:pt>
                <c:pt idx="71">
                  <c:v>13.447716146396488</c:v>
                </c:pt>
                <c:pt idx="72">
                  <c:v>14.433735567588883</c:v>
                </c:pt>
                <c:pt idx="73">
                  <c:v>14.741719653255132</c:v>
                </c:pt>
                <c:pt idx="74">
                  <c:v>0.33407810789503856</c:v>
                </c:pt>
                <c:pt idx="75">
                  <c:v>4.2770611291566638</c:v>
                </c:pt>
                <c:pt idx="76">
                  <c:v>11.043640394224894</c:v>
                </c:pt>
                <c:pt idx="77">
                  <c:v>12.630322698913005</c:v>
                </c:pt>
                <c:pt idx="78">
                  <c:v>3.4235711102537607</c:v>
                </c:pt>
                <c:pt idx="79">
                  <c:v>7.5145786755538211</c:v>
                </c:pt>
                <c:pt idx="80">
                  <c:v>3.5558292924924899</c:v>
                </c:pt>
                <c:pt idx="81">
                  <c:v>0.22881866837997222</c:v>
                </c:pt>
                <c:pt idx="82">
                  <c:v>13.218854474062482</c:v>
                </c:pt>
                <c:pt idx="83">
                  <c:v>3.7437599648437754</c:v>
                </c:pt>
                <c:pt idx="84">
                  <c:v>1.3577952021250894</c:v>
                </c:pt>
                <c:pt idx="85">
                  <c:v>10.545514276008362</c:v>
                </c:pt>
                <c:pt idx="86">
                  <c:v>5.5290671285256394</c:v>
                </c:pt>
                <c:pt idx="87">
                  <c:v>3.7738188460689344</c:v>
                </c:pt>
                <c:pt idx="88">
                  <c:v>14.39307580773584</c:v>
                </c:pt>
                <c:pt idx="89">
                  <c:v>5.3114264963933238</c:v>
                </c:pt>
                <c:pt idx="90">
                  <c:v>14.883360519257621</c:v>
                </c:pt>
                <c:pt idx="91">
                  <c:v>9.939733164057543</c:v>
                </c:pt>
                <c:pt idx="92">
                  <c:v>8.1269963990489487</c:v>
                </c:pt>
                <c:pt idx="93">
                  <c:v>9.9133162833068127</c:v>
                </c:pt>
                <c:pt idx="94">
                  <c:v>9.7383172861773346</c:v>
                </c:pt>
                <c:pt idx="95">
                  <c:v>10.737538837247484</c:v>
                </c:pt>
                <c:pt idx="96">
                  <c:v>0.59187696516164578</c:v>
                </c:pt>
                <c:pt idx="97">
                  <c:v>4.779834326162927</c:v>
                </c:pt>
                <c:pt idx="98">
                  <c:v>12.040709045720178</c:v>
                </c:pt>
                <c:pt idx="99">
                  <c:v>8.7075796467743203</c:v>
                </c:pt>
                <c:pt idx="100">
                  <c:v>6.3716404636670632</c:v>
                </c:pt>
                <c:pt idx="101">
                  <c:v>2.400629486300204</c:v>
                </c:pt>
                <c:pt idx="102">
                  <c:v>11.49758936032049</c:v>
                </c:pt>
                <c:pt idx="103">
                  <c:v>14.868755764293383</c:v>
                </c:pt>
                <c:pt idx="104">
                  <c:v>0.68369153524690773</c:v>
                </c:pt>
                <c:pt idx="105">
                  <c:v>7.4380089386827422</c:v>
                </c:pt>
                <c:pt idx="106">
                  <c:v>13.227064305203385</c:v>
                </c:pt>
                <c:pt idx="107">
                  <c:v>8.702606910308532</c:v>
                </c:pt>
                <c:pt idx="108">
                  <c:v>3.7724324910714131</c:v>
                </c:pt>
                <c:pt idx="109">
                  <c:v>13.791513829358337</c:v>
                </c:pt>
                <c:pt idx="110">
                  <c:v>0.54674489359240397</c:v>
                </c:pt>
                <c:pt idx="111">
                  <c:v>3.7990008628439682</c:v>
                </c:pt>
                <c:pt idx="112">
                  <c:v>9.3259838038957241</c:v>
                </c:pt>
                <c:pt idx="113">
                  <c:v>13.075837420563403</c:v>
                </c:pt>
                <c:pt idx="114">
                  <c:v>13.554214167261307</c:v>
                </c:pt>
                <c:pt idx="115">
                  <c:v>15.292880445522314</c:v>
                </c:pt>
                <c:pt idx="116">
                  <c:v>15.043973950516374</c:v>
                </c:pt>
                <c:pt idx="117">
                  <c:v>15.98483590332944</c:v>
                </c:pt>
                <c:pt idx="118">
                  <c:v>15.084750325904679</c:v>
                </c:pt>
                <c:pt idx="119">
                  <c:v>9.9658508350439661</c:v>
                </c:pt>
                <c:pt idx="120">
                  <c:v>6.3650514232103887</c:v>
                </c:pt>
                <c:pt idx="121">
                  <c:v>15.233737476015449</c:v>
                </c:pt>
                <c:pt idx="122">
                  <c:v>9.1487336150730698</c:v>
                </c:pt>
                <c:pt idx="123">
                  <c:v>14.730443952855239</c:v>
                </c:pt>
                <c:pt idx="124">
                  <c:v>9.2162981789024343</c:v>
                </c:pt>
                <c:pt idx="125">
                  <c:v>2.6265025802540549</c:v>
                </c:pt>
                <c:pt idx="126">
                  <c:v>8.3865866097148682</c:v>
                </c:pt>
                <c:pt idx="127">
                  <c:v>15.504213815880576</c:v>
                </c:pt>
                <c:pt idx="128">
                  <c:v>6.9680710491702484</c:v>
                </c:pt>
                <c:pt idx="129">
                  <c:v>4.3001313128715992</c:v>
                </c:pt>
                <c:pt idx="130">
                  <c:v>5.2682242824548666</c:v>
                </c:pt>
                <c:pt idx="131">
                  <c:v>10.957771190704989</c:v>
                </c:pt>
                <c:pt idx="132">
                  <c:v>12.199001008624691</c:v>
                </c:pt>
                <c:pt idx="133">
                  <c:v>5.1749996324724634</c:v>
                </c:pt>
                <c:pt idx="134">
                  <c:v>7.5456249733178993E-2</c:v>
                </c:pt>
                <c:pt idx="135">
                  <c:v>4.6682302129574964</c:v>
                </c:pt>
                <c:pt idx="136">
                  <c:v>9.7036178329663016</c:v>
                </c:pt>
                <c:pt idx="137">
                  <c:v>7.9659183000212579</c:v>
                </c:pt>
                <c:pt idx="138">
                  <c:v>7.628787071302213</c:v>
                </c:pt>
                <c:pt idx="139">
                  <c:v>12.921597710020251</c:v>
                </c:pt>
                <c:pt idx="140">
                  <c:v>1.0139482838167169</c:v>
                </c:pt>
                <c:pt idx="141">
                  <c:v>5.3578919772126028</c:v>
                </c:pt>
                <c:pt idx="142">
                  <c:v>4.3515216151254208</c:v>
                </c:pt>
                <c:pt idx="143">
                  <c:v>12.078574438037322</c:v>
                </c:pt>
                <c:pt idx="144">
                  <c:v>14.78588841853707</c:v>
                </c:pt>
                <c:pt idx="145">
                  <c:v>12.237628113425671</c:v>
                </c:pt>
                <c:pt idx="146">
                  <c:v>11.807766096353589</c:v>
                </c:pt>
                <c:pt idx="147">
                  <c:v>1.4524529411883123</c:v>
                </c:pt>
                <c:pt idx="148">
                  <c:v>15.584352392221263</c:v>
                </c:pt>
                <c:pt idx="149">
                  <c:v>10.721330917374871</c:v>
                </c:pt>
                <c:pt idx="150">
                  <c:v>7.529545517927545</c:v>
                </c:pt>
                <c:pt idx="151">
                  <c:v>11.060160920366798</c:v>
                </c:pt>
                <c:pt idx="152">
                  <c:v>5.9633331139284564</c:v>
                </c:pt>
                <c:pt idx="153">
                  <c:v>15.631996146896199</c:v>
                </c:pt>
                <c:pt idx="154">
                  <c:v>9.5443215932082239</c:v>
                </c:pt>
                <c:pt idx="155">
                  <c:v>2.0683751854367074</c:v>
                </c:pt>
                <c:pt idx="156">
                  <c:v>4.5289010394080833</c:v>
                </c:pt>
                <c:pt idx="157">
                  <c:v>11.176282046122651</c:v>
                </c:pt>
                <c:pt idx="158">
                  <c:v>7.7027522512416908</c:v>
                </c:pt>
                <c:pt idx="159">
                  <c:v>2.1988541505388639</c:v>
                </c:pt>
                <c:pt idx="160">
                  <c:v>9.2952552753022246</c:v>
                </c:pt>
                <c:pt idx="161">
                  <c:v>12.679366457919059</c:v>
                </c:pt>
                <c:pt idx="162">
                  <c:v>0.54512756620169966</c:v>
                </c:pt>
                <c:pt idx="163">
                  <c:v>3.1911658007188635</c:v>
                </c:pt>
                <c:pt idx="164">
                  <c:v>4.6185355722027452</c:v>
                </c:pt>
                <c:pt idx="165">
                  <c:v>3.3618569115242281</c:v>
                </c:pt>
                <c:pt idx="166">
                  <c:v>13.158366659936291</c:v>
                </c:pt>
                <c:pt idx="167">
                  <c:v>15.245715952589308</c:v>
                </c:pt>
                <c:pt idx="168">
                  <c:v>0.81873281101070461</c:v>
                </c:pt>
                <c:pt idx="169">
                  <c:v>10.689119572347408</c:v>
                </c:pt>
                <c:pt idx="170">
                  <c:v>5.533258566614677</c:v>
                </c:pt>
                <c:pt idx="171">
                  <c:v>5.725188666104259</c:v>
                </c:pt>
                <c:pt idx="172">
                  <c:v>15.419119156556917</c:v>
                </c:pt>
                <c:pt idx="173">
                  <c:v>0.14073137673585734</c:v>
                </c:pt>
                <c:pt idx="174">
                  <c:v>12.685931768905448</c:v>
                </c:pt>
                <c:pt idx="175">
                  <c:v>4.4468110273137427</c:v>
                </c:pt>
                <c:pt idx="176">
                  <c:v>6.4999908105819486</c:v>
                </c:pt>
                <c:pt idx="177">
                  <c:v>0.24556151184151531</c:v>
                </c:pt>
                <c:pt idx="178">
                  <c:v>3.4182174388756721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97-4685-99AA-3F47C1464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8131536"/>
        <c:axId val="647335152"/>
      </c:lineChart>
      <c:catAx>
        <c:axId val="6281315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335152"/>
        <c:crosses val="autoZero"/>
        <c:auto val="1"/>
        <c:lblAlgn val="ctr"/>
        <c:lblOffset val="100"/>
        <c:noMultiLvlLbl val="0"/>
      </c:catAx>
      <c:valAx>
        <c:axId val="6473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13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5A1DE-1609-420F-81F3-7D4DB13D7B9A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53CBC-99AC-4998-AB99-1201BFFBEB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482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605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Are not truly random</a:t>
            </a:r>
          </a:p>
          <a:p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/>
              <a:t>There needs to be a seed to for the algorithm to run</a:t>
            </a:r>
          </a:p>
          <a:p>
            <a:endParaRPr lang="en-CA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/>
              <a:t>There are other methods to create RNGs, but are not mentioned here. Hardware RNGs are considered true RNGs. Quantum theoretically is a true RNG as well due to the random nature of qubits. No seed is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309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First one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7907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coordinates are generated from the array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7964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Adding K-mean clustering allows us to place larger squares in specific positions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291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Possible designs for the Maze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1511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53CBC-99AC-4998-AB99-1201BFFBEBC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23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7D7F-CEED-4A78-B5E5-E89B54A82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1CB7A-B423-4A89-8C01-00F16B771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3D2C6-A69D-4C4F-BD3A-33A6D28E5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A632E-7FF0-4231-9C84-3DECB250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1DE6A-676D-466C-8F0B-89B68C41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994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18A6-9A8F-4F55-94CF-A0478DCE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7A8A5-A6A1-4CE1-A465-E680E2990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B0907-C8BF-4A7E-A31A-6FFEFCD3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93AFD-2411-489F-A42A-C4B544A4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CFB7A-A2E2-4E54-92F8-E83E830CC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163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D3CFF-4B77-4934-8E2B-E9812827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528ED-3FC9-4A9A-940F-C1A4F465E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95196-F980-45E7-9B27-F257AD994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B1EDE-058D-41AF-AFD6-46C76CAE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E5101-2F67-41B9-B7C9-8962263F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25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FB79-2DB3-4905-A7BD-DAD14ECF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D41B-9FF8-4B10-896D-EBD58612D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16D3C-A640-4AFB-8891-842A8A896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59A08-D119-45D6-A52C-616CC7C0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B8019-6106-4F76-9206-7329DF29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1DC64-3738-4B91-AEA9-0F266395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101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439BF-802F-474E-BAF1-84AC42E7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37249-0988-43F6-AF0F-A406301CC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D4997-E873-4EA0-9537-E9DECAE6C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BE4A9A-9033-4E19-A4CA-F7094C677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FB4BA-3BB3-477E-A87C-41F19E015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57F622-8C92-4F0E-9318-27AA6EEFE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3A696-C85D-4403-B21B-93E5DF57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C5322C-2CFD-4B23-8CD0-41961F78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444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B2219-9388-44BC-B291-1E95C5BF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E26B4-5FE9-4B11-9C4E-B1EF39897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5001F5-89CE-4DFD-8D0B-1ED45FFD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FBC17-9740-4A7B-BE65-8FFC8C25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67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C5C9D1-FB80-460D-B007-B4FB3354F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A1113-052F-45B2-B2FE-EC0D09A76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2005D-9E5A-4AAF-8A86-158FEF4DA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854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496A-2007-401E-8E64-3A6ADD1B9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57BAA-68F6-432E-9AA0-733A7182D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54D5E-AE09-4057-90F7-662D181AC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25DF3-DC00-43C6-AAB6-37937386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3B44-AD78-4A06-B96C-341AF38F7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D91F06-0FBB-4A11-95E3-C8BB261D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69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6784-7FA0-4233-BDC6-676DFF6E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78EDB-4AA0-4D6C-9116-B39406949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B332-2557-4C10-9091-1107E3C4F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F5B16-AEE0-4C6D-9B7C-3158B4CD9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79729-CDA1-4ED3-B797-A9A9FA32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C935C-B94F-4765-AB0E-78348FB3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776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823B-1B40-43FC-A65A-E5106D8BF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31AB7E-12D0-4998-8255-785469BE8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E85CE-9884-46EB-A363-250CB7015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6A84-577E-4247-9A52-890D2E65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CB4BD-3142-4E91-BECC-49F91230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240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2D31C6-ED15-429C-BA04-8FB7D06F8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CB07C-AE40-459E-BD44-CC85AA2C4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DBE86-3303-40DA-800D-FF97B71C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F7499-8EBA-4DC0-8054-77440BAD2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A5C62-E4BF-4DDF-B9DE-DAE12927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796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627D84-0D37-443B-B6F3-B0361E1A7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93846-CE96-4766-B486-BBC0E64F7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3D7EE-C0DB-4E15-853B-623969E279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3A-8B25-4E5B-ADAD-5460FF4C014E}" type="datetimeFigureOut">
              <a:rPr lang="en-CA" smtClean="0"/>
              <a:t>2019-10-26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70A67-330F-4237-A31A-FAD6FB592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89636-11E9-4B7B-91FF-70AEBAEEF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A5DA2-CCD8-4E26-828E-1694968D147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432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A2F9-0B55-4ADF-A7E9-9D038F6C2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765" y="541338"/>
            <a:ext cx="10296939" cy="1193800"/>
          </a:xfrm>
        </p:spPr>
        <p:txBody>
          <a:bodyPr>
            <a:normAutofit/>
          </a:bodyPr>
          <a:lstStyle/>
          <a:p>
            <a:r>
              <a:rPr lang="en-CA" sz="6600">
                <a:solidFill>
                  <a:srgbClr val="FF0000"/>
                </a:solidFill>
              </a:rPr>
              <a:t> QUANTUM MAZE RUNNER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723E0-6D70-4CFF-9009-69622BEA3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4965" y="2934187"/>
            <a:ext cx="5009321" cy="2533719"/>
          </a:xfrm>
        </p:spPr>
        <p:txBody>
          <a:bodyPr>
            <a:normAutofit/>
          </a:bodyPr>
          <a:lstStyle/>
          <a:p>
            <a:r>
              <a:rPr lang="en-CA" b="1"/>
              <a:t>Artash Nath  </a:t>
            </a:r>
            <a:r>
              <a:rPr lang="en-CA" b="1">
                <a:solidFill>
                  <a:srgbClr val="FF0000"/>
                </a:solidFill>
              </a:rPr>
              <a:t>@wonrobot</a:t>
            </a:r>
            <a:endParaRPr lang="en-CA" b="1"/>
          </a:p>
          <a:p>
            <a:endParaRPr lang="en-CA" b="1"/>
          </a:p>
          <a:p>
            <a:r>
              <a:rPr lang="en-CA" b="1"/>
              <a:t>Amardeep Singh </a:t>
            </a:r>
            <a:r>
              <a:rPr lang="en-CA" b="1">
                <a:solidFill>
                  <a:srgbClr val="FF0000"/>
                </a:solidFill>
              </a:rPr>
              <a:t>@Amardeep2212</a:t>
            </a:r>
            <a:endParaRPr lang="en-CA" b="1"/>
          </a:p>
          <a:p>
            <a:endParaRPr lang="en-CA" b="1"/>
          </a:p>
          <a:p>
            <a:r>
              <a:rPr lang="en-CA" b="1"/>
              <a:t>Christopher Joly </a:t>
            </a:r>
            <a:r>
              <a:rPr lang="en-CA" b="1">
                <a:solidFill>
                  <a:srgbClr val="FF0000"/>
                </a:solidFill>
              </a:rPr>
              <a:t>@ChrisJoly93</a:t>
            </a:r>
            <a:endParaRPr lang="en-CA" b="1"/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2AE95C6-17E3-498D-98DB-36C7307D3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65" y="1800746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5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DF512-D527-476C-82EB-286431EA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4">
                    <a:lumMod val="50000"/>
                  </a:schemeClr>
                </a:solidFill>
              </a:rPr>
              <a:t>Presentation Structure</a:t>
            </a:r>
            <a:endParaRPr lang="en-CA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1A64B-2D7F-42BA-8C02-0B679BC12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u="sng"/>
              <a:t>Introduction</a:t>
            </a:r>
          </a:p>
          <a:p>
            <a:pPr marL="0" indent="0">
              <a:buNone/>
            </a:pPr>
            <a:endParaRPr lang="en-US"/>
          </a:p>
          <a:p>
            <a:r>
              <a:rPr lang="en-US" u="sng"/>
              <a:t>Pseudo Random Number Generators (PRNGs)</a:t>
            </a:r>
          </a:p>
          <a:p>
            <a:pPr marL="0" indent="0">
              <a:buNone/>
            </a:pPr>
            <a:endParaRPr lang="en-US"/>
          </a:p>
          <a:p>
            <a:r>
              <a:rPr lang="en-US" u="sng"/>
              <a:t>Quantum Randomization And Circuits</a:t>
            </a:r>
          </a:p>
          <a:p>
            <a:endParaRPr lang="en-US" u="sng"/>
          </a:p>
          <a:p>
            <a:r>
              <a:rPr lang="en-US" u="sng"/>
              <a:t>Labyrinth Creation With Random Scatter Points</a:t>
            </a:r>
          </a:p>
          <a:p>
            <a:pPr marL="0" indent="0">
              <a:buNone/>
            </a:pPr>
            <a:endParaRPr lang="en-US" u="sng"/>
          </a:p>
          <a:p>
            <a:r>
              <a:rPr lang="en-US" u="sng"/>
              <a:t>Results And DEMO</a:t>
            </a:r>
          </a:p>
        </p:txBody>
      </p:sp>
    </p:spTree>
    <p:extLst>
      <p:ext uri="{BB962C8B-B14F-4D97-AF65-F5344CB8AC3E}">
        <p14:creationId xmlns:p14="http://schemas.microsoft.com/office/powerpoint/2010/main" val="147265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AF824-9CDB-4A1B-8E68-94C9B7E8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solidFill>
                  <a:schemeClr val="accent4">
                    <a:lumMod val="50000"/>
                  </a:schemeClr>
                </a:solidFill>
              </a:rPr>
              <a:t>Pseudo Random Number Generators (PRNG)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06039-AF37-40D5-B42B-4A1E67267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2938"/>
            <a:ext cx="7020339" cy="435133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Not Truly Random</a:t>
            </a:r>
          </a:p>
          <a:p>
            <a:pPr marL="0" indent="0">
              <a:buNone/>
            </a:pPr>
            <a:endParaRPr lang="en-US" sz="3200">
              <a:solidFill>
                <a:srgbClr val="0070C0"/>
              </a:solidFill>
            </a:endParaRPr>
          </a:p>
          <a:p>
            <a:r>
              <a:rPr lang="en-US" sz="3200">
                <a:solidFill>
                  <a:srgbClr val="0070C0"/>
                </a:solidFill>
              </a:rPr>
              <a:t>Needs predefined ‘seed’ therefore can be recreated</a:t>
            </a:r>
          </a:p>
          <a:p>
            <a:endParaRPr lang="en-US" sz="3200">
              <a:solidFill>
                <a:srgbClr val="0070C0"/>
              </a:solidFill>
            </a:endParaRPr>
          </a:p>
          <a:p>
            <a:r>
              <a:rPr lang="en-US" sz="3200">
                <a:solidFill>
                  <a:srgbClr val="0070C0"/>
                </a:solidFill>
              </a:rPr>
              <a:t>Current RNGs use mathematical algorithms to generate random numbers. Initializes algorithm with seed</a:t>
            </a:r>
          </a:p>
        </p:txBody>
      </p:sp>
    </p:spTree>
    <p:extLst>
      <p:ext uri="{BB962C8B-B14F-4D97-AF65-F5344CB8AC3E}">
        <p14:creationId xmlns:p14="http://schemas.microsoft.com/office/powerpoint/2010/main" val="315563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877CE-80BF-45D1-8B9B-F11BA8D5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Example of PRNGs</a:t>
            </a:r>
            <a:endParaRPr lang="en-CA" sz="4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DFA9AD-9B39-45EC-9F0B-4CC8CD3C8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0595882"/>
              </p:ext>
            </p:extLst>
          </p:nvPr>
        </p:nvGraphicFramePr>
        <p:xfrm>
          <a:off x="647700" y="4318782"/>
          <a:ext cx="10515600" cy="229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B9D3E8D-DF18-4C09-A63F-3D8D145B3B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249460"/>
              </p:ext>
            </p:extLst>
          </p:nvPr>
        </p:nvGraphicFramePr>
        <p:xfrm>
          <a:off x="828261" y="1690688"/>
          <a:ext cx="1038224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8665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8FFE-AABE-436A-9AC7-F1EA9E011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solidFill>
                  <a:schemeClr val="accent4">
                    <a:lumMod val="50000"/>
                  </a:schemeClr>
                </a:solidFill>
              </a:rPr>
              <a:t>Quantum Randomization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1400E-3165-46A9-93BE-E1B4A6870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0029" cy="2557689"/>
          </a:xfrm>
        </p:spPr>
        <p:txBody>
          <a:bodyPr>
            <a:normAutofit/>
          </a:bodyPr>
          <a:lstStyle/>
          <a:p>
            <a:r>
              <a:rPr lang="en-US" sz="3200"/>
              <a:t>Qubits in superposition produce random numbers </a:t>
            </a:r>
          </a:p>
          <a:p>
            <a:r>
              <a:rPr lang="en-US" sz="3200"/>
              <a:t>It is between 0 and 1 at any point in time, but collapses into either when measured</a:t>
            </a:r>
            <a:endParaRPr lang="en-CA" sz="3200"/>
          </a:p>
        </p:txBody>
      </p:sp>
      <p:pic>
        <p:nvPicPr>
          <p:cNvPr id="1028" name="Picture 4" descr="Image result for quantum superposition 0 1 picture">
            <a:extLst>
              <a:ext uri="{FF2B5EF4-FFF2-40B4-BE49-F238E27FC236}">
                <a16:creationId xmlns:a16="http://schemas.microsoft.com/office/drawing/2014/main" id="{31E1C483-7EC9-46D3-A629-F4B4B7814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693" y="730477"/>
            <a:ext cx="5393297" cy="539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91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8FFE-AABE-436A-9AC7-F1EA9E011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365125"/>
            <a:ext cx="10700657" cy="1325563"/>
          </a:xfrm>
        </p:spPr>
        <p:txBody>
          <a:bodyPr/>
          <a:lstStyle/>
          <a:p>
            <a:r>
              <a:rPr lang="en-CA" b="1">
                <a:solidFill>
                  <a:schemeClr val="accent4">
                    <a:lumMod val="50000"/>
                  </a:schemeClr>
                </a:solidFill>
              </a:rPr>
              <a:t>Quantum Circuit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95DB929-EDE7-4CFB-8547-1E0BFCC35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2" y="1027906"/>
            <a:ext cx="12192000" cy="560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3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8FFE-AABE-436A-9AC7-F1EA9E011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solidFill>
                  <a:schemeClr val="accent4">
                    <a:lumMod val="50000"/>
                  </a:schemeClr>
                </a:solidFill>
              </a:rPr>
              <a:t>Quantum Randomization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1400E-3165-46A9-93BE-E1B4A6870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0029" cy="4351338"/>
          </a:xfrm>
        </p:spPr>
        <p:txBody>
          <a:bodyPr>
            <a:normAutofit/>
          </a:bodyPr>
          <a:lstStyle/>
          <a:p>
            <a:r>
              <a:rPr lang="en-US" sz="3200"/>
              <a:t>4 Qubits are in superposition, and the chances of each qubit at measurement becoming 0 or 1 is 50%.</a:t>
            </a:r>
          </a:p>
          <a:p>
            <a:r>
              <a:rPr lang="en-US" sz="3200"/>
              <a:t>The chance for each combination is random</a:t>
            </a:r>
            <a:endParaRPr lang="en-CA" sz="320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5551063-6182-45AB-B74D-CE002529A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9" r="13095"/>
          <a:stretch/>
        </p:blipFill>
        <p:spPr>
          <a:xfrm>
            <a:off x="8186055" y="172402"/>
            <a:ext cx="2902859" cy="65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70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F2A6-259F-4C49-B2C6-D5FAB56F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accent4">
                    <a:lumMod val="50000"/>
                  </a:schemeClr>
                </a:solidFill>
              </a:rPr>
              <a:t>From Binary to Random Numbers</a:t>
            </a:r>
            <a:endParaRPr lang="en-CA" i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0080D-5E6B-404D-B770-284F9B21E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rgbClr val="0070C0"/>
                </a:solidFill>
              </a:rPr>
              <a:t>Quantum Circuit provides us an array of 20 binary numbers from collapsed qubits</a:t>
            </a:r>
          </a:p>
          <a:p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In a nested for loop, we multiply each value in the array by 2</a:t>
            </a:r>
            <a:r>
              <a:rPr lang="en-US" baseline="30000">
                <a:solidFill>
                  <a:srgbClr val="0070C0"/>
                </a:solidFill>
              </a:rPr>
              <a:t>-n</a:t>
            </a:r>
          </a:p>
          <a:p>
            <a:pPr marL="0" indent="0">
              <a:buNone/>
            </a:pPr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This process is repeated through out the whole array of 20 binary digits</a:t>
            </a:r>
          </a:p>
          <a:p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Final random number between 1 and 0 will be composed by a combination of all the binary digits</a:t>
            </a:r>
            <a:endParaRPr lang="en-CA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84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5D88E55-B999-4E3F-BBEB-5E4D1939F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5" b="3221"/>
          <a:stretch/>
        </p:blipFill>
        <p:spPr>
          <a:xfrm>
            <a:off x="3402278" y="2146852"/>
            <a:ext cx="8672324" cy="2146852"/>
          </a:xfr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5636FB-086F-4944-A8A3-BD61D6A1E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4" b="3645"/>
          <a:stretch/>
        </p:blipFill>
        <p:spPr>
          <a:xfrm>
            <a:off x="3442093" y="0"/>
            <a:ext cx="8592696" cy="2146852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0DFC43D-7717-4612-97E3-0B16A64414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7" b="3271"/>
          <a:stretch/>
        </p:blipFill>
        <p:spPr>
          <a:xfrm>
            <a:off x="3442093" y="4628322"/>
            <a:ext cx="8592695" cy="2146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73D826-9504-41D0-9713-0073B8589942}"/>
              </a:ext>
            </a:extLst>
          </p:cNvPr>
          <p:cNvSpPr txBox="1"/>
          <p:nvPr/>
        </p:nvSpPr>
        <p:spPr>
          <a:xfrm>
            <a:off x="117398" y="1944547"/>
            <a:ext cx="3523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Quantum Results using 14 Qubit Computer ibmq_16_melbourne</a:t>
            </a:r>
            <a:endParaRPr lang="en-CA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81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FF242F9-B523-47E9-857C-78C72F43A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52" y="269080"/>
            <a:ext cx="8170301" cy="2383004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D7C1C6-3159-4329-B30D-8AF25E52B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53" y="2188351"/>
            <a:ext cx="8170300" cy="2383004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B52F11-08B9-4642-8C8F-0F989A344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53" y="4474996"/>
            <a:ext cx="8170301" cy="23830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B27A02-2FA3-466A-A645-17B3DA16F24C}"/>
              </a:ext>
            </a:extLst>
          </p:cNvPr>
          <p:cNvSpPr txBox="1"/>
          <p:nvPr/>
        </p:nvSpPr>
        <p:spPr>
          <a:xfrm>
            <a:off x="281101" y="2129742"/>
            <a:ext cx="3993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Quantum Results using 4 Qubit Quantum computer </a:t>
            </a:r>
            <a:r>
              <a:rPr lang="en-US" sz="3000" dirty="0" err="1">
                <a:solidFill>
                  <a:srgbClr val="FF0000"/>
                </a:solidFill>
              </a:rPr>
              <a:t>ibmq_vigo</a:t>
            </a:r>
            <a:endParaRPr lang="en-CA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57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DF15-038C-4BE9-8768-2DE1B63F6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181" y="352531"/>
            <a:ext cx="10515600" cy="1132843"/>
          </a:xfrm>
        </p:spPr>
        <p:txBody>
          <a:bodyPr/>
          <a:lstStyle/>
          <a:p>
            <a:r>
              <a:rPr lang="en-CA">
                <a:solidFill>
                  <a:schemeClr val="accent4">
                    <a:lumMod val="50000"/>
                  </a:schemeClr>
                </a:solidFill>
              </a:rPr>
              <a:t>Randomly Generated Points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FF99A2-3516-498A-B9CB-EDE1BA1A1D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38" t="36901" r="13380" b="11218"/>
          <a:stretch/>
        </p:blipFill>
        <p:spPr>
          <a:xfrm>
            <a:off x="1423181" y="1444009"/>
            <a:ext cx="7321102" cy="541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79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9673-FD90-4D8A-9CB4-CE94D178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33" y="269170"/>
            <a:ext cx="9491009" cy="1325563"/>
          </a:xfrm>
        </p:spPr>
        <p:txBody>
          <a:bodyPr>
            <a:normAutofit/>
          </a:bodyPr>
          <a:lstStyle/>
          <a:p>
            <a:r>
              <a:rPr lang="en-CA">
                <a:solidFill>
                  <a:schemeClr val="accent4">
                    <a:lumMod val="50000"/>
                  </a:schemeClr>
                </a:solidFill>
              </a:rPr>
              <a:t>Adding K-means Clustering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113DB0-FDD0-47D0-9687-7D2A74489668}"/>
              </a:ext>
            </a:extLst>
          </p:cNvPr>
          <p:cNvGrpSpPr/>
          <p:nvPr/>
        </p:nvGrpSpPr>
        <p:grpSpPr>
          <a:xfrm>
            <a:off x="1411034" y="1480457"/>
            <a:ext cx="7413652" cy="5377544"/>
            <a:chOff x="1091721" y="1581168"/>
            <a:chExt cx="6994941" cy="51537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8F652F6-C49E-4A0D-9326-14AAD8EB2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938" t="36901" r="13380" b="11218"/>
            <a:stretch/>
          </p:blipFill>
          <p:spPr>
            <a:xfrm>
              <a:off x="1091721" y="1581168"/>
              <a:ext cx="6969175" cy="515373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69598E9-DF75-4736-8A83-BEACC2F19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32000"/>
            </a:blip>
            <a:srcRect l="8394" t="4220" r="2978" b="10880"/>
            <a:stretch/>
          </p:blipFill>
          <p:spPr>
            <a:xfrm>
              <a:off x="1628224" y="1690688"/>
              <a:ext cx="6458438" cy="4202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772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CB56-F969-490A-AB5A-3BF3470F2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9780"/>
          </a:xfrm>
        </p:spPr>
        <p:txBody>
          <a:bodyPr>
            <a:normAutofit/>
          </a:bodyPr>
          <a:lstStyle/>
          <a:p>
            <a:r>
              <a:rPr lang="en-CA" b="1">
                <a:solidFill>
                  <a:schemeClr val="accent4">
                    <a:lumMod val="50000"/>
                  </a:schemeClr>
                </a:solidFill>
              </a:rPr>
              <a:t>Possible Labyrinth Icons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036091-D279-462C-853E-D10A60EBB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29" t="4407" r="2980" b="9019"/>
          <a:stretch/>
        </p:blipFill>
        <p:spPr>
          <a:xfrm>
            <a:off x="239152" y="1828796"/>
            <a:ext cx="3654029" cy="2391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191873-A992-4C96-8565-C139B3DA14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03" t="3088" r="2707" b="10339"/>
          <a:stretch/>
        </p:blipFill>
        <p:spPr>
          <a:xfrm>
            <a:off x="4114240" y="1800660"/>
            <a:ext cx="3654030" cy="2391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CFAEC1-360E-452E-BB54-7D2AE331BC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57" t="6164" r="3761" b="10439"/>
          <a:stretch/>
        </p:blipFill>
        <p:spPr>
          <a:xfrm>
            <a:off x="8059669" y="1800659"/>
            <a:ext cx="3741596" cy="2391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E33A1A-EA6F-4A3D-9DDF-23C87D71A9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18" t="5870" r="4205" b="17598"/>
          <a:stretch/>
        </p:blipFill>
        <p:spPr>
          <a:xfrm>
            <a:off x="239151" y="4403183"/>
            <a:ext cx="3654029" cy="2188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28F8FA-AE0E-4EA9-954E-604E77988D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24" t="3518" r="5634" b="15822"/>
          <a:stretch/>
        </p:blipFill>
        <p:spPr>
          <a:xfrm>
            <a:off x="4114240" y="4403183"/>
            <a:ext cx="3654029" cy="2230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8448E3-3219-4883-8EEA-B2AC01C454A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874" t="7043" r="6687" b="14734"/>
          <a:stretch/>
        </p:blipFill>
        <p:spPr>
          <a:xfrm>
            <a:off x="8059668" y="4378880"/>
            <a:ext cx="3741596" cy="23020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343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4DA9-D137-47E2-BD3A-455FAAEC7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b="1">
                <a:solidFill>
                  <a:schemeClr val="accent4">
                    <a:lumMod val="50000"/>
                  </a:schemeClr>
                </a:solidFill>
              </a:rPr>
              <a:t>Example Labyrinth Solution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A808658-FA0D-4AA2-9610-E2F6191AB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64" y="1874057"/>
            <a:ext cx="7416754" cy="461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21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475D9-F52A-4589-AAC8-888FB02B0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2792" y="2385877"/>
            <a:ext cx="4146415" cy="2086245"/>
          </a:xfrm>
        </p:spPr>
        <p:txBody>
          <a:bodyPr>
            <a:normAutofit/>
          </a:bodyPr>
          <a:lstStyle/>
          <a:p>
            <a:r>
              <a:rPr lang="en-CA" sz="9600" b="1">
                <a:solidFill>
                  <a:schemeClr val="accent4">
                    <a:lumMod val="50000"/>
                  </a:schemeClr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18737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PresentationFormat>Widescreen</PresentationFormat>
  <Paragraphs>63</Paragraphs>
  <Slides>15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 QUANTUM MAZE RUNNER</vt:lpstr>
      <vt:lpstr>Presentation Structure</vt:lpstr>
      <vt:lpstr>Pseudo Random Number Generators (PRNG)</vt:lpstr>
      <vt:lpstr>Example of PRNGs</vt:lpstr>
      <vt:lpstr>Quantum Randomization</vt:lpstr>
      <vt:lpstr>Quantum Circuit</vt:lpstr>
      <vt:lpstr>Quantum Randomization</vt:lpstr>
      <vt:lpstr>From Binary to Random Numbers</vt:lpstr>
      <vt:lpstr>PowerPoint Presentation</vt:lpstr>
      <vt:lpstr>PowerPoint Presentation</vt:lpstr>
      <vt:lpstr>Randomly Generated Points</vt:lpstr>
      <vt:lpstr>Adding K-means Clustering</vt:lpstr>
      <vt:lpstr>Possible Labyrinth Icons</vt:lpstr>
      <vt:lpstr>Example Labyrinth Solution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robot robot</dc:creator>
  <cp:lastModifiedBy>Vikas Nath</cp:lastModifiedBy>
  <cp:revision>2</cp:revision>
  <dcterms:created xsi:type="dcterms:W3CDTF">2019-10-20T16:39:54Z</dcterms:created>
  <dcterms:modified xsi:type="dcterms:W3CDTF">2019-10-27T00:20:47Z</dcterms:modified>
</cp:coreProperties>
</file>