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0" r:id="rId3"/>
    <p:sldId id="282" r:id="rId4"/>
    <p:sldId id="285" r:id="rId5"/>
    <p:sldId id="286" r:id="rId6"/>
    <p:sldId id="284" r:id="rId7"/>
    <p:sldId id="28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00F413-EF51-4CB5-AFE7-3974F4065C60}" v="13" dt="2018-10-14T19:06:48.6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kas Nath" userId="9141a884872e88fb" providerId="LiveId" clId="{C700F413-EF51-4CB5-AFE7-3974F4065C60}"/>
    <pc:docChg chg="undo custSel addSld delSld modSld sldOrd">
      <pc:chgData name="Vikas Nath" userId="9141a884872e88fb" providerId="LiveId" clId="{C700F413-EF51-4CB5-AFE7-3974F4065C60}" dt="2018-10-14T19:06:48.687" v="572"/>
      <pc:docMkLst>
        <pc:docMk/>
      </pc:docMkLst>
      <pc:sldChg chg="addSp delSp modSp">
        <pc:chgData name="Vikas Nath" userId="9141a884872e88fb" providerId="LiveId" clId="{C700F413-EF51-4CB5-AFE7-3974F4065C60}" dt="2018-10-14T19:04:45.753" v="410" actId="1076"/>
        <pc:sldMkLst>
          <pc:docMk/>
          <pc:sldMk cId="809973211" sldId="256"/>
        </pc:sldMkLst>
        <pc:spChg chg="mod">
          <ac:chgData name="Vikas Nath" userId="9141a884872e88fb" providerId="LiveId" clId="{C700F413-EF51-4CB5-AFE7-3974F4065C60}" dt="2018-10-14T18:56:48.314" v="114" actId="20577"/>
          <ac:spMkLst>
            <pc:docMk/>
            <pc:sldMk cId="809973211" sldId="256"/>
            <ac:spMk id="5" creationId="{E112F0E4-A1AA-4594-BF27-9DA241581AD7}"/>
          </ac:spMkLst>
        </pc:spChg>
        <pc:spChg chg="mod">
          <ac:chgData name="Vikas Nath" userId="9141a884872e88fb" providerId="LiveId" clId="{C700F413-EF51-4CB5-AFE7-3974F4065C60}" dt="2018-10-14T18:56:39.842" v="97" actId="20577"/>
          <ac:spMkLst>
            <pc:docMk/>
            <pc:sldMk cId="809973211" sldId="256"/>
            <ac:spMk id="6" creationId="{93C03D69-0C9A-4D36-9F56-246DEBF9B31B}"/>
          </ac:spMkLst>
        </pc:spChg>
        <pc:spChg chg="add del mod">
          <ac:chgData name="Vikas Nath" userId="9141a884872e88fb" providerId="LiveId" clId="{C700F413-EF51-4CB5-AFE7-3974F4065C60}" dt="2018-10-14T18:56:52.413" v="116"/>
          <ac:spMkLst>
            <pc:docMk/>
            <pc:sldMk cId="809973211" sldId="256"/>
            <ac:spMk id="11" creationId="{488DE446-6165-4C5E-8C82-156CEBF50921}"/>
          </ac:spMkLst>
        </pc:spChg>
        <pc:spChg chg="add mod">
          <ac:chgData name="Vikas Nath" userId="9141a884872e88fb" providerId="LiveId" clId="{C700F413-EF51-4CB5-AFE7-3974F4065C60}" dt="2018-10-14T19:04:45.753" v="410" actId="1076"/>
          <ac:spMkLst>
            <pc:docMk/>
            <pc:sldMk cId="809973211" sldId="256"/>
            <ac:spMk id="12" creationId="{9FF80FAB-57C1-4DA6-9DEB-4FED51D1C817}"/>
          </ac:spMkLst>
        </pc:spChg>
        <pc:picChg chg="add del mod">
          <ac:chgData name="Vikas Nath" userId="9141a884872e88fb" providerId="LiveId" clId="{C700F413-EF51-4CB5-AFE7-3974F4065C60}" dt="2018-10-14T18:55:04.230" v="35"/>
          <ac:picMkLst>
            <pc:docMk/>
            <pc:sldMk cId="809973211" sldId="256"/>
            <ac:picMk id="8" creationId="{EC911055-B085-4CCB-8A1B-3122CF414149}"/>
          </ac:picMkLst>
        </pc:picChg>
        <pc:picChg chg="add mod">
          <ac:chgData name="Vikas Nath" userId="9141a884872e88fb" providerId="LiveId" clId="{C700F413-EF51-4CB5-AFE7-3974F4065C60}" dt="2018-10-14T18:56:54.288" v="117" actId="1076"/>
          <ac:picMkLst>
            <pc:docMk/>
            <pc:sldMk cId="809973211" sldId="256"/>
            <ac:picMk id="10" creationId="{03622B99-CD56-41F5-8B90-D09A4FF09879}"/>
          </ac:picMkLst>
        </pc:picChg>
      </pc:sldChg>
      <pc:sldChg chg="modSp">
        <pc:chgData name="Vikas Nath" userId="9141a884872e88fb" providerId="LiveId" clId="{C700F413-EF51-4CB5-AFE7-3974F4065C60}" dt="2018-10-14T19:05:51.058" v="541" actId="20577"/>
        <pc:sldMkLst>
          <pc:docMk/>
          <pc:sldMk cId="535295419" sldId="280"/>
        </pc:sldMkLst>
        <pc:spChg chg="mod">
          <ac:chgData name="Vikas Nath" userId="9141a884872e88fb" providerId="LiveId" clId="{C700F413-EF51-4CB5-AFE7-3974F4065C60}" dt="2018-10-14T19:05:51.058" v="541" actId="20577"/>
          <ac:spMkLst>
            <pc:docMk/>
            <pc:sldMk cId="535295419" sldId="280"/>
            <ac:spMk id="5" creationId="{EB55B02A-4A86-4836-B69F-2CAF4675227E}"/>
          </ac:spMkLst>
        </pc:spChg>
        <pc:spChg chg="mod">
          <ac:chgData name="Vikas Nath" userId="9141a884872e88fb" providerId="LiveId" clId="{C700F413-EF51-4CB5-AFE7-3974F4065C60}" dt="2018-10-14T18:57:39.520" v="135" actId="20577"/>
          <ac:spMkLst>
            <pc:docMk/>
            <pc:sldMk cId="535295419" sldId="280"/>
            <ac:spMk id="12" creationId="{07E4FD28-5247-4829-AF66-84C280FEB46F}"/>
          </ac:spMkLst>
        </pc:spChg>
      </pc:sldChg>
      <pc:sldChg chg="modSp ord">
        <pc:chgData name="Vikas Nath" userId="9141a884872e88fb" providerId="LiveId" clId="{C700F413-EF51-4CB5-AFE7-3974F4065C60}" dt="2018-10-14T19:06:18.087" v="570" actId="20577"/>
        <pc:sldMkLst>
          <pc:docMk/>
          <pc:sldMk cId="1773805590" sldId="282"/>
        </pc:sldMkLst>
        <pc:spChg chg="mod">
          <ac:chgData name="Vikas Nath" userId="9141a884872e88fb" providerId="LiveId" clId="{C700F413-EF51-4CB5-AFE7-3974F4065C60}" dt="2018-10-14T19:06:18.087" v="570" actId="20577"/>
          <ac:spMkLst>
            <pc:docMk/>
            <pc:sldMk cId="1773805590" sldId="282"/>
            <ac:spMk id="2" creationId="{753D8084-BD28-4F71-B971-C64D195B7DBB}"/>
          </ac:spMkLst>
        </pc:spChg>
        <pc:spChg chg="mod">
          <ac:chgData name="Vikas Nath" userId="9141a884872e88fb" providerId="LiveId" clId="{C700F413-EF51-4CB5-AFE7-3974F4065C60}" dt="2018-10-14T18:58:45.233" v="159" actId="1076"/>
          <ac:spMkLst>
            <pc:docMk/>
            <pc:sldMk cId="1773805590" sldId="282"/>
            <ac:spMk id="4" creationId="{5931DD0D-BAE0-4A68-BAB7-B7FB8149A758}"/>
          </ac:spMkLst>
        </pc:spChg>
        <pc:spChg chg="mod">
          <ac:chgData name="Vikas Nath" userId="9141a884872e88fb" providerId="LiveId" clId="{C700F413-EF51-4CB5-AFE7-3974F4065C60}" dt="2018-10-14T18:58:37.849" v="158" actId="113"/>
          <ac:spMkLst>
            <pc:docMk/>
            <pc:sldMk cId="1773805590" sldId="282"/>
            <ac:spMk id="8" creationId="{5F7EC7F3-F965-47C0-A497-1FD7BB1C23C0}"/>
          </ac:spMkLst>
        </pc:spChg>
        <pc:spChg chg="mod">
          <ac:chgData name="Vikas Nath" userId="9141a884872e88fb" providerId="LiveId" clId="{C700F413-EF51-4CB5-AFE7-3974F4065C60}" dt="2018-10-14T18:59:42.144" v="218" actId="1076"/>
          <ac:spMkLst>
            <pc:docMk/>
            <pc:sldMk cId="1773805590" sldId="282"/>
            <ac:spMk id="12" creationId="{F32369F5-1539-42E3-B163-30556EF6D777}"/>
          </ac:spMkLst>
        </pc:spChg>
        <pc:spChg chg="mod">
          <ac:chgData name="Vikas Nath" userId="9141a884872e88fb" providerId="LiveId" clId="{C700F413-EF51-4CB5-AFE7-3974F4065C60}" dt="2018-10-14T18:59:32.067" v="214" actId="20577"/>
          <ac:spMkLst>
            <pc:docMk/>
            <pc:sldMk cId="1773805590" sldId="282"/>
            <ac:spMk id="13" creationId="{52DFDA14-176B-442C-8580-340EEE6FB8C7}"/>
          </ac:spMkLst>
        </pc:spChg>
        <pc:spChg chg="mod">
          <ac:chgData name="Vikas Nath" userId="9141a884872e88fb" providerId="LiveId" clId="{C700F413-EF51-4CB5-AFE7-3974F4065C60}" dt="2018-10-14T18:58:49.017" v="160" actId="1076"/>
          <ac:spMkLst>
            <pc:docMk/>
            <pc:sldMk cId="1773805590" sldId="282"/>
            <ac:spMk id="17" creationId="{6346D931-1D0F-4C3E-BFE3-4CEBA26C66C3}"/>
          </ac:spMkLst>
        </pc:spChg>
      </pc:sldChg>
      <pc:sldChg chg="del">
        <pc:chgData name="Vikas Nath" userId="9141a884872e88fb" providerId="LiveId" clId="{C700F413-EF51-4CB5-AFE7-3974F4065C60}" dt="2018-10-14T18:42:37.927" v="0" actId="2696"/>
        <pc:sldMkLst>
          <pc:docMk/>
          <pc:sldMk cId="3547824350" sldId="283"/>
        </pc:sldMkLst>
      </pc:sldChg>
      <pc:sldChg chg="ord">
        <pc:chgData name="Vikas Nath" userId="9141a884872e88fb" providerId="LiveId" clId="{C700F413-EF51-4CB5-AFE7-3974F4065C60}" dt="2018-10-14T18:59:53.297" v="220"/>
        <pc:sldMkLst>
          <pc:docMk/>
          <pc:sldMk cId="1740343334" sldId="285"/>
        </pc:sldMkLst>
      </pc:sldChg>
      <pc:sldChg chg="addSp delSp modSp add">
        <pc:chgData name="Vikas Nath" userId="9141a884872e88fb" providerId="LiveId" clId="{C700F413-EF51-4CB5-AFE7-3974F4065C60}" dt="2018-10-14T19:06:37.522" v="571" actId="14100"/>
        <pc:sldMkLst>
          <pc:docMk/>
          <pc:sldMk cId="4180543491" sldId="286"/>
        </pc:sldMkLst>
        <pc:spChg chg="mod">
          <ac:chgData name="Vikas Nath" userId="9141a884872e88fb" providerId="LiveId" clId="{C700F413-EF51-4CB5-AFE7-3974F4065C60}" dt="2018-10-14T18:55:40.205" v="84" actId="313"/>
          <ac:spMkLst>
            <pc:docMk/>
            <pc:sldMk cId="4180543491" sldId="286"/>
            <ac:spMk id="2" creationId="{EE6D0ACB-27AE-4CBD-A796-261BC51342FB}"/>
          </ac:spMkLst>
        </pc:spChg>
        <pc:spChg chg="del">
          <ac:chgData name="Vikas Nath" userId="9141a884872e88fb" providerId="LiveId" clId="{C700F413-EF51-4CB5-AFE7-3974F4065C60}" dt="2018-10-14T18:55:08.870" v="37"/>
          <ac:spMkLst>
            <pc:docMk/>
            <pc:sldMk cId="4180543491" sldId="286"/>
            <ac:spMk id="3" creationId="{DC254FB2-32CA-4BB4-84CC-0FF09F45064A}"/>
          </ac:spMkLst>
        </pc:spChg>
        <pc:spChg chg="add mod">
          <ac:chgData name="Vikas Nath" userId="9141a884872e88fb" providerId="LiveId" clId="{C700F413-EF51-4CB5-AFE7-3974F4065C60}" dt="2018-10-14T19:00:48.490" v="291" actId="1076"/>
          <ac:spMkLst>
            <pc:docMk/>
            <pc:sldMk cId="4180543491" sldId="286"/>
            <ac:spMk id="5" creationId="{F05A5815-AE28-4661-A966-71D3325A9F47}"/>
          </ac:spMkLst>
        </pc:spChg>
        <pc:picChg chg="add mod">
          <ac:chgData name="Vikas Nath" userId="9141a884872e88fb" providerId="LiveId" clId="{C700F413-EF51-4CB5-AFE7-3974F4065C60}" dt="2018-10-14T19:06:37.522" v="571" actId="14100"/>
          <ac:picMkLst>
            <pc:docMk/>
            <pc:sldMk cId="4180543491" sldId="286"/>
            <ac:picMk id="4" creationId="{2E384607-0D69-43FB-AC81-DDCDDFB6BD96}"/>
          </ac:picMkLst>
        </pc:picChg>
      </pc:sldChg>
      <pc:sldChg chg="add">
        <pc:chgData name="Vikas Nath" userId="9141a884872e88fb" providerId="LiveId" clId="{C700F413-EF51-4CB5-AFE7-3974F4065C60}" dt="2018-10-14T19:06:48.687" v="572"/>
        <pc:sldMkLst>
          <pc:docMk/>
          <pc:sldMk cId="2020651950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6F61B-BFA8-46A6-AC6D-5B7338C1DEB5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C3CE5-D91F-483C-8176-17952B5360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298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C3CE5-D91F-483C-8176-17952B5360E7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634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C3CE5-D91F-483C-8176-17952B5360E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2805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D0FA8-F329-47C0-A0CD-51E820C8F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27E57-916D-4D41-A3B5-84A7AB960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D41F8-EDF1-4D9E-B527-099596BEB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49182-E6BF-4330-9CC2-1D5316DB7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E889D-F3A5-469A-B6A6-D05760977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516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FF19B-CFB8-4C3E-B7DA-BB44098F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65A45-9B00-455F-9677-972EE12F2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9CE42-B8CE-46E5-9AB5-E4BF5394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32064-1095-4D3E-BCA8-977950095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6EFCE-341B-4DFF-98CA-A547398F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903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F4E12-46FB-46D0-9690-1E8093A0E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E5D06-7D0B-4F7C-BB04-3BBA1DFCF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41511-04DC-45AA-8148-E1DCD5446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F9790-6153-4D3B-B676-548530C7B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C89D1-221A-447C-8FE1-A3372CB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7337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DBF2-67B9-4EE3-BC8E-30CD1AF1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DFBA7-97C4-4C2C-AFEA-715639ED13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ED4AE7-90F6-4FA3-B44C-109FFDFA9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A026B-D7F5-4299-8EF8-8A09CB052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39281-A560-401D-856B-04664E623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709689-A125-4EC9-B0E7-4C2B7387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691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6BCF2-71CD-492B-87E9-0AC730A8D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D14FF-F71C-4269-876D-08F9F80E6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F9FAFC-307A-478A-B873-21F366266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18BC5F-A1A7-4158-9C04-6BC2B9E8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527662-1CC3-4AF3-B746-F922C73B0E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BBE485-7F59-4CA0-A9CA-8B17CCF79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E1AA2-6F26-4D47-BFF3-E6E2135A6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DB2B66-1C1D-4778-AD24-9C800E0A1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149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F3447-129A-4424-AD7B-3585047CC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3E50AB-24B7-4488-9984-B36FDE50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EBB51-C4BD-4C3A-8DD8-F8E51F73A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7EC9E-185C-4E43-BDF2-6EA01C21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5637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954D73-202E-4178-923E-6300C2F9A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513955-15F7-4235-BE9D-31568C84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B2751-7069-46DA-A14F-3F355710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5941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D0546-D970-4725-86B1-C02697E02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2CAE0-2B2C-43E8-BF8A-2410A7319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FDC67-B9ED-4030-8FAE-C0AC76393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BC29B-40D2-402A-8F32-6EE56457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AFB69-3E82-4552-9269-818D1E267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64202-41EE-4AC2-B284-F7D266B2A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442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95E7-CBC1-4C85-9645-26783F17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D7DCC5-E404-451B-83EA-B5BAFCE9A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942FD-23B0-4A3F-8E4A-B6C6E99F0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BEABD2-4E8F-496F-B2A3-DD2309B9D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FFF40-00F3-4D3C-B80C-D4040CA5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4364-FBEF-412D-8B2B-7EB5C31A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989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A559-BCBF-48B0-A2BE-5BB5C1E5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B66CD7-D6D0-42A2-A5E3-B27DE62B0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A0C4-C573-4235-9341-8681BC4E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EE2FC-5658-4DDF-BDB7-33BDB3F5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20FFD-147F-4ED0-B2D6-FA257573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858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6E1C90-DE2E-4A95-AB88-8FC414E09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AFB20-9278-4281-87C5-13B40B137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BB2F0-96DA-4C93-BF20-8B96273E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FB611-9941-4E0A-8334-2F9D9FACB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965BC-A3FE-4F86-B97C-4C7C41C8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0134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50B72A-4418-4BD3-B2CC-8095216A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0D5E8-C949-4CFB-AE68-8159086CC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1D05B-96DA-495E-A71E-90AE2E526D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DF3E9-EC8D-428D-81E2-6B3411137458}" type="datetimeFigureOut">
              <a:rPr lang="en-CA" smtClean="0"/>
              <a:t>2018-10-14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C8DC2-2E53-4CC8-A860-612AAB562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74DC9-269A-4301-B447-1F9929378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0220F-E5F1-4D25-8D5A-DB2272DFA2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770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hotpoprobot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et.gotomypc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hotpoprobot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12F0E4-A1AA-4594-BF27-9DA241581AD7}"/>
              </a:ext>
            </a:extLst>
          </p:cNvPr>
          <p:cNvSpPr txBox="1"/>
          <p:nvPr/>
        </p:nvSpPr>
        <p:spPr>
          <a:xfrm>
            <a:off x="397465" y="5209478"/>
            <a:ext cx="52512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r>
              <a:rPr lang="en-US" sz="2000" b="1" dirty="0"/>
              <a:t>Artash Nath, Arushi, Vikas</a:t>
            </a:r>
          </a:p>
          <a:p>
            <a:r>
              <a:rPr lang="en-US" sz="2400" b="1" i="1" dirty="0">
                <a:hlinkClick r:id="rId2"/>
              </a:rPr>
              <a:t>www.HotPopRobot.com</a:t>
            </a:r>
            <a:r>
              <a:rPr lang="en-US" sz="2400" b="1" i="1" dirty="0"/>
              <a:t>  @wonrobot</a:t>
            </a:r>
          </a:p>
          <a:p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03D69-0C9A-4D36-9F56-246DEBF9B31B}"/>
              </a:ext>
            </a:extLst>
          </p:cNvPr>
          <p:cNvSpPr txBox="1"/>
          <p:nvPr/>
        </p:nvSpPr>
        <p:spPr>
          <a:xfrm>
            <a:off x="8860720" y="3586191"/>
            <a:ext cx="276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Toronto, 14 October 2018</a:t>
            </a:r>
          </a:p>
        </p:txBody>
      </p:sp>
      <p:pic>
        <p:nvPicPr>
          <p:cNvPr id="1026" name="Picture 2" descr="Image result for genesys hackathon logo">
            <a:extLst>
              <a:ext uri="{FF2B5EF4-FFF2-40B4-BE49-F238E27FC236}">
                <a16:creationId xmlns:a16="http://schemas.microsoft.com/office/drawing/2014/main" id="{C8174BBF-288E-4287-B7CC-2682EED50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928" y="4179501"/>
            <a:ext cx="4123660" cy="205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622B99-CD56-41F5-8B90-D09A4FF09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44491" y="1236198"/>
            <a:ext cx="5434817" cy="40761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F80FAB-57C1-4DA6-9DEB-4FED51D1C817}"/>
              </a:ext>
            </a:extLst>
          </p:cNvPr>
          <p:cNvSpPr txBox="1"/>
          <p:nvPr/>
        </p:nvSpPr>
        <p:spPr>
          <a:xfrm>
            <a:off x="510104" y="263527"/>
            <a:ext cx="12033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A.B.Cs (Artificial intelligence for Better Customer Service)</a:t>
            </a:r>
          </a:p>
        </p:txBody>
      </p:sp>
    </p:spTree>
    <p:extLst>
      <p:ext uri="{BB962C8B-B14F-4D97-AF65-F5344CB8AC3E}">
        <p14:creationId xmlns:p14="http://schemas.microsoft.com/office/powerpoint/2010/main" val="809973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749C0-5206-4A14-B853-2943CE597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128" y="324654"/>
            <a:ext cx="9415515" cy="74609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Goal: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55B02A-4A86-4836-B69F-2CAF4675227E}"/>
              </a:ext>
            </a:extLst>
          </p:cNvPr>
          <p:cNvSpPr/>
          <p:nvPr/>
        </p:nvSpPr>
        <p:spPr>
          <a:xfrm>
            <a:off x="515483" y="1265839"/>
            <a:ext cx="115485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000" dirty="0">
                <a:solidFill>
                  <a:srgbClr val="FF0000"/>
                </a:solidFill>
              </a:rPr>
              <a:t>Predict Customer Satisfaction Ratings for new products based on reviews and comments shared online</a:t>
            </a:r>
            <a:r>
              <a:rPr lang="en-CA" sz="3000" b="1" dirty="0">
                <a:solidFill>
                  <a:srgbClr val="FF0000"/>
                </a:solidFill>
              </a:rPr>
              <a:t> </a:t>
            </a:r>
            <a:endParaRPr lang="en-CA" sz="3000" dirty="0">
              <a:solidFill>
                <a:srgbClr val="FF0000"/>
              </a:solidFill>
            </a:endParaRPr>
          </a:p>
        </p:txBody>
      </p:sp>
      <p:sp>
        <p:nvSpPr>
          <p:cNvPr id="12" name="Title 9">
            <a:extLst>
              <a:ext uri="{FF2B5EF4-FFF2-40B4-BE49-F238E27FC236}">
                <a16:creationId xmlns:a16="http://schemas.microsoft.com/office/drawing/2014/main" id="{07E4FD28-5247-4829-AF66-84C280FEB46F}"/>
              </a:ext>
            </a:extLst>
          </p:cNvPr>
          <p:cNvSpPr txBox="1">
            <a:spLocks/>
          </p:cNvSpPr>
          <p:nvPr/>
        </p:nvSpPr>
        <p:spPr>
          <a:xfrm>
            <a:off x="515483" y="2281502"/>
            <a:ext cx="11548572" cy="36289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Artificial Intelligence Training Data: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Keras Online Forum Reviews</a:t>
            </a:r>
          </a:p>
        </p:txBody>
      </p:sp>
    </p:spTree>
    <p:extLst>
      <p:ext uri="{BB962C8B-B14F-4D97-AF65-F5344CB8AC3E}">
        <p14:creationId xmlns:p14="http://schemas.microsoft.com/office/powerpoint/2010/main" val="53529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8084-BD28-4F71-B971-C64D195B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90" y="234380"/>
            <a:ext cx="10515600" cy="76584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Data Flow for A.B.Cs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929E2A-C7FB-4701-8EAC-BB7571F02B63}"/>
              </a:ext>
            </a:extLst>
          </p:cNvPr>
          <p:cNvSpPr/>
          <p:nvPr/>
        </p:nvSpPr>
        <p:spPr>
          <a:xfrm>
            <a:off x="315895" y="2894660"/>
            <a:ext cx="2189747" cy="1461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Product Reviews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7EC7F3-F965-47C0-A497-1FD7BB1C23C0}"/>
              </a:ext>
            </a:extLst>
          </p:cNvPr>
          <p:cNvSpPr/>
          <p:nvPr/>
        </p:nvSpPr>
        <p:spPr>
          <a:xfrm>
            <a:off x="3991556" y="2904906"/>
            <a:ext cx="2207521" cy="135413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Artificial Intelligence Decision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(0.0 – 1.0)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F32369F5-1539-42E3-B163-30556EF6D777}"/>
              </a:ext>
            </a:extLst>
          </p:cNvPr>
          <p:cNvSpPr/>
          <p:nvPr/>
        </p:nvSpPr>
        <p:spPr>
          <a:xfrm>
            <a:off x="5683348" y="270893"/>
            <a:ext cx="2772848" cy="1927421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Good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52DFDA14-176B-442C-8580-340EEE6FB8C7}"/>
              </a:ext>
            </a:extLst>
          </p:cNvPr>
          <p:cNvSpPr/>
          <p:nvPr/>
        </p:nvSpPr>
        <p:spPr>
          <a:xfrm>
            <a:off x="5787190" y="4959491"/>
            <a:ext cx="2765935" cy="1826169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Bad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C39C255-5F04-4949-82ED-F1A5DC807464}"/>
              </a:ext>
            </a:extLst>
          </p:cNvPr>
          <p:cNvSpPr/>
          <p:nvPr/>
        </p:nvSpPr>
        <p:spPr>
          <a:xfrm>
            <a:off x="2597727" y="3506776"/>
            <a:ext cx="1282772" cy="3382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9693A70-B33F-41DE-8527-A9AEEB7E31B8}"/>
              </a:ext>
            </a:extLst>
          </p:cNvPr>
          <p:cNvSpPr/>
          <p:nvPr/>
        </p:nvSpPr>
        <p:spPr>
          <a:xfrm rot="17663806">
            <a:off x="5897451" y="2729952"/>
            <a:ext cx="1403870" cy="2688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46EC41A-E762-482F-8083-EA384B84F466}"/>
              </a:ext>
            </a:extLst>
          </p:cNvPr>
          <p:cNvCxnSpPr>
            <a:cxnSpLocks/>
          </p:cNvCxnSpPr>
          <p:nvPr/>
        </p:nvCxnSpPr>
        <p:spPr>
          <a:xfrm>
            <a:off x="854242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EDA94FB-612D-454C-B09F-CEFB64264375}"/>
              </a:ext>
            </a:extLst>
          </p:cNvPr>
          <p:cNvSpPr/>
          <p:nvPr/>
        </p:nvSpPr>
        <p:spPr>
          <a:xfrm>
            <a:off x="8653473" y="280351"/>
            <a:ext cx="339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200" b="1" dirty="0">
                <a:solidFill>
                  <a:schemeClr val="accent1"/>
                </a:solidFill>
              </a:rPr>
              <a:t>Visual Interpretation</a:t>
            </a:r>
            <a:endParaRPr lang="en-US" sz="4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E3A8B-771A-4CAB-86E4-21EBA05AA521}"/>
              </a:ext>
            </a:extLst>
          </p:cNvPr>
          <p:cNvSpPr txBox="1"/>
          <p:nvPr/>
        </p:nvSpPr>
        <p:spPr>
          <a:xfrm>
            <a:off x="8823418" y="1936946"/>
            <a:ext cx="3222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Higher Rating: Better Review</a:t>
            </a:r>
          </a:p>
          <a:p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Lower Rating: Worse Review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1549BA2-580B-4635-8892-4C292D558975}"/>
              </a:ext>
            </a:extLst>
          </p:cNvPr>
          <p:cNvSpPr/>
          <p:nvPr/>
        </p:nvSpPr>
        <p:spPr>
          <a:xfrm rot="3808961">
            <a:off x="5908063" y="4090175"/>
            <a:ext cx="1403870" cy="2688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31DD0D-BAE0-4A68-BAB7-B7FB8149A758}"/>
              </a:ext>
            </a:extLst>
          </p:cNvPr>
          <p:cNvSpPr txBox="1"/>
          <p:nvPr/>
        </p:nvSpPr>
        <p:spPr>
          <a:xfrm>
            <a:off x="6508670" y="1502769"/>
            <a:ext cx="1330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Rating&gt;0.5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46D931-1D0F-4C3E-BFE3-4CEBA26C66C3}"/>
              </a:ext>
            </a:extLst>
          </p:cNvPr>
          <p:cNvSpPr txBox="1"/>
          <p:nvPr/>
        </p:nvSpPr>
        <p:spPr>
          <a:xfrm>
            <a:off x="6599386" y="6156772"/>
            <a:ext cx="1330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Rating&lt;0.5</a:t>
            </a:r>
          </a:p>
        </p:txBody>
      </p:sp>
    </p:spTree>
    <p:extLst>
      <p:ext uri="{BB962C8B-B14F-4D97-AF65-F5344CB8AC3E}">
        <p14:creationId xmlns:p14="http://schemas.microsoft.com/office/powerpoint/2010/main" val="1773805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F5AFC-8B1C-4895-AA57-CC8B88A1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859" y="0"/>
            <a:ext cx="7222587" cy="745588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Peek into Neural Network Code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D998DA-CA96-477E-BF70-7931BC90CD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57" r="50000" b="17128"/>
          <a:stretch/>
        </p:blipFill>
        <p:spPr>
          <a:xfrm>
            <a:off x="1647860" y="591952"/>
            <a:ext cx="7222587" cy="626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4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D0ACB-27AE-4CBD-A796-261BC5134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60" y="212166"/>
            <a:ext cx="10515600" cy="1325563"/>
          </a:xfrm>
        </p:spPr>
        <p:txBody>
          <a:bodyPr>
            <a:normAutofit/>
          </a:bodyPr>
          <a:lstStyle/>
          <a:p>
            <a:r>
              <a:rPr lang="en-CA" sz="4800" b="1" dirty="0"/>
              <a:t>Coding Neural Network with TensorFlow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E384607-0D69-43FB-AC81-DDCDDFB6B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95" y="1868316"/>
            <a:ext cx="5204573" cy="38873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5A5815-AE28-4661-A966-71D3325A9F47}"/>
              </a:ext>
            </a:extLst>
          </p:cNvPr>
          <p:cNvSpPr txBox="1"/>
          <p:nvPr/>
        </p:nvSpPr>
        <p:spPr>
          <a:xfrm>
            <a:off x="7695027" y="1951672"/>
            <a:ext cx="41574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Lots of Training and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Several training epochs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0543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77BCB-F322-4C1A-B1AA-4902288DD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8" y="126609"/>
            <a:ext cx="11943470" cy="6731391"/>
          </a:xfrm>
        </p:spPr>
        <p:txBody>
          <a:bodyPr>
            <a:normAutofit/>
          </a:bodyPr>
          <a:lstStyle/>
          <a:p>
            <a:pPr algn="ctr"/>
            <a:r>
              <a:rPr lang="en-CA" sz="9600" b="1" dirty="0">
                <a:hlinkClick r:id="rId3"/>
              </a:rPr>
              <a:t>DEMO</a:t>
            </a:r>
            <a:br>
              <a:rPr lang="en-CA" sz="8000" b="1" dirty="0"/>
            </a:br>
            <a:endParaRPr lang="en-CA" sz="8000" b="1" dirty="0"/>
          </a:p>
        </p:txBody>
      </p:sp>
    </p:spTree>
    <p:extLst>
      <p:ext uri="{BB962C8B-B14F-4D97-AF65-F5344CB8AC3E}">
        <p14:creationId xmlns:p14="http://schemas.microsoft.com/office/powerpoint/2010/main" val="3873363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12F0E4-A1AA-4594-BF27-9DA241581AD7}"/>
              </a:ext>
            </a:extLst>
          </p:cNvPr>
          <p:cNvSpPr txBox="1"/>
          <p:nvPr/>
        </p:nvSpPr>
        <p:spPr>
          <a:xfrm>
            <a:off x="397465" y="5209478"/>
            <a:ext cx="52512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r>
              <a:rPr lang="en-US" sz="2000" b="1" dirty="0"/>
              <a:t>Artash Nath, Arushi, Vikas</a:t>
            </a:r>
          </a:p>
          <a:p>
            <a:r>
              <a:rPr lang="en-US" sz="2400" b="1" i="1" dirty="0">
                <a:hlinkClick r:id="rId2"/>
              </a:rPr>
              <a:t>www.HotPopRobot.com</a:t>
            </a:r>
            <a:r>
              <a:rPr lang="en-US" sz="2400" b="1" i="1" dirty="0"/>
              <a:t>  @wonrobot</a:t>
            </a:r>
          </a:p>
          <a:p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03D69-0C9A-4D36-9F56-246DEBF9B31B}"/>
              </a:ext>
            </a:extLst>
          </p:cNvPr>
          <p:cNvSpPr txBox="1"/>
          <p:nvPr/>
        </p:nvSpPr>
        <p:spPr>
          <a:xfrm>
            <a:off x="8860720" y="3586191"/>
            <a:ext cx="276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Toronto, 14 October 2018</a:t>
            </a:r>
          </a:p>
        </p:txBody>
      </p:sp>
      <p:pic>
        <p:nvPicPr>
          <p:cNvPr id="1026" name="Picture 2" descr="Image result for genesys hackathon logo">
            <a:extLst>
              <a:ext uri="{FF2B5EF4-FFF2-40B4-BE49-F238E27FC236}">
                <a16:creationId xmlns:a16="http://schemas.microsoft.com/office/drawing/2014/main" id="{C8174BBF-288E-4287-B7CC-2682EED50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928" y="4179501"/>
            <a:ext cx="4123660" cy="205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622B99-CD56-41F5-8B90-D09A4FF09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44491" y="1236198"/>
            <a:ext cx="5434817" cy="40761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F80FAB-57C1-4DA6-9DEB-4FED51D1C817}"/>
              </a:ext>
            </a:extLst>
          </p:cNvPr>
          <p:cNvSpPr txBox="1"/>
          <p:nvPr/>
        </p:nvSpPr>
        <p:spPr>
          <a:xfrm>
            <a:off x="510104" y="263527"/>
            <a:ext cx="12033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A.B.Cs (Artificial intelligence for Better Customer Service)</a:t>
            </a:r>
          </a:p>
        </p:txBody>
      </p:sp>
    </p:spTree>
    <p:extLst>
      <p:ext uri="{BB962C8B-B14F-4D97-AF65-F5344CB8AC3E}">
        <p14:creationId xmlns:p14="http://schemas.microsoft.com/office/powerpoint/2010/main" val="2020651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146</Words>
  <Application>Microsoft Office PowerPoint</Application>
  <PresentationFormat>Widescreen</PresentationFormat>
  <Paragraphs>35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Goal:</vt:lpstr>
      <vt:lpstr>Data Flow for A.B.Cs</vt:lpstr>
      <vt:lpstr>Peek into Neural Network Code</vt:lpstr>
      <vt:lpstr>Coding Neural Network with TensorFlow</vt:lpstr>
      <vt:lpstr>DEMO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 Nath</dc:creator>
  <cp:lastModifiedBy>Vikas Nath</cp:lastModifiedBy>
  <cp:revision>4</cp:revision>
  <dcterms:created xsi:type="dcterms:W3CDTF">2018-10-14T18:06:55Z</dcterms:created>
  <dcterms:modified xsi:type="dcterms:W3CDTF">2018-10-14T19:06:53Z</dcterms:modified>
</cp:coreProperties>
</file>