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57" r:id="rId3"/>
    <p:sldId id="260" r:id="rId4"/>
    <p:sldId id="263" r:id="rId5"/>
    <p:sldId id="262" r:id="rId6"/>
    <p:sldId id="261" r:id="rId7"/>
    <p:sldId id="264" r:id="rId8"/>
    <p:sldId id="258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49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6F0271-EB94-4155-A35D-873AC01A0CE2}" type="datetimeFigureOut">
              <a:rPr lang="en-CA" smtClean="0"/>
              <a:t>13/09/2015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5F2525-4914-4718-B5F9-B331F77DBEEF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6F0271-EB94-4155-A35D-873AC01A0CE2}" type="datetimeFigureOut">
              <a:rPr lang="en-CA" smtClean="0"/>
              <a:t>13/09/2015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5F2525-4914-4718-B5F9-B331F77DBEEF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6F0271-EB94-4155-A35D-873AC01A0CE2}" type="datetimeFigureOut">
              <a:rPr lang="en-CA" smtClean="0"/>
              <a:t>13/09/2015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5F2525-4914-4718-B5F9-B331F77DBEEF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6F0271-EB94-4155-A35D-873AC01A0CE2}" type="datetimeFigureOut">
              <a:rPr lang="en-CA" smtClean="0"/>
              <a:t>13/09/2015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5F2525-4914-4718-B5F9-B331F77DBEEF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6F0271-EB94-4155-A35D-873AC01A0CE2}" type="datetimeFigureOut">
              <a:rPr lang="en-CA" smtClean="0"/>
              <a:t>13/09/2015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5F2525-4914-4718-B5F9-B331F77DBEEF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6F0271-EB94-4155-A35D-873AC01A0CE2}" type="datetimeFigureOut">
              <a:rPr lang="en-CA" smtClean="0"/>
              <a:t>13/09/2015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5F2525-4914-4718-B5F9-B331F77DBEEF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6F0271-EB94-4155-A35D-873AC01A0CE2}" type="datetimeFigureOut">
              <a:rPr lang="en-CA" smtClean="0"/>
              <a:t>13/09/2015</a:t>
            </a:fld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5F2525-4914-4718-B5F9-B331F77DBEEF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6F0271-EB94-4155-A35D-873AC01A0CE2}" type="datetimeFigureOut">
              <a:rPr lang="en-CA" smtClean="0"/>
              <a:t>13/09/2015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5F2525-4914-4718-B5F9-B331F77DBEEF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6F0271-EB94-4155-A35D-873AC01A0CE2}" type="datetimeFigureOut">
              <a:rPr lang="en-CA" smtClean="0"/>
              <a:t>13/09/2015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5F2525-4914-4718-B5F9-B331F77DBEEF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6F0271-EB94-4155-A35D-873AC01A0CE2}" type="datetimeFigureOut">
              <a:rPr lang="en-CA" smtClean="0"/>
              <a:t>13/09/2015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5F2525-4914-4718-B5F9-B331F77DBEEF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6F0271-EB94-4155-A35D-873AC01A0CE2}" type="datetimeFigureOut">
              <a:rPr lang="en-CA" smtClean="0"/>
              <a:t>13/09/2015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5F2525-4914-4718-B5F9-B331F77DBEEF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6F0271-EB94-4155-A35D-873AC01A0CE2}" type="datetimeFigureOut">
              <a:rPr lang="en-CA" smtClean="0"/>
              <a:t>13/09/2015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5F2525-4914-4718-B5F9-B331F77DBEEF}" type="slidenum">
              <a:rPr lang="en-CA" smtClean="0"/>
              <a:t>‹#›</a:t>
            </a:fld>
            <a:endParaRPr lang="en-C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://www.hotpoprobot.com/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hotpoprobot.com/" TargetMode="External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95936" y="980728"/>
            <a:ext cx="4820072" cy="1470025"/>
          </a:xfrm>
        </p:spPr>
        <p:txBody>
          <a:bodyPr/>
          <a:lstStyle/>
          <a:p>
            <a:r>
              <a:rPr lang="en-CA" dirty="0" err="1" smtClean="0"/>
              <a:t>RoboDOC</a:t>
            </a:r>
            <a:r>
              <a:rPr lang="en-CA" dirty="0" smtClean="0"/>
              <a:t> </a:t>
            </a:r>
            <a:br>
              <a:rPr lang="en-CA" dirty="0" smtClean="0"/>
            </a:br>
            <a:r>
              <a:rPr lang="en-CA" dirty="0" smtClean="0"/>
              <a:t>Team</a:t>
            </a:r>
            <a:endParaRPr lang="en-CA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23928" y="2708920"/>
            <a:ext cx="4536504" cy="3096344"/>
          </a:xfrm>
        </p:spPr>
        <p:txBody>
          <a:bodyPr>
            <a:noAutofit/>
          </a:bodyPr>
          <a:lstStyle/>
          <a:p>
            <a:r>
              <a:rPr lang="en-CA" sz="2000" dirty="0" err="1" smtClean="0"/>
              <a:t>Arushi</a:t>
            </a:r>
            <a:r>
              <a:rPr lang="en-CA" sz="2000" dirty="0" smtClean="0"/>
              <a:t> Nath</a:t>
            </a:r>
          </a:p>
          <a:p>
            <a:r>
              <a:rPr lang="en-CA" sz="2000" dirty="0" smtClean="0"/>
              <a:t>Artash Nath</a:t>
            </a:r>
          </a:p>
          <a:p>
            <a:r>
              <a:rPr lang="en-CA" sz="2000" dirty="0" err="1" smtClean="0"/>
              <a:t>Vikas</a:t>
            </a:r>
            <a:r>
              <a:rPr lang="en-CA" sz="2000" dirty="0" smtClean="0"/>
              <a:t> Nath</a:t>
            </a:r>
          </a:p>
          <a:p>
            <a:r>
              <a:rPr lang="en-CA" sz="2000" dirty="0" err="1" smtClean="0"/>
              <a:t>Rati</a:t>
            </a:r>
            <a:r>
              <a:rPr lang="en-CA" sz="2000" dirty="0" smtClean="0"/>
              <a:t> </a:t>
            </a:r>
            <a:r>
              <a:rPr lang="en-CA" sz="2000" dirty="0" err="1" smtClean="0"/>
              <a:t>Mehrotra</a:t>
            </a:r>
            <a:endParaRPr lang="en-CA" sz="2000" dirty="0" smtClean="0"/>
          </a:p>
          <a:p>
            <a:endParaRPr lang="en-CA" sz="2000" dirty="0"/>
          </a:p>
          <a:p>
            <a:r>
              <a:rPr lang="en-CA" sz="2000" b="1" dirty="0" err="1" smtClean="0">
                <a:hlinkClick r:id="rId2"/>
              </a:rPr>
              <a:t>www.HotPopRobot.com</a:t>
            </a:r>
            <a:endParaRPr lang="en-CA" sz="2000" b="1" dirty="0" smtClean="0"/>
          </a:p>
          <a:p>
            <a:r>
              <a:rPr lang="en-CA" sz="2000" b="1" dirty="0" smtClean="0"/>
              <a:t>Twitter: @</a:t>
            </a:r>
            <a:r>
              <a:rPr lang="en-CA" sz="2000" b="1" dirty="0" err="1" smtClean="0"/>
              <a:t>wonrobot</a:t>
            </a:r>
            <a:endParaRPr lang="en-CA" sz="2000" b="1" dirty="0"/>
          </a:p>
        </p:txBody>
      </p:sp>
      <p:pic>
        <p:nvPicPr>
          <p:cNvPr id="4" name="Picture 3" descr="RoboDOc-Team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5400000">
            <a:off x="-245916" y="1262139"/>
            <a:ext cx="4499992" cy="336110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ROBODOC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87624" y="1556792"/>
            <a:ext cx="6128206" cy="45772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043608" y="764704"/>
            <a:ext cx="71287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dirty="0" smtClean="0">
                <a:solidFill>
                  <a:schemeClr val="tx2">
                    <a:lumMod val="75000"/>
                  </a:schemeClr>
                </a:solidFill>
              </a:rPr>
              <a:t>What we Imagined!</a:t>
            </a:r>
            <a:endParaRPr lang="en-CA" sz="2800" b="1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55576" y="620688"/>
            <a:ext cx="7776864" cy="1470025"/>
          </a:xfrm>
        </p:spPr>
        <p:txBody>
          <a:bodyPr/>
          <a:lstStyle/>
          <a:p>
            <a:r>
              <a:rPr lang="en-CA" dirty="0" err="1" smtClean="0"/>
              <a:t>RoboDOC</a:t>
            </a:r>
            <a:r>
              <a:rPr lang="en-CA" dirty="0" smtClean="0"/>
              <a:t>  Gives Medicine every 2 hours!</a:t>
            </a:r>
            <a:endParaRPr lang="en-CA" dirty="0"/>
          </a:p>
        </p:txBody>
      </p:sp>
      <p:pic>
        <p:nvPicPr>
          <p:cNvPr id="5" name="Picture 4" descr="RoboDoc-Medicin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267744" y="1988840"/>
            <a:ext cx="5616624" cy="4195132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467544" y="404664"/>
            <a:ext cx="64807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dirty="0" smtClean="0">
                <a:solidFill>
                  <a:schemeClr val="tx2">
                    <a:lumMod val="75000"/>
                  </a:schemeClr>
                </a:solidFill>
              </a:rPr>
              <a:t>Lots of </a:t>
            </a:r>
            <a:r>
              <a:rPr lang="en-CA" sz="2800" b="1" dirty="0" err="1" smtClean="0">
                <a:solidFill>
                  <a:schemeClr val="tx2">
                    <a:lumMod val="75000"/>
                  </a:schemeClr>
                </a:solidFill>
              </a:rPr>
              <a:t>BrainStorming</a:t>
            </a:r>
            <a:r>
              <a:rPr lang="en-CA" sz="2800" b="1" dirty="0" smtClean="0">
                <a:solidFill>
                  <a:schemeClr val="tx2">
                    <a:lumMod val="75000"/>
                  </a:schemeClr>
                </a:solidFill>
              </a:rPr>
              <a:t> and Sketching!</a:t>
            </a:r>
            <a:endParaRPr lang="en-CA" sz="2800" b="1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4" name="Picture 3" descr="Brainstorm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5400000">
            <a:off x="3479387" y="1785308"/>
            <a:ext cx="5220072" cy="3898943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467544" y="404664"/>
            <a:ext cx="648072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dirty="0" smtClean="0">
                <a:solidFill>
                  <a:schemeClr val="tx2">
                    <a:lumMod val="75000"/>
                  </a:schemeClr>
                </a:solidFill>
              </a:rPr>
              <a:t>Programming</a:t>
            </a:r>
          </a:p>
          <a:p>
            <a:r>
              <a:rPr lang="en-CA" sz="2800" b="1" dirty="0" smtClean="0">
                <a:solidFill>
                  <a:schemeClr val="tx2">
                    <a:lumMod val="75000"/>
                  </a:schemeClr>
                </a:solidFill>
              </a:rPr>
              <a:t>Flow Charts</a:t>
            </a:r>
            <a:endParaRPr lang="en-CA" sz="2800" b="1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6" name="Picture 5" descr="FlowChart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5400000">
            <a:off x="3179144" y="1221456"/>
            <a:ext cx="5885612" cy="4396044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467544" y="404664"/>
            <a:ext cx="648072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dirty="0" smtClean="0">
                <a:solidFill>
                  <a:schemeClr val="tx2">
                    <a:lumMod val="75000"/>
                  </a:schemeClr>
                </a:solidFill>
              </a:rPr>
              <a:t>Wireless Transmission : Works without mobile phone or </a:t>
            </a:r>
            <a:r>
              <a:rPr lang="en-CA" sz="2800" b="1" dirty="0" err="1" smtClean="0">
                <a:solidFill>
                  <a:schemeClr val="tx2">
                    <a:lumMod val="75000"/>
                  </a:schemeClr>
                </a:solidFill>
              </a:rPr>
              <a:t>WiFi</a:t>
            </a:r>
            <a:r>
              <a:rPr lang="en-CA" sz="2800" b="1" dirty="0" smtClean="0">
                <a:solidFill>
                  <a:schemeClr val="tx2">
                    <a:lumMod val="75000"/>
                  </a:schemeClr>
                </a:solidFill>
              </a:rPr>
              <a:t>!</a:t>
            </a:r>
            <a:endParaRPr lang="en-CA" sz="2800" b="1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4" name="Picture 3" descr="RoboDoc-FlowChart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619672" y="1556792"/>
            <a:ext cx="5536074" cy="4134969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467544" y="404664"/>
            <a:ext cx="64807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dirty="0" smtClean="0">
                <a:solidFill>
                  <a:schemeClr val="tx2">
                    <a:lumMod val="75000"/>
                  </a:schemeClr>
                </a:solidFill>
              </a:rPr>
              <a:t>MAKING </a:t>
            </a:r>
            <a:r>
              <a:rPr lang="en-CA" sz="2800" b="1" dirty="0" err="1" smtClean="0">
                <a:solidFill>
                  <a:schemeClr val="tx2">
                    <a:lumMod val="75000"/>
                  </a:schemeClr>
                </a:solidFill>
              </a:rPr>
              <a:t>RoboDOC</a:t>
            </a:r>
            <a:r>
              <a:rPr lang="en-CA" sz="2800" b="1" dirty="0" smtClean="0">
                <a:solidFill>
                  <a:schemeClr val="tx2">
                    <a:lumMod val="75000"/>
                  </a:schemeClr>
                </a:solidFill>
              </a:rPr>
              <a:t>!</a:t>
            </a:r>
            <a:endParaRPr lang="en-CA" sz="2800" b="1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6" name="Picture 5" descr="making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63688" y="1484784"/>
            <a:ext cx="5724128" cy="4275208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611560" y="1628800"/>
            <a:ext cx="381642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dirty="0" smtClean="0">
                <a:solidFill>
                  <a:schemeClr val="tx2">
                    <a:lumMod val="75000"/>
                  </a:schemeClr>
                </a:solidFill>
              </a:rPr>
              <a:t>We need </a:t>
            </a:r>
            <a:r>
              <a:rPr lang="en-CA" sz="2800" b="1" dirty="0" err="1" smtClean="0">
                <a:solidFill>
                  <a:schemeClr val="tx2">
                    <a:lumMod val="75000"/>
                  </a:schemeClr>
                </a:solidFill>
              </a:rPr>
              <a:t>RoboDOC</a:t>
            </a:r>
            <a:r>
              <a:rPr lang="en-CA" sz="2800" b="1" dirty="0" smtClean="0">
                <a:solidFill>
                  <a:schemeClr val="tx2">
                    <a:lumMod val="75000"/>
                  </a:schemeClr>
                </a:solidFill>
              </a:rPr>
              <a:t> in every home!</a:t>
            </a:r>
            <a:endParaRPr lang="en-CA" sz="2800" b="1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6" name="Picture 5" descr="Robodoc-tashi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5400000">
            <a:off x="4028010" y="1452710"/>
            <a:ext cx="5436094" cy="4060083"/>
          </a:xfrm>
          <a:prstGeom prst="rect">
            <a:avLst/>
          </a:prstGeom>
        </p:spPr>
      </p:pic>
      <p:sp>
        <p:nvSpPr>
          <p:cNvPr id="7" name="Subtitle 2"/>
          <p:cNvSpPr>
            <a:spLocks noGrp="1"/>
          </p:cNvSpPr>
          <p:nvPr>
            <p:ph type="subTitle" idx="1"/>
          </p:nvPr>
        </p:nvSpPr>
        <p:spPr>
          <a:xfrm>
            <a:off x="251520" y="3645024"/>
            <a:ext cx="3888432" cy="2952328"/>
          </a:xfrm>
        </p:spPr>
        <p:txBody>
          <a:bodyPr>
            <a:noAutofit/>
          </a:bodyPr>
          <a:lstStyle/>
          <a:p>
            <a:r>
              <a:rPr lang="en-CA" sz="2000" dirty="0" err="1" smtClean="0"/>
              <a:t>Arushi</a:t>
            </a:r>
            <a:r>
              <a:rPr lang="en-CA" sz="2000" dirty="0" smtClean="0"/>
              <a:t> Nath</a:t>
            </a:r>
          </a:p>
          <a:p>
            <a:r>
              <a:rPr lang="en-CA" sz="2000" dirty="0" smtClean="0"/>
              <a:t>Artash Nath</a:t>
            </a:r>
          </a:p>
          <a:p>
            <a:r>
              <a:rPr lang="en-CA" sz="2000" dirty="0" err="1" smtClean="0"/>
              <a:t>Vikas</a:t>
            </a:r>
            <a:r>
              <a:rPr lang="en-CA" sz="2000" dirty="0" smtClean="0"/>
              <a:t> Nath</a:t>
            </a:r>
          </a:p>
          <a:p>
            <a:r>
              <a:rPr lang="en-CA" sz="2000" dirty="0" err="1" smtClean="0"/>
              <a:t>Rati</a:t>
            </a:r>
            <a:r>
              <a:rPr lang="en-CA" sz="2000" dirty="0" smtClean="0"/>
              <a:t> </a:t>
            </a:r>
            <a:r>
              <a:rPr lang="en-CA" sz="2000" dirty="0" err="1" smtClean="0"/>
              <a:t>Mehrotra</a:t>
            </a:r>
            <a:endParaRPr lang="en-CA" sz="2000" dirty="0" smtClean="0"/>
          </a:p>
          <a:p>
            <a:endParaRPr lang="en-CA" sz="2000" dirty="0"/>
          </a:p>
          <a:p>
            <a:r>
              <a:rPr lang="en-CA" sz="2000" b="1" dirty="0" err="1" smtClean="0">
                <a:hlinkClick r:id="rId3"/>
              </a:rPr>
              <a:t>www.HotPopRobot.com</a:t>
            </a:r>
            <a:endParaRPr lang="en-CA" sz="2000" b="1" dirty="0" smtClean="0"/>
          </a:p>
          <a:p>
            <a:r>
              <a:rPr lang="en-CA" sz="2000" b="1" dirty="0" smtClean="0"/>
              <a:t>Twitter: @</a:t>
            </a:r>
            <a:r>
              <a:rPr lang="en-CA" sz="2000" b="1" dirty="0" err="1" smtClean="0"/>
              <a:t>wonrobot</a:t>
            </a:r>
            <a:endParaRPr lang="en-CA" sz="2000" b="1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</TotalTime>
  <Words>67</Words>
  <Application>Microsoft Office PowerPoint</Application>
  <PresentationFormat>On-screen Show (4:3)</PresentationFormat>
  <Paragraphs>23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Office Theme</vt:lpstr>
      <vt:lpstr>RoboDOC  Team</vt:lpstr>
      <vt:lpstr>Slide 2</vt:lpstr>
      <vt:lpstr>RoboDOC  Gives Medicine every 2 hours!</vt:lpstr>
      <vt:lpstr>Slide 4</vt:lpstr>
      <vt:lpstr>Slide 5</vt:lpstr>
      <vt:lpstr>Slide 6</vt:lpstr>
      <vt:lpstr>Slide 7</vt:lpstr>
      <vt:lpstr>Slide 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RoboDOC</dc:title>
  <dc:creator>spare</dc:creator>
  <cp:lastModifiedBy>spare</cp:lastModifiedBy>
  <cp:revision>12</cp:revision>
  <dcterms:created xsi:type="dcterms:W3CDTF">2015-09-13T16:32:19Z</dcterms:created>
  <dcterms:modified xsi:type="dcterms:W3CDTF">2015-09-13T16:48:27Z</dcterms:modified>
</cp:coreProperties>
</file>