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7" r:id="rId3"/>
    <p:sldId id="273" r:id="rId4"/>
    <p:sldId id="257" r:id="rId5"/>
    <p:sldId id="274" r:id="rId6"/>
    <p:sldId id="271" r:id="rId7"/>
    <p:sldId id="263" r:id="rId8"/>
    <p:sldId id="278" r:id="rId9"/>
    <p:sldId id="275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>
        <p:scale>
          <a:sx n="66" d="100"/>
          <a:sy n="66" d="100"/>
        </p:scale>
        <p:origin x="92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1FA4-330C-4C1C-93B0-28C763833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0B0DF-56FD-4833-AF63-9451ECB2E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81419-F8DA-4CA5-8B2A-2AC50D0FE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59634-AB9E-4F48-9A60-AE2393FF2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57A30-AD3B-4628-9B1B-6B57C971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495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7363-A82E-41BB-830E-8B2357EB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82EFF-8139-46D8-85AA-31B464B3D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68958-7ACB-44C4-861C-960F1BCDD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76D29-F700-4BF7-8BD6-C0A11834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0C046-30D7-4913-8493-97852362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74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DBAA-AD12-420D-8EBB-645617261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2CE8B-5F4B-452C-88C6-A219A15DC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A6DF2-AF11-4F6F-87E9-16F7CF48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FD732-1231-4584-B65A-292C224D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5C961-BDD5-4861-B012-12756C73B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525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F632-7443-457A-8EE0-D6217E32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37D9F-7D9A-4095-AA5E-68A1EB91A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2B4C2-41C6-434E-A6CA-58F58E186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66DA6-4036-4A7F-B252-B8FAD37E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7EB5B-B170-4180-8313-8DB7A1AE1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0ADD7-1EDA-42FC-A171-F85CE3B5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52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2E3E-FF80-4E5C-80C4-0CBA4CC3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4DF69-F98B-4455-B940-981CF65B1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58A388-926F-4B5F-8F43-A4661355D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D5065-0506-4AE5-913D-2D5E5E89B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B54B01-D47F-408C-B9B8-9CCF58981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DC4E-5909-4CDA-81A5-7F388F87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A9069E-13F0-4A7D-A11F-D7AD1846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6F51D6-2CD5-4564-85E8-68E15FDB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39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9D8DD-386E-451A-813A-CD5EC685D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59B830-FDF7-445C-8EE9-D54C6820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05E320-3870-4783-B962-81FB64CA9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506A7-7347-4F85-860C-8EBBADAB9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474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476DB-A00C-43FF-AF24-43B7F3E2E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C01C17-60E4-441B-8697-C6636AF25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0040C-6665-4606-B962-89FDEBBC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75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D00BC-DF1A-47B2-95D2-6C451F0A6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5CA01-9680-4CFE-8B33-EF30BF2D2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5102F-A9CF-44D6-A922-F68EB7F0C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74C9D-6F06-4161-8F96-DEBC5F42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DB583-7D36-4D17-AF95-10B0AF5E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80EE5-868D-44C0-925F-CF120A45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77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28D2-03D9-441E-88A3-0E583740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ADBEF-0FEC-4F28-BCE5-D020647B3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44433-198B-4928-BD27-55389FEAF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39879-F3C2-48D6-B8FB-173E94171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04A23-3289-4928-92C1-FB949ABF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9C888-CDF5-4213-B71F-64452E28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685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6CF4-9D4E-413B-813F-E7C0CE9E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7E213-20F8-463D-BBA1-9DCA72B19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1161E-CB4B-4E26-AE5A-0D202B7D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896E5-64E1-4A4E-8F90-A9C332E7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BE8D1-A63B-44B4-92C7-2F47EFA06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762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6930E-E129-4AF7-9419-B950463A57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086E3-DEC0-43CE-A0DE-6B913859C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13342-39B9-4879-8152-641298E53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CF312-C3E4-4474-9080-365094B0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CB445-8E41-41AF-BBE0-3E1A6A95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677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5E7A00-0C0C-475B-93AC-FCB7E3404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56955-F70E-4E95-AAA1-6516D8022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F717A-0EAD-4917-A637-798477F79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B15A7-F71C-49C1-B49C-5C33702AA168}" type="datetimeFigureOut">
              <a:rPr lang="en-CA" smtClean="0"/>
              <a:t>2018-02-08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797CB-90D4-4B9A-A16D-EB8AEB30C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FE8A3-0D8F-455E-B20F-6BCCFFCB4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463F3-445D-45B8-8EF7-CD7B1C8AFB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296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2681-7275-43E1-BFDE-16CE06E6E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662385"/>
            <a:ext cx="6985000" cy="1897063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chemeClr val="accent1"/>
                </a:solidFill>
              </a:rPr>
              <a:t>Space, Satellite and Code</a:t>
            </a:r>
            <a:br>
              <a:rPr lang="en-CA" b="1" dirty="0">
                <a:solidFill>
                  <a:schemeClr val="accent1"/>
                </a:solidFill>
              </a:rPr>
            </a:br>
            <a:r>
              <a:rPr lang="en-CA" sz="4400" b="1" dirty="0" err="1"/>
              <a:t>Arushi</a:t>
            </a:r>
            <a:r>
              <a:rPr lang="en-CA" sz="4400" b="1" dirty="0"/>
              <a:t> Nath</a:t>
            </a:r>
            <a:br>
              <a:rPr lang="en-CA" sz="4400" dirty="0"/>
            </a:br>
            <a:r>
              <a:rPr lang="en-CA" sz="4400" dirty="0"/>
              <a:t>Grade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55720-0C87-4A11-91E3-D2B328DFC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301" y="4118480"/>
            <a:ext cx="5842001" cy="2157016"/>
          </a:xfrm>
        </p:spPr>
        <p:txBody>
          <a:bodyPr>
            <a:no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Winner, Space Apps Award 2017</a:t>
            </a:r>
          </a:p>
          <a:p>
            <a:r>
              <a:rPr lang="en-CA" sz="2800" b="1" dirty="0">
                <a:solidFill>
                  <a:srgbClr val="FF0000"/>
                </a:solidFill>
              </a:rPr>
              <a:t>Canadian Space Agency </a:t>
            </a:r>
          </a:p>
          <a:p>
            <a:r>
              <a:rPr lang="en-CA" sz="2800" b="1" dirty="0">
                <a:solidFill>
                  <a:schemeClr val="accent1"/>
                </a:solidFill>
              </a:rPr>
              <a:t>www.HotPopRobot.com</a:t>
            </a:r>
          </a:p>
          <a:p>
            <a:r>
              <a:rPr lang="en-CA" sz="2800" b="1" dirty="0">
                <a:solidFill>
                  <a:schemeClr val="accent1"/>
                </a:solidFill>
              </a:rPr>
              <a:t>@</a:t>
            </a:r>
            <a:r>
              <a:rPr lang="en-CA" sz="2800" b="1" dirty="0" err="1">
                <a:solidFill>
                  <a:schemeClr val="accent1"/>
                </a:solidFill>
              </a:rPr>
              <a:t>wonrobot</a:t>
            </a:r>
            <a:endParaRPr lang="en-CA" sz="2800" b="1" dirty="0">
              <a:solidFill>
                <a:schemeClr val="accent1"/>
              </a:solidFill>
            </a:endParaRPr>
          </a:p>
        </p:txBody>
      </p:sp>
      <p:pic>
        <p:nvPicPr>
          <p:cNvPr id="7174" name="Picture 6" descr="Science Needs Women">
            <a:extLst>
              <a:ext uri="{FF2B5EF4-FFF2-40B4-BE49-F238E27FC236}">
                <a16:creationId xmlns:a16="http://schemas.microsoft.com/office/drawing/2014/main" id="{DE98AC37-25C4-44F7-8E7D-84F0C6127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2594480"/>
            <a:ext cx="2857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Arushi holding her Entry 2">
            <a:extLst>
              <a:ext uri="{FF2B5EF4-FFF2-40B4-BE49-F238E27FC236}">
                <a16:creationId xmlns:a16="http://schemas.microsoft.com/office/drawing/2014/main" id="{E9BE7800-BF6F-47BB-AA29-0EEF75851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662385"/>
            <a:ext cx="3327400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527AE3-243A-4089-A007-0A5FFB158E80}"/>
              </a:ext>
            </a:extLst>
          </p:cNvPr>
          <p:cNvSpPr txBox="1"/>
          <p:nvPr/>
        </p:nvSpPr>
        <p:spPr>
          <a:xfrm>
            <a:off x="6845300" y="5714492"/>
            <a:ext cx="339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11 February</a:t>
            </a:r>
          </a:p>
          <a:p>
            <a:pPr algn="ctr"/>
            <a:r>
              <a:rPr lang="en-CA" b="1" dirty="0"/>
              <a:t>Ontario Science Centre, Toronto</a:t>
            </a:r>
          </a:p>
        </p:txBody>
      </p:sp>
    </p:spTree>
    <p:extLst>
      <p:ext uri="{BB962C8B-B14F-4D97-AF65-F5344CB8AC3E}">
        <p14:creationId xmlns:p14="http://schemas.microsoft.com/office/powerpoint/2010/main" val="392606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700E3C-326F-402A-A9FB-E39DA288A89B}"/>
              </a:ext>
            </a:extLst>
          </p:cNvPr>
          <p:cNvSpPr txBox="1"/>
          <p:nvPr/>
        </p:nvSpPr>
        <p:spPr>
          <a:xfrm>
            <a:off x="1181100" y="496197"/>
            <a:ext cx="965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chemeClr val="accent1"/>
                </a:solidFill>
              </a:rPr>
              <a:t>I love Space and watching the Night Sky! </a:t>
            </a:r>
          </a:p>
        </p:txBody>
      </p:sp>
      <p:pic>
        <p:nvPicPr>
          <p:cNvPr id="2050" name="Picture 2" descr="arushidemo4">
            <a:extLst>
              <a:ext uri="{FF2B5EF4-FFF2-40B4-BE49-F238E27FC236}">
                <a16:creationId xmlns:a16="http://schemas.microsoft.com/office/drawing/2014/main" id="{855F54D6-A0E7-444C-B7C7-148C61E1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506037"/>
            <a:ext cx="5803900" cy="43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015199-8BFE-4D96-9622-6D4FF5E65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42" t="21160" r="23650" b="19376"/>
          <a:stretch/>
        </p:blipFill>
        <p:spPr>
          <a:xfrm>
            <a:off x="8483601" y="1935063"/>
            <a:ext cx="2349499" cy="29972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840B65-30E7-496E-9275-2969A25FD8AE}"/>
              </a:ext>
            </a:extLst>
          </p:cNvPr>
          <p:cNvSpPr txBox="1"/>
          <p:nvPr/>
        </p:nvSpPr>
        <p:spPr>
          <a:xfrm>
            <a:off x="8547100" y="5189720"/>
            <a:ext cx="246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Saturn is my favourite planet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3C1A25-C1B7-4DD1-9082-9934C07C5672}"/>
              </a:ext>
            </a:extLst>
          </p:cNvPr>
          <p:cNvSpPr txBox="1"/>
          <p:nvPr/>
        </p:nvSpPr>
        <p:spPr>
          <a:xfrm>
            <a:off x="1003300" y="5916156"/>
            <a:ext cx="636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Observing Saturn at the Collingwood Astronomical Observatory, Royal Astronomical Society of Canada</a:t>
            </a:r>
          </a:p>
        </p:txBody>
      </p:sp>
    </p:spTree>
    <p:extLst>
      <p:ext uri="{BB962C8B-B14F-4D97-AF65-F5344CB8AC3E}">
        <p14:creationId xmlns:p14="http://schemas.microsoft.com/office/powerpoint/2010/main" val="225055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9ED9-688E-452C-AD27-BBFCCFA2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128268"/>
            <a:ext cx="10541000" cy="1498273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chemeClr val="accent1"/>
                </a:solidFill>
              </a:rPr>
              <a:t>2014: My First Space Event</a:t>
            </a:r>
            <a:br>
              <a:rPr lang="en-CA" b="1" dirty="0">
                <a:solidFill>
                  <a:schemeClr val="accent1"/>
                </a:solidFill>
              </a:rPr>
            </a:br>
            <a:r>
              <a:rPr lang="en-CA" b="1" dirty="0">
                <a:solidFill>
                  <a:schemeClr val="accent1"/>
                </a:solidFill>
              </a:rPr>
              <a:t>NASA </a:t>
            </a:r>
            <a:r>
              <a:rPr lang="en-CA" b="1" dirty="0" err="1">
                <a:solidFill>
                  <a:schemeClr val="accent1"/>
                </a:solidFill>
              </a:rPr>
              <a:t>SpaceApps</a:t>
            </a:r>
            <a:r>
              <a:rPr lang="en-CA" b="1" dirty="0">
                <a:solidFill>
                  <a:schemeClr val="accent1"/>
                </a:solidFill>
              </a:rPr>
              <a:t> Challenge at the Ontario Science Centre</a:t>
            </a:r>
          </a:p>
        </p:txBody>
      </p:sp>
      <p:sp>
        <p:nvSpPr>
          <p:cNvPr id="4" name="AutoShape 6" descr="https://pbs.twimg.com/media/BlI2uczCEAA5xhr.jpg:large">
            <a:extLst>
              <a:ext uri="{FF2B5EF4-FFF2-40B4-BE49-F238E27FC236}">
                <a16:creationId xmlns:a16="http://schemas.microsoft.com/office/drawing/2014/main" id="{69771656-27C6-4829-B98D-940A465BAD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2F728-0265-4779-A9BC-CF8FE1448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071" y="1708126"/>
            <a:ext cx="5231182" cy="3923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34569D-0235-4711-9934-BEB2F84F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647" y="1724693"/>
            <a:ext cx="2428764" cy="39233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DFC49E-BCEE-49A6-850D-3028E6081C2D}"/>
              </a:ext>
            </a:extLst>
          </p:cNvPr>
          <p:cNvSpPr txBox="1"/>
          <p:nvPr/>
        </p:nvSpPr>
        <p:spPr>
          <a:xfrm>
            <a:off x="1043146" y="5746234"/>
            <a:ext cx="3922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Building Curious Bot Rover: </a:t>
            </a:r>
          </a:p>
          <a:p>
            <a:r>
              <a:rPr lang="en-CA" sz="2000" b="1" dirty="0"/>
              <a:t>detects obstacles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3559F-438F-4EC7-9325-297FD39DA579}"/>
              </a:ext>
            </a:extLst>
          </p:cNvPr>
          <p:cNvSpPr txBox="1"/>
          <p:nvPr/>
        </p:nvSpPr>
        <p:spPr>
          <a:xfrm>
            <a:off x="5814854" y="5797034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Winning our First NASA Space Apps Challenge at the Ontario Science Centre</a:t>
            </a:r>
          </a:p>
        </p:txBody>
      </p:sp>
    </p:spTree>
    <p:extLst>
      <p:ext uri="{BB962C8B-B14F-4D97-AF65-F5344CB8AC3E}">
        <p14:creationId xmlns:p14="http://schemas.microsoft.com/office/powerpoint/2010/main" val="358390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50" y="315416"/>
            <a:ext cx="11070449" cy="794333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rgbClr val="0070C0"/>
                </a:solidFill>
              </a:rPr>
              <a:t>I am a Maker.       Making Space Projects since I was 5 years</a:t>
            </a:r>
            <a:endParaRPr lang="en-CA" sz="3500" b="1" i="1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99520" y="4090698"/>
            <a:ext cx="2874751" cy="21476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3338248" y="1223005"/>
            <a:ext cx="1959587" cy="2291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28" y="1303593"/>
            <a:ext cx="2609641" cy="1957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0" y="6238306"/>
            <a:ext cx="28747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Canada Arm 2017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51240" y="3219922"/>
            <a:ext cx="33983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Saturn V Rocket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554" y="4123360"/>
            <a:ext cx="2666219" cy="19907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81" y="4149833"/>
            <a:ext cx="1565874" cy="209969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43646" y="6238306"/>
            <a:ext cx="26662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MARS Rover 2016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27" y="1234844"/>
            <a:ext cx="1707327" cy="227990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2883" y="6238306"/>
            <a:ext cx="2800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Astro Health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42409" y="3493764"/>
            <a:ext cx="33983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Galactic Bot 2015  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965410" y="3047488"/>
            <a:ext cx="32265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Astro Gesture Sensing Helmet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591" y="1147849"/>
            <a:ext cx="2530902" cy="1957231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70650" y="3495964"/>
            <a:ext cx="272268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Curious Bot 2014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Carbondale train">
            <a:extLst>
              <a:ext uri="{FF2B5EF4-FFF2-40B4-BE49-F238E27FC236}">
                <a16:creationId xmlns:a16="http://schemas.microsoft.com/office/drawing/2014/main" id="{FF3F8DCB-A446-4445-8FE6-352ACAB37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591" y="4036416"/>
            <a:ext cx="2878628" cy="214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A72C81-E209-4347-B07A-40656481BFFF}"/>
              </a:ext>
            </a:extLst>
          </p:cNvPr>
          <p:cNvSpPr txBox="1"/>
          <p:nvPr/>
        </p:nvSpPr>
        <p:spPr>
          <a:xfrm>
            <a:off x="9460406" y="6222124"/>
            <a:ext cx="2413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Solar-X 2017</a:t>
            </a:r>
            <a:endParaRPr lang="en-CA" sz="2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C598-66E4-4FDB-9D17-59E3B654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150984"/>
            <a:ext cx="10515600" cy="1000448"/>
          </a:xfrm>
        </p:spPr>
        <p:txBody>
          <a:bodyPr>
            <a:normAutofit/>
          </a:bodyPr>
          <a:lstStyle/>
          <a:p>
            <a:r>
              <a:rPr lang="en-CA" sz="4000" b="1" dirty="0">
                <a:solidFill>
                  <a:schemeClr val="accent1"/>
                </a:solidFill>
              </a:rPr>
              <a:t>I have learned how to Code, Measure and Build!</a:t>
            </a:r>
          </a:p>
        </p:txBody>
      </p:sp>
      <p:pic>
        <p:nvPicPr>
          <p:cNvPr id="4098" name="Picture 2" descr="making2">
            <a:extLst>
              <a:ext uri="{FF2B5EF4-FFF2-40B4-BE49-F238E27FC236}">
                <a16:creationId xmlns:a16="http://schemas.microsoft.com/office/drawing/2014/main" id="{59710150-53D7-4D1B-97A6-BAFB93E1C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03" y="1151432"/>
            <a:ext cx="3216275" cy="430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D36813-B32B-4C53-B5A9-105FB44B40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5" t="9190" r="19491" b="15555"/>
          <a:stretch/>
        </p:blipFill>
        <p:spPr>
          <a:xfrm>
            <a:off x="237614" y="1412674"/>
            <a:ext cx="3935213" cy="27817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425D96-16CA-4DBF-B0BD-7BBB5A46A5D9}"/>
              </a:ext>
            </a:extLst>
          </p:cNvPr>
          <p:cNvSpPr txBox="1"/>
          <p:nvPr/>
        </p:nvSpPr>
        <p:spPr>
          <a:xfrm>
            <a:off x="373970" y="443515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/>
              <a:t>All my projects start with Paper and Pencil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8B3060-CD0C-41CE-8974-37117798945C}"/>
              </a:ext>
            </a:extLst>
          </p:cNvPr>
          <p:cNvSpPr txBox="1"/>
          <p:nvPr/>
        </p:nvSpPr>
        <p:spPr>
          <a:xfrm>
            <a:off x="4254501" y="5862466"/>
            <a:ext cx="281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200" b="1" dirty="0"/>
              <a:t>Then I build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89A4C9-8278-4F63-9621-FF98492A45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146" t="10371" r="21042" b="11111"/>
          <a:stretch/>
        </p:blipFill>
        <p:spPr>
          <a:xfrm>
            <a:off x="7758055" y="1151432"/>
            <a:ext cx="3708397" cy="26706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71301F-4AA8-467F-B557-096BEE25F2BD}"/>
              </a:ext>
            </a:extLst>
          </p:cNvPr>
          <p:cNvSpPr txBox="1"/>
          <p:nvPr/>
        </p:nvSpPr>
        <p:spPr>
          <a:xfrm>
            <a:off x="9926978" y="4580784"/>
            <a:ext cx="19487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200" b="1" dirty="0"/>
              <a:t>And Code!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E9E543-1DD2-4EA7-B5AF-B512DCD6A3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8814"/>
          <a:stretch/>
        </p:blipFill>
        <p:spPr>
          <a:xfrm>
            <a:off x="7758055" y="3984026"/>
            <a:ext cx="2142047" cy="27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7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7" t="10438" r="6165" b="6628"/>
          <a:stretch/>
        </p:blipFill>
        <p:spPr>
          <a:xfrm>
            <a:off x="365045" y="2019833"/>
            <a:ext cx="4500797" cy="38959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0599" y="344022"/>
            <a:ext cx="8730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000" dirty="0">
                <a:solidFill>
                  <a:schemeClr val="accent1"/>
                </a:solidFill>
              </a:rPr>
              <a:t>Yes I Can  </a:t>
            </a:r>
            <a:r>
              <a:rPr lang="en-US" sz="5000" i="1" dirty="0" err="1">
                <a:solidFill>
                  <a:schemeClr val="accent1"/>
                </a:solidFill>
              </a:rPr>
              <a:t>Oui</a:t>
            </a:r>
            <a:r>
              <a:rPr lang="en-US" sz="5000" i="1" dirty="0">
                <a:solidFill>
                  <a:schemeClr val="accent1"/>
                </a:solidFill>
              </a:rPr>
              <a:t> </a:t>
            </a:r>
            <a:r>
              <a:rPr lang="en-US" sz="5000" i="1" dirty="0" err="1">
                <a:solidFill>
                  <a:schemeClr val="accent1"/>
                </a:solidFill>
              </a:rPr>
              <a:t>Je</a:t>
            </a:r>
            <a:r>
              <a:rPr lang="en-US" sz="5000" i="1" dirty="0">
                <a:solidFill>
                  <a:schemeClr val="accent1"/>
                </a:solidFill>
              </a:rPr>
              <a:t> </a:t>
            </a:r>
            <a:r>
              <a:rPr lang="en-US" sz="5000" i="1" dirty="0" err="1">
                <a:solidFill>
                  <a:schemeClr val="accent1"/>
                </a:solidFill>
              </a:rPr>
              <a:t>Peux</a:t>
            </a:r>
            <a:endParaRPr lang="en-US" sz="5000" i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21" y="272344"/>
            <a:ext cx="1415182" cy="1415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FB6CE2-1494-44AB-93B6-6F10BE60433E}"/>
              </a:ext>
            </a:extLst>
          </p:cNvPr>
          <p:cNvSpPr txBox="1"/>
          <p:nvPr/>
        </p:nvSpPr>
        <p:spPr>
          <a:xfrm>
            <a:off x="2482094" y="1293208"/>
            <a:ext cx="69611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>
                <a:solidFill>
                  <a:srgbClr val="FF0000"/>
                </a:solidFill>
              </a:rPr>
              <a:t>I Won the </a:t>
            </a:r>
          </a:p>
          <a:p>
            <a:pPr algn="ctr"/>
            <a:r>
              <a:rPr lang="en-CA" sz="2600" b="1" dirty="0">
                <a:solidFill>
                  <a:srgbClr val="FF0000"/>
                </a:solidFill>
              </a:rPr>
              <a:t>Canadian Space Apps Challenge 2017!!</a:t>
            </a:r>
            <a:endParaRPr lang="en-CA" sz="3200" b="1" dirty="0">
              <a:solidFill>
                <a:schemeClr val="accent1"/>
              </a:solidFill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749BB-A5C7-4314-8241-D3F0DD8F5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80" y="2019833"/>
            <a:ext cx="3816103" cy="3816103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875C16F4-CB09-4080-84BC-D2EF8D2A28CC}"/>
              </a:ext>
            </a:extLst>
          </p:cNvPr>
          <p:cNvSpPr/>
          <p:nvPr/>
        </p:nvSpPr>
        <p:spPr>
          <a:xfrm>
            <a:off x="5003800" y="3533365"/>
            <a:ext cx="1917700" cy="73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D4F43D-BA3A-4B4A-A6CF-8CC76ADE04B7}"/>
              </a:ext>
            </a:extLst>
          </p:cNvPr>
          <p:cNvSpPr txBox="1"/>
          <p:nvPr/>
        </p:nvSpPr>
        <p:spPr>
          <a:xfrm flipH="1">
            <a:off x="786317" y="5906072"/>
            <a:ext cx="47750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b="1" dirty="0"/>
              <a:t>I took Images from the Canadian Satellite RadarSat-2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5707E-91C1-4212-9A4E-CA69BD4E6301}"/>
              </a:ext>
            </a:extLst>
          </p:cNvPr>
          <p:cNvSpPr txBox="1"/>
          <p:nvPr/>
        </p:nvSpPr>
        <p:spPr>
          <a:xfrm>
            <a:off x="6949072" y="5835936"/>
            <a:ext cx="45698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b="1" dirty="0"/>
              <a:t>And made the Canada 150 Logo using the Satellite Images</a:t>
            </a:r>
          </a:p>
        </p:txBody>
      </p:sp>
    </p:spTree>
    <p:extLst>
      <p:ext uri="{BB962C8B-B14F-4D97-AF65-F5344CB8AC3E}">
        <p14:creationId xmlns:p14="http://schemas.microsoft.com/office/powerpoint/2010/main" val="167957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D69207-3480-41A8-BD93-488A366F7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My Award Visit to the Canadian Space Agency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EFDDB4-F9CC-4A65-B8F0-616DA01EAD22}"/>
              </a:ext>
            </a:extLst>
          </p:cNvPr>
          <p:cNvSpPr txBox="1"/>
          <p:nvPr/>
        </p:nvSpPr>
        <p:spPr>
          <a:xfrm>
            <a:off x="1454150" y="5719177"/>
            <a:ext cx="412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With the Moon Exploration Rover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A1EAE-D175-4B94-9783-50C916A1E736}"/>
              </a:ext>
            </a:extLst>
          </p:cNvPr>
          <p:cNvSpPr txBox="1"/>
          <p:nvPr/>
        </p:nvSpPr>
        <p:spPr>
          <a:xfrm>
            <a:off x="6926262" y="5983764"/>
            <a:ext cx="3559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Presenting my project at the Canadian Space Agency</a:t>
            </a:r>
          </a:p>
        </p:txBody>
      </p:sp>
      <p:pic>
        <p:nvPicPr>
          <p:cNvPr id="6150" name="Picture 6" descr="presenting yes i can project">
            <a:extLst>
              <a:ext uri="{FF2B5EF4-FFF2-40B4-BE49-F238E27FC236}">
                <a16:creationId xmlns:a16="http://schemas.microsoft.com/office/drawing/2014/main" id="{9CDCFFFD-A789-4706-B1E5-6AFF06E6F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4" r="5974" b="13505"/>
          <a:stretch/>
        </p:blipFill>
        <p:spPr bwMode="auto">
          <a:xfrm>
            <a:off x="6330950" y="1410460"/>
            <a:ext cx="4406900" cy="458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19-Checking out the CSA Rover">
            <a:extLst>
              <a:ext uri="{FF2B5EF4-FFF2-40B4-BE49-F238E27FC236}">
                <a16:creationId xmlns:a16="http://schemas.microsoft.com/office/drawing/2014/main" id="{10C5432C-DD55-4931-939A-A040DF5DE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9" r="6743"/>
          <a:stretch/>
        </p:blipFill>
        <p:spPr bwMode="auto">
          <a:xfrm>
            <a:off x="1333500" y="1983850"/>
            <a:ext cx="4044626" cy="37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297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D69207-3480-41A8-BD93-488A366F7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Meeting the New Canadian Astronauts!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D9211D-50C9-40DC-B79D-05C263BAF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725" y="1690688"/>
            <a:ext cx="3559175" cy="3559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C0C6C8-6297-4292-BBF0-69A7412BE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838200" y="1755190"/>
            <a:ext cx="4591050" cy="34301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EFDDB4-F9CC-4A65-B8F0-616DA01EAD22}"/>
              </a:ext>
            </a:extLst>
          </p:cNvPr>
          <p:cNvSpPr txBox="1"/>
          <p:nvPr/>
        </p:nvSpPr>
        <p:spPr>
          <a:xfrm>
            <a:off x="1524000" y="5365234"/>
            <a:ext cx="412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Astronaut Jennifer </a:t>
            </a:r>
            <a:r>
              <a:rPr lang="en-CA" sz="2000" b="1" dirty="0" err="1"/>
              <a:t>Sidey</a:t>
            </a:r>
            <a:endParaRPr lang="en-CA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A1EAE-D175-4B94-9783-50C916A1E736}"/>
              </a:ext>
            </a:extLst>
          </p:cNvPr>
          <p:cNvSpPr txBox="1"/>
          <p:nvPr/>
        </p:nvSpPr>
        <p:spPr>
          <a:xfrm>
            <a:off x="6934200" y="5365234"/>
            <a:ext cx="3559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Astronaut Joshua </a:t>
            </a:r>
            <a:r>
              <a:rPr lang="en-CA" sz="2000" b="1" dirty="0" err="1"/>
              <a:t>Kurtyk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235374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F2AC-2BDE-4263-A83D-11752F86D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15" y="272093"/>
            <a:ext cx="10515600" cy="958632"/>
          </a:xfrm>
        </p:spPr>
        <p:txBody>
          <a:bodyPr/>
          <a:lstStyle/>
          <a:p>
            <a:r>
              <a:rPr lang="en-CA" b="1" dirty="0">
                <a:solidFill>
                  <a:schemeClr val="accent1"/>
                </a:solidFill>
              </a:rPr>
              <a:t>I Like Presenting My Science Projects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7048D-45C6-413F-BDBE-030655F5BB63}"/>
              </a:ext>
            </a:extLst>
          </p:cNvPr>
          <p:cNvSpPr txBox="1"/>
          <p:nvPr/>
        </p:nvSpPr>
        <p:spPr>
          <a:xfrm>
            <a:off x="8829230" y="4806895"/>
            <a:ext cx="2422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Loved sharing my experiences with other girls at the Maker Festival in India</a:t>
            </a:r>
          </a:p>
        </p:txBody>
      </p:sp>
      <p:pic>
        <p:nvPicPr>
          <p:cNvPr id="5122" name="Picture 2" descr="arushidemo1">
            <a:extLst>
              <a:ext uri="{FF2B5EF4-FFF2-40B4-BE49-F238E27FC236}">
                <a16:creationId xmlns:a16="http://schemas.microsoft.com/office/drawing/2014/main" id="{CDCD2AA3-70C8-4122-B8F9-5532EB861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815" y="3922822"/>
            <a:ext cx="3231935" cy="241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s://pbs.twimg.com/media/DR0NQe1VoAABmdy.jpg">
            <a:extLst>
              <a:ext uri="{FF2B5EF4-FFF2-40B4-BE49-F238E27FC236}">
                <a16:creationId xmlns:a16="http://schemas.microsoft.com/office/drawing/2014/main" id="{3CA600AC-2E06-486D-B017-51F2C4619C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8DCFE7-9317-4242-8C1A-50D155BA6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146" y="991845"/>
            <a:ext cx="3379869" cy="2523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483EB9-12A4-4DE8-928E-A349DAFE4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52" y="1422400"/>
            <a:ext cx="4560502" cy="4762500"/>
          </a:xfrm>
          <a:prstGeom prst="rect">
            <a:avLst/>
          </a:prstGeom>
        </p:spPr>
      </p:pic>
      <p:sp>
        <p:nvSpPr>
          <p:cNvPr id="10" name="AutoShape 6" descr="https://pbs.twimg.com/media/DEOaVXIXsAETfkz.jpg">
            <a:extLst>
              <a:ext uri="{FF2B5EF4-FFF2-40B4-BE49-F238E27FC236}">
                <a16:creationId xmlns:a16="http://schemas.microsoft.com/office/drawing/2014/main" id="{3329D2AC-0162-45FF-92EB-1861A6D8D2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D4B4A7-ABF6-4280-AC24-FF188A7C6637}"/>
              </a:ext>
            </a:extLst>
          </p:cNvPr>
          <p:cNvSpPr txBox="1"/>
          <p:nvPr/>
        </p:nvSpPr>
        <p:spPr>
          <a:xfrm>
            <a:off x="5943600" y="1453534"/>
            <a:ext cx="207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/>
              <a:t>Giving a demonstration of our Space Projects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8BACB-F307-40FF-AB1C-97CE644E5B25}"/>
              </a:ext>
            </a:extLst>
          </p:cNvPr>
          <p:cNvSpPr txBox="1"/>
          <p:nvPr/>
        </p:nvSpPr>
        <p:spPr>
          <a:xfrm>
            <a:off x="572785" y="6146800"/>
            <a:ext cx="345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Front page coverage of the </a:t>
            </a:r>
          </a:p>
          <a:p>
            <a:pPr algn="ctr"/>
            <a:r>
              <a:rPr lang="en-CA" b="1" dirty="0"/>
              <a:t>Solar-X project</a:t>
            </a:r>
          </a:p>
        </p:txBody>
      </p:sp>
    </p:spTree>
    <p:extLst>
      <p:ext uri="{BB962C8B-B14F-4D97-AF65-F5344CB8AC3E}">
        <p14:creationId xmlns:p14="http://schemas.microsoft.com/office/powerpoint/2010/main" val="375689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9E1E-2DAF-471D-9204-03B1A1C7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702" y="469900"/>
            <a:ext cx="3886200" cy="841375"/>
          </a:xfrm>
        </p:spPr>
        <p:txBody>
          <a:bodyPr>
            <a:normAutofit/>
          </a:bodyPr>
          <a:lstStyle/>
          <a:p>
            <a:pPr algn="ctr"/>
            <a:r>
              <a:rPr lang="en-CA" b="1" dirty="0">
                <a:solidFill>
                  <a:schemeClr val="accent1"/>
                </a:solidFill>
              </a:rPr>
              <a:t>Thank You!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9CC4C9-48B7-40DF-8B22-8135685D1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58" t="-256" r="21207"/>
          <a:stretch/>
        </p:blipFill>
        <p:spPr>
          <a:xfrm>
            <a:off x="241300" y="584200"/>
            <a:ext cx="5321300" cy="4978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51EBB5-33D4-47E3-AA65-A842ACCB73A0}"/>
              </a:ext>
            </a:extLst>
          </p:cNvPr>
          <p:cNvSpPr txBox="1"/>
          <p:nvPr/>
        </p:nvSpPr>
        <p:spPr>
          <a:xfrm>
            <a:off x="6184900" y="1536174"/>
            <a:ext cx="5473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There are so many organisations in Toronto from where I have learned about Space, Satellites and Coding</a:t>
            </a:r>
          </a:p>
          <a:p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Ontario Science Centre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Royal Astronomical Society of Canada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err="1"/>
              <a:t>Coderdojo</a:t>
            </a: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Kids Code Jeunesse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Toronto International Film Festival</a:t>
            </a:r>
          </a:p>
          <a:p>
            <a:endParaRPr lang="en-CA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30C941-CE3C-4971-BF3E-02911EFAE813}"/>
              </a:ext>
            </a:extLst>
          </p:cNvPr>
          <p:cNvSpPr txBox="1"/>
          <p:nvPr/>
        </p:nvSpPr>
        <p:spPr>
          <a:xfrm>
            <a:off x="482600" y="5779869"/>
            <a:ext cx="520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err="1"/>
              <a:t>Arushi</a:t>
            </a:r>
            <a:r>
              <a:rPr lang="en-CA" sz="2000" b="1" dirty="0"/>
              <a:t> giving training on Satellite Imagery and Arts to other kids at </a:t>
            </a:r>
            <a:r>
              <a:rPr lang="en-CA" sz="2000" b="1" dirty="0" err="1"/>
              <a:t>MindCamp</a:t>
            </a:r>
            <a:r>
              <a:rPr lang="en-CA" sz="2000" b="1" dirty="0"/>
              <a:t>, Orillia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E0420-1144-49A0-BF3E-1B3B17456699}"/>
              </a:ext>
            </a:extLst>
          </p:cNvPr>
          <p:cNvSpPr/>
          <p:nvPr/>
        </p:nvSpPr>
        <p:spPr>
          <a:xfrm>
            <a:off x="6235696" y="5041205"/>
            <a:ext cx="5473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000" b="1" dirty="0" err="1">
                <a:solidFill>
                  <a:schemeClr val="accent1"/>
                </a:solidFill>
              </a:rPr>
              <a:t>Arushi</a:t>
            </a:r>
            <a:r>
              <a:rPr lang="en-CA" sz="3000" b="1" dirty="0">
                <a:solidFill>
                  <a:schemeClr val="accent1"/>
                </a:solidFill>
              </a:rPr>
              <a:t> Nath </a:t>
            </a:r>
          </a:p>
          <a:p>
            <a:pPr algn="ctr"/>
            <a:r>
              <a:rPr lang="en-CA" sz="3000" b="1" dirty="0">
                <a:solidFill>
                  <a:schemeClr val="accent1"/>
                </a:solidFill>
              </a:rPr>
              <a:t> www.HotPopRobot.com</a:t>
            </a:r>
          </a:p>
          <a:p>
            <a:pPr algn="ctr"/>
            <a:r>
              <a:rPr lang="en-CA" sz="3000" b="1" dirty="0">
                <a:solidFill>
                  <a:schemeClr val="accent1"/>
                </a:solidFill>
              </a:rPr>
              <a:t>@</a:t>
            </a:r>
            <a:r>
              <a:rPr lang="en-CA" sz="3000" b="1" dirty="0" err="1">
                <a:solidFill>
                  <a:schemeClr val="accent1"/>
                </a:solidFill>
              </a:rPr>
              <a:t>wonrobot</a:t>
            </a:r>
            <a:endParaRPr lang="en-CA" sz="3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77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3082</TotalTime>
  <Words>305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Space, Satellite and Code Arushi Nath Grade 3</vt:lpstr>
      <vt:lpstr>PowerPoint Presentation</vt:lpstr>
      <vt:lpstr>2014: My First Space Event NASA SpaceApps Challenge at the Ontario Science Centre</vt:lpstr>
      <vt:lpstr>I am a Maker.       Making Space Projects since I was 5 years</vt:lpstr>
      <vt:lpstr>I have learned how to Code, Measure and Build!</vt:lpstr>
      <vt:lpstr>PowerPoint Presentation</vt:lpstr>
      <vt:lpstr>My Award Visit to the Canadian Space Agency</vt:lpstr>
      <vt:lpstr>Meeting the New Canadian Astronauts!</vt:lpstr>
      <vt:lpstr>I Like Presenting My Science Projects 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55</cp:revision>
  <dcterms:created xsi:type="dcterms:W3CDTF">2018-02-08T21:38:48Z</dcterms:created>
  <dcterms:modified xsi:type="dcterms:W3CDTF">2018-02-11T01:22:12Z</dcterms:modified>
</cp:coreProperties>
</file>