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x-msvide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63" r:id="rId4"/>
    <p:sldId id="268" r:id="rId5"/>
    <p:sldId id="269" r:id="rId6"/>
    <p:sldId id="264" r:id="rId7"/>
    <p:sldId id="265" r:id="rId8"/>
    <p:sldId id="270" r:id="rId9"/>
    <p:sldId id="262" r:id="rId10"/>
    <p:sldId id="261" r:id="rId11"/>
    <p:sldId id="258" r:id="rId12"/>
    <p:sldId id="259" r:id="rId13"/>
    <p:sldId id="26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shi" initials="t" lastIdx="1" clrIdx="0">
    <p:extLst>
      <p:ext uri="{19B8F6BF-5375-455C-9EA6-DF929625EA0E}">
        <p15:presenceInfo xmlns:p15="http://schemas.microsoft.com/office/powerpoint/2012/main" userId="tash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AEC29-9A15-4BE0-B981-862A6E1DABA2}" type="datetimeFigureOut">
              <a:rPr lang="en-CA" smtClean="0"/>
              <a:t>2017-07-02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64E11-94C2-42A2-853C-56898ADB613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57028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AEC29-9A15-4BE0-B981-862A6E1DABA2}" type="datetimeFigureOut">
              <a:rPr lang="en-CA" smtClean="0"/>
              <a:t>2017-07-02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64E11-94C2-42A2-853C-56898ADB613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6147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AEC29-9A15-4BE0-B981-862A6E1DABA2}" type="datetimeFigureOut">
              <a:rPr lang="en-CA" smtClean="0"/>
              <a:t>2017-07-02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64E11-94C2-42A2-853C-56898ADB613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5423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AEC29-9A15-4BE0-B981-862A6E1DABA2}" type="datetimeFigureOut">
              <a:rPr lang="en-CA" smtClean="0"/>
              <a:t>2017-07-02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64E11-94C2-42A2-853C-56898ADB613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7228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AEC29-9A15-4BE0-B981-862A6E1DABA2}" type="datetimeFigureOut">
              <a:rPr lang="en-CA" smtClean="0"/>
              <a:t>2017-07-02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64E11-94C2-42A2-853C-56898ADB613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5189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AEC29-9A15-4BE0-B981-862A6E1DABA2}" type="datetimeFigureOut">
              <a:rPr lang="en-CA" smtClean="0"/>
              <a:t>2017-07-02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64E11-94C2-42A2-853C-56898ADB613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540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AEC29-9A15-4BE0-B981-862A6E1DABA2}" type="datetimeFigureOut">
              <a:rPr lang="en-CA" smtClean="0"/>
              <a:t>2017-07-02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64E11-94C2-42A2-853C-56898ADB613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6991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AEC29-9A15-4BE0-B981-862A6E1DABA2}" type="datetimeFigureOut">
              <a:rPr lang="en-CA" smtClean="0"/>
              <a:t>2017-07-02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64E11-94C2-42A2-853C-56898ADB613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44849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AEC29-9A15-4BE0-B981-862A6E1DABA2}" type="datetimeFigureOut">
              <a:rPr lang="en-CA" smtClean="0"/>
              <a:t>2017-07-02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64E11-94C2-42A2-853C-56898ADB613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2033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AEC29-9A15-4BE0-B981-862A6E1DABA2}" type="datetimeFigureOut">
              <a:rPr lang="en-CA" smtClean="0"/>
              <a:t>2017-07-02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64E11-94C2-42A2-853C-56898ADB613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19862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AEC29-9A15-4BE0-B981-862A6E1DABA2}" type="datetimeFigureOut">
              <a:rPr lang="en-CA" smtClean="0"/>
              <a:t>2017-07-02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64E11-94C2-42A2-853C-56898ADB613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70641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AAEC29-9A15-4BE0-B981-862A6E1DABA2}" type="datetimeFigureOut">
              <a:rPr lang="en-CA" smtClean="0"/>
              <a:t>2017-07-02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64E11-94C2-42A2-853C-56898ADB613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8834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Relationship Id="rId9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7808" y="4670855"/>
            <a:ext cx="8416097" cy="1842132"/>
          </a:xfrm>
        </p:spPr>
        <p:txBody>
          <a:bodyPr>
            <a:normAutofit/>
          </a:bodyPr>
          <a:lstStyle/>
          <a:p>
            <a:br>
              <a:rPr lang="en-CA" sz="2000" b="1" dirty="0">
                <a:solidFill>
                  <a:srgbClr val="FF0000"/>
                </a:solidFill>
              </a:rPr>
            </a:br>
            <a:br>
              <a:rPr lang="en-CA" sz="2000" b="1" dirty="0">
                <a:solidFill>
                  <a:srgbClr val="FF0000"/>
                </a:solidFill>
              </a:rPr>
            </a:br>
            <a:br>
              <a:rPr lang="en-CA" sz="3000" dirty="0"/>
            </a:br>
            <a:br>
              <a:rPr lang="en-CA" sz="2000" dirty="0"/>
            </a:br>
            <a:endParaRPr lang="en-CA" sz="2000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7" t="10438" r="6165" b="6628"/>
          <a:stretch/>
        </p:blipFill>
        <p:spPr>
          <a:xfrm>
            <a:off x="444843" y="378514"/>
            <a:ext cx="4958732" cy="429234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21178" y="247135"/>
            <a:ext cx="5526081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000" dirty="0">
                <a:solidFill>
                  <a:schemeClr val="accent1"/>
                </a:solidFill>
              </a:rPr>
              <a:t>Yes I Can</a:t>
            </a:r>
          </a:p>
          <a:p>
            <a:pPr algn="ctr"/>
            <a:r>
              <a:rPr lang="en-US" sz="7200" i="1" dirty="0" err="1">
                <a:solidFill>
                  <a:schemeClr val="accent1"/>
                </a:solidFill>
              </a:rPr>
              <a:t>Oui</a:t>
            </a:r>
            <a:r>
              <a:rPr lang="en-US" sz="7200" i="1" dirty="0">
                <a:solidFill>
                  <a:schemeClr val="accent1"/>
                </a:solidFill>
              </a:rPr>
              <a:t> </a:t>
            </a:r>
            <a:r>
              <a:rPr lang="en-US" sz="7200" i="1" dirty="0" err="1">
                <a:solidFill>
                  <a:schemeClr val="accent1"/>
                </a:solidFill>
              </a:rPr>
              <a:t>Je</a:t>
            </a:r>
            <a:r>
              <a:rPr lang="en-US" sz="7200" i="1" dirty="0">
                <a:solidFill>
                  <a:schemeClr val="accent1"/>
                </a:solidFill>
              </a:rPr>
              <a:t> </a:t>
            </a:r>
            <a:r>
              <a:rPr lang="en-US" sz="7200" i="1" dirty="0" err="1">
                <a:solidFill>
                  <a:schemeClr val="accent1"/>
                </a:solidFill>
              </a:rPr>
              <a:t>Peux</a:t>
            </a:r>
            <a:endParaRPr lang="en-CA" sz="7200" i="1" dirty="0">
              <a:solidFill>
                <a:schemeClr val="accent1"/>
              </a:solidFill>
            </a:endParaRPr>
          </a:p>
          <a:p>
            <a:pPr algn="ctr"/>
            <a:endParaRPr lang="en-CA" dirty="0"/>
          </a:p>
          <a:p>
            <a:pPr algn="ctr"/>
            <a:r>
              <a:rPr lang="en-CA" sz="2400" b="1" dirty="0">
                <a:solidFill>
                  <a:srgbClr val="FF0000"/>
                </a:solidFill>
              </a:rPr>
              <a:t>Winner, Canadian Space Agency Award</a:t>
            </a:r>
          </a:p>
          <a:p>
            <a:pPr algn="ctr"/>
            <a:r>
              <a:rPr lang="en-CA" sz="2400" b="1" dirty="0">
                <a:solidFill>
                  <a:srgbClr val="FF0000"/>
                </a:solidFill>
              </a:rPr>
              <a:t>Space Apps Challenge 2017</a:t>
            </a:r>
            <a:endParaRPr lang="en-CA" sz="2400" dirty="0"/>
          </a:p>
          <a:p>
            <a:pPr algn="ctr"/>
            <a:endParaRPr lang="en-CA" sz="3200" b="1" dirty="0">
              <a:solidFill>
                <a:schemeClr val="accent1"/>
              </a:solidFill>
            </a:endParaRPr>
          </a:p>
          <a:p>
            <a:pPr algn="ctr"/>
            <a:r>
              <a:rPr lang="en-CA" sz="3200" b="1" dirty="0">
                <a:solidFill>
                  <a:schemeClr val="accent1"/>
                </a:solidFill>
              </a:rPr>
              <a:t>Arushi Nath</a:t>
            </a:r>
            <a:endParaRPr lang="en-CA" sz="3200" b="1" i="1" dirty="0">
              <a:solidFill>
                <a:schemeClr val="accent1"/>
              </a:solidFill>
            </a:endParaRPr>
          </a:p>
          <a:p>
            <a:pPr algn="ctr"/>
            <a:r>
              <a:rPr lang="en-CA" sz="2000" dirty="0"/>
              <a:t>Vikas Nath, </a:t>
            </a:r>
            <a:r>
              <a:rPr lang="en-US" sz="2000" dirty="0"/>
              <a:t>A</a:t>
            </a:r>
            <a:r>
              <a:rPr lang="en-CA" sz="2000" dirty="0"/>
              <a:t>rtash Nath</a:t>
            </a:r>
          </a:p>
          <a:p>
            <a:pPr algn="ctr"/>
            <a:r>
              <a:rPr lang="en-CA" sz="2400" b="1" i="1" dirty="0"/>
              <a:t>@</a:t>
            </a:r>
            <a:r>
              <a:rPr lang="en-CA" sz="2400" b="1" i="1" dirty="0" err="1"/>
              <a:t>wonrobot</a:t>
            </a:r>
            <a:endParaRPr lang="en-CA" sz="2400" b="1" dirty="0"/>
          </a:p>
          <a:p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939" y="5348838"/>
            <a:ext cx="1194051" cy="11940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48102" y="5591921"/>
            <a:ext cx="86991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Presenting at the Canadian Space Agency (CSA) Headquarters, 4 July 2017</a:t>
            </a:r>
          </a:p>
          <a:p>
            <a:r>
              <a:rPr lang="fr-FR" sz="2000" dirty="0">
                <a:solidFill>
                  <a:schemeClr val="accent1"/>
                </a:solidFill>
              </a:rPr>
              <a:t>John H. Chapman </a:t>
            </a:r>
            <a:r>
              <a:rPr lang="fr-FR" sz="2000" dirty="0" err="1">
                <a:solidFill>
                  <a:schemeClr val="accent1"/>
                </a:solidFill>
              </a:rPr>
              <a:t>Space</a:t>
            </a:r>
            <a:r>
              <a:rPr lang="fr-FR" sz="2000" dirty="0">
                <a:solidFill>
                  <a:schemeClr val="accent1"/>
                </a:solidFill>
              </a:rPr>
              <a:t> Centre, Saint-Hubert, </a:t>
            </a:r>
            <a:r>
              <a:rPr lang="fr-FR" sz="2000" dirty="0" err="1">
                <a:solidFill>
                  <a:schemeClr val="accent1"/>
                </a:solidFill>
              </a:rPr>
              <a:t>Quebec</a:t>
            </a:r>
            <a:r>
              <a:rPr lang="fr-FR" sz="2000" dirty="0">
                <a:solidFill>
                  <a:schemeClr val="accent1"/>
                </a:solidFill>
              </a:rPr>
              <a:t> </a:t>
            </a:r>
            <a:endParaRPr lang="en-CA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579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651" y="315416"/>
            <a:ext cx="10515600" cy="1016974"/>
          </a:xfrm>
        </p:spPr>
        <p:txBody>
          <a:bodyPr/>
          <a:lstStyle/>
          <a:p>
            <a:r>
              <a:rPr lang="en-US" sz="4800" b="1" dirty="0">
                <a:solidFill>
                  <a:srgbClr val="0070C0"/>
                </a:solidFill>
              </a:rPr>
              <a:t>We Are Makers! </a:t>
            </a:r>
            <a:r>
              <a:rPr lang="en-US" b="1" i="1" dirty="0">
                <a:solidFill>
                  <a:schemeClr val="accent2"/>
                </a:solidFill>
              </a:rPr>
              <a:t>Made over 20 Space Projects</a:t>
            </a:r>
            <a:endParaRPr lang="en-CA" b="1" i="1" dirty="0">
              <a:solidFill>
                <a:schemeClr val="accent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50" y="1254126"/>
            <a:ext cx="2727119" cy="20373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5"/>
          <a:stretch/>
        </p:blipFill>
        <p:spPr>
          <a:xfrm>
            <a:off x="6615626" y="1242287"/>
            <a:ext cx="1959587" cy="22917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711" y="1242287"/>
            <a:ext cx="2609641" cy="195723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9586" y="3219277"/>
            <a:ext cx="3238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2"/>
                </a:solidFill>
              </a:rPr>
              <a:t>Canada Arm</a:t>
            </a:r>
            <a:endParaRPr lang="en-CA" sz="2800" dirty="0">
              <a:solidFill>
                <a:schemeClr val="accent2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509151" y="3239379"/>
            <a:ext cx="33983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accent2"/>
                </a:solidFill>
              </a:rPr>
              <a:t>Saturn V Rocket</a:t>
            </a:r>
            <a:endParaRPr lang="en-CA" sz="2800" dirty="0">
              <a:solidFill>
                <a:schemeClr val="accent2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05" y="3970656"/>
            <a:ext cx="2629132" cy="196308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711" y="3942340"/>
            <a:ext cx="1706402" cy="228813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130" y="4187445"/>
            <a:ext cx="2594578" cy="194593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70651" y="6003429"/>
            <a:ext cx="3238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2"/>
                </a:solidFill>
              </a:rPr>
              <a:t>MARS Rover</a:t>
            </a:r>
            <a:endParaRPr lang="en-CA" sz="2800" dirty="0">
              <a:solidFill>
                <a:schemeClr val="accent2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427" y="1254126"/>
            <a:ext cx="1707327" cy="2279906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384897" y="6267095"/>
            <a:ext cx="2347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2"/>
                </a:solidFill>
              </a:rPr>
              <a:t>Astro Health</a:t>
            </a:r>
            <a:endParaRPr lang="en-CA" sz="2800" dirty="0">
              <a:solidFill>
                <a:schemeClr val="accent2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411289" y="3540850"/>
            <a:ext cx="33983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accent2"/>
                </a:solidFill>
              </a:rPr>
              <a:t>Galactic Bot</a:t>
            </a:r>
            <a:endParaRPr lang="en-CA" sz="2800" dirty="0">
              <a:solidFill>
                <a:schemeClr val="accent2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298131" y="6133379"/>
            <a:ext cx="24257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accent2"/>
                </a:solidFill>
              </a:rPr>
              <a:t>Z-Bot for Mars</a:t>
            </a:r>
            <a:endParaRPr lang="en-CA" sz="2800" dirty="0">
              <a:solidFill>
                <a:schemeClr val="accent2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9194492" y="5836208"/>
            <a:ext cx="284162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accent2"/>
                </a:solidFill>
              </a:rPr>
              <a:t>Gesture Sensing Helmet</a:t>
            </a:r>
            <a:endParaRPr lang="en-CA" sz="2800" dirty="0">
              <a:solidFill>
                <a:schemeClr val="accent2"/>
              </a:solidFill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4492" y="4268089"/>
            <a:ext cx="1963660" cy="1518564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9313427" y="3549136"/>
            <a:ext cx="20501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accent2"/>
                </a:solidFill>
              </a:rPr>
              <a:t>Curious Bot</a:t>
            </a:r>
            <a:endParaRPr lang="en-CA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4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46200"/>
            <a:ext cx="6756400" cy="5067300"/>
          </a:xfrm>
          <a:prstGeom prst="rect">
            <a:avLst/>
          </a:prstGeom>
        </p:spPr>
      </p:pic>
      <p:sp>
        <p:nvSpPr>
          <p:cNvPr id="6" name="Speech Bubble: Oval 5"/>
          <p:cNvSpPr/>
          <p:nvPr/>
        </p:nvSpPr>
        <p:spPr>
          <a:xfrm>
            <a:off x="7705472" y="913264"/>
            <a:ext cx="3886200" cy="288290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/>
              <a:t>If we were to stop Space for 10 minutes we will have a big problem!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75600" y="4394200"/>
            <a:ext cx="37973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000" b="1" dirty="0"/>
              <a:t>Canadian Astronaut Jeremy Hansen </a:t>
            </a:r>
          </a:p>
          <a:p>
            <a:r>
              <a:rPr lang="en-CA" sz="3000" dirty="0"/>
              <a:t>TWG Office, Toronto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627" y="420590"/>
            <a:ext cx="73419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/>
              <a:t>28 April 2017: Space Apps Challenge, Toronto</a:t>
            </a:r>
            <a:endParaRPr lang="en-CA" sz="3000" b="1" dirty="0"/>
          </a:p>
        </p:txBody>
      </p:sp>
    </p:spTree>
    <p:extLst>
      <p:ext uri="{BB962C8B-B14F-4D97-AF65-F5344CB8AC3E}">
        <p14:creationId xmlns:p14="http://schemas.microsoft.com/office/powerpoint/2010/main" val="3530825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hought Bubble: Cloud 8"/>
          <p:cNvSpPr/>
          <p:nvPr/>
        </p:nvSpPr>
        <p:spPr>
          <a:xfrm>
            <a:off x="7287742" y="333633"/>
            <a:ext cx="4228757" cy="2644346"/>
          </a:xfrm>
          <a:prstGeom prst="cloudCallout">
            <a:avLst>
              <a:gd name="adj1" fmla="val -53268"/>
              <a:gd name="adj2" fmla="val 811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000" dirty="0"/>
              <a:t>So I thought what problems we will have?</a:t>
            </a:r>
            <a:endParaRPr lang="en-CA" sz="3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98"/>
          <a:stretch/>
        </p:blipFill>
        <p:spPr>
          <a:xfrm>
            <a:off x="632768" y="112175"/>
            <a:ext cx="6027523" cy="6067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947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8" t="27833" r="52978" b="-928"/>
          <a:stretch/>
        </p:blipFill>
        <p:spPr>
          <a:xfrm>
            <a:off x="368937" y="729049"/>
            <a:ext cx="4536695" cy="55605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63978" y="1334530"/>
            <a:ext cx="641315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accent6"/>
                </a:solidFill>
              </a:rPr>
              <a:t>I went to the Toronto Reference Library.</a:t>
            </a:r>
          </a:p>
          <a:p>
            <a:endParaRPr lang="en-US" sz="4000" dirty="0">
              <a:solidFill>
                <a:schemeClr val="accent6"/>
              </a:solidFill>
            </a:endParaRPr>
          </a:p>
          <a:p>
            <a:r>
              <a:rPr lang="en-US" sz="4000" dirty="0">
                <a:solidFill>
                  <a:schemeClr val="accent6"/>
                </a:solidFill>
              </a:rPr>
              <a:t>Got a big print out of the image of Canada from the Canadian Satellite RadarSat-2</a:t>
            </a:r>
            <a:endParaRPr lang="en-CA" sz="40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081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542" y="383059"/>
            <a:ext cx="10903172" cy="1344141"/>
          </a:xfrm>
        </p:spPr>
        <p:txBody>
          <a:bodyPr>
            <a:normAutofit/>
          </a:bodyPr>
          <a:lstStyle/>
          <a:p>
            <a:r>
              <a:rPr lang="en-CA" sz="4000" b="1" dirty="0">
                <a:solidFill>
                  <a:srgbClr val="FF0000"/>
                </a:solidFill>
              </a:rPr>
              <a:t>Processing the Canadian Satellite </a:t>
            </a:r>
            <a:r>
              <a:rPr lang="en-CA" sz="4000" b="1" dirty="0" err="1">
                <a:solidFill>
                  <a:srgbClr val="FF0000"/>
                </a:solidFill>
              </a:rPr>
              <a:t>RadarSat</a:t>
            </a:r>
            <a:r>
              <a:rPr lang="en-CA" sz="4000" b="1" dirty="0">
                <a:solidFill>
                  <a:srgbClr val="FF0000"/>
                </a:solidFill>
              </a:rPr>
              <a:t> -2 Data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23" y="1636139"/>
            <a:ext cx="4138389" cy="41383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972" y="1727200"/>
            <a:ext cx="4461329" cy="446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064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8240" y="222422"/>
            <a:ext cx="7545565" cy="641540"/>
          </a:xfrm>
        </p:spPr>
        <p:txBody>
          <a:bodyPr>
            <a:normAutofit fontScale="90000"/>
          </a:bodyPr>
          <a:lstStyle/>
          <a:p>
            <a:r>
              <a:rPr lang="en-CA" b="1" dirty="0">
                <a:solidFill>
                  <a:schemeClr val="accent6"/>
                </a:solidFill>
              </a:rPr>
              <a:t>Data Processing Animation</a:t>
            </a:r>
          </a:p>
        </p:txBody>
      </p:sp>
      <p:pic>
        <p:nvPicPr>
          <p:cNvPr id="3" name="arushi canada im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68240" y="963496"/>
            <a:ext cx="9633857" cy="566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680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4969" t="21941" r="8576" b="11393"/>
          <a:stretch/>
        </p:blipFill>
        <p:spPr>
          <a:xfrm>
            <a:off x="1516284" y="740779"/>
            <a:ext cx="9873205" cy="557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068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496" y="487748"/>
            <a:ext cx="5975350" cy="59753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04765" y="1103183"/>
            <a:ext cx="25781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>
                <a:solidFill>
                  <a:schemeClr val="accent1"/>
                </a:solidFill>
              </a:rPr>
              <a:t>Space makes our phones work!</a:t>
            </a:r>
          </a:p>
        </p:txBody>
      </p:sp>
    </p:spTree>
    <p:extLst>
      <p:ext uri="{BB962C8B-B14F-4D97-AF65-F5344CB8AC3E}">
        <p14:creationId xmlns:p14="http://schemas.microsoft.com/office/powerpoint/2010/main" val="410789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800" y="152400"/>
            <a:ext cx="6705600" cy="6705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559800" y="850900"/>
            <a:ext cx="3454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>
                <a:solidFill>
                  <a:schemeClr val="accent1"/>
                </a:solidFill>
              </a:rPr>
              <a:t>Space makes the GPS work.</a:t>
            </a:r>
          </a:p>
        </p:txBody>
      </p:sp>
    </p:spTree>
    <p:extLst>
      <p:ext uri="{BB962C8B-B14F-4D97-AF65-F5344CB8AC3E}">
        <p14:creationId xmlns:p14="http://schemas.microsoft.com/office/powerpoint/2010/main" val="643728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01" y="1126066"/>
            <a:ext cx="7569200" cy="50461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58515" y="1582056"/>
            <a:ext cx="28157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>
                <a:solidFill>
                  <a:schemeClr val="accent1"/>
                </a:solidFill>
              </a:rPr>
              <a:t>Space brings Canada together!</a:t>
            </a:r>
          </a:p>
        </p:txBody>
      </p:sp>
    </p:spTree>
    <p:extLst>
      <p:ext uri="{BB962C8B-B14F-4D97-AF65-F5344CB8AC3E}">
        <p14:creationId xmlns:p14="http://schemas.microsoft.com/office/powerpoint/2010/main" val="1544785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095" y="1181307"/>
            <a:ext cx="7313706" cy="40764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71000" y="1714500"/>
            <a:ext cx="2616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dirty="0">
                <a:solidFill>
                  <a:schemeClr val="accent1"/>
                </a:solidFill>
              </a:rPr>
              <a:t>Space makes us Canadians! </a:t>
            </a:r>
          </a:p>
        </p:txBody>
      </p:sp>
    </p:spTree>
    <p:extLst>
      <p:ext uri="{BB962C8B-B14F-4D97-AF65-F5344CB8AC3E}">
        <p14:creationId xmlns:p14="http://schemas.microsoft.com/office/powerpoint/2010/main" val="2957524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19" y="199656"/>
            <a:ext cx="6438900" cy="6438900"/>
          </a:xfrm>
          <a:prstGeom prst="rect">
            <a:avLst/>
          </a:prstGeom>
        </p:spPr>
      </p:pic>
      <p:sp>
        <p:nvSpPr>
          <p:cNvPr id="6" name="Freeform: Shape 5"/>
          <p:cNvSpPr/>
          <p:nvPr/>
        </p:nvSpPr>
        <p:spPr>
          <a:xfrm>
            <a:off x="7411336" y="185606"/>
            <a:ext cx="2182000" cy="1637212"/>
          </a:xfrm>
          <a:custGeom>
            <a:avLst/>
            <a:gdLst>
              <a:gd name="connsiteX0" fmla="*/ 533400 w 3390900"/>
              <a:gd name="connsiteY0" fmla="*/ 1549400 h 2908300"/>
              <a:gd name="connsiteX1" fmla="*/ 469900 w 3390900"/>
              <a:gd name="connsiteY1" fmla="*/ 1562100 h 2908300"/>
              <a:gd name="connsiteX2" fmla="*/ 393700 w 3390900"/>
              <a:gd name="connsiteY2" fmla="*/ 1587500 h 2908300"/>
              <a:gd name="connsiteX3" fmla="*/ 342900 w 3390900"/>
              <a:gd name="connsiteY3" fmla="*/ 1600200 h 2908300"/>
              <a:gd name="connsiteX4" fmla="*/ 355600 w 3390900"/>
              <a:gd name="connsiteY4" fmla="*/ 1638300 h 2908300"/>
              <a:gd name="connsiteX5" fmla="*/ 381000 w 3390900"/>
              <a:gd name="connsiteY5" fmla="*/ 1739900 h 2908300"/>
              <a:gd name="connsiteX6" fmla="*/ 393700 w 3390900"/>
              <a:gd name="connsiteY6" fmla="*/ 1778000 h 2908300"/>
              <a:gd name="connsiteX7" fmla="*/ 431800 w 3390900"/>
              <a:gd name="connsiteY7" fmla="*/ 1816100 h 2908300"/>
              <a:gd name="connsiteX8" fmla="*/ 469900 w 3390900"/>
              <a:gd name="connsiteY8" fmla="*/ 1905000 h 2908300"/>
              <a:gd name="connsiteX9" fmla="*/ 482600 w 3390900"/>
              <a:gd name="connsiteY9" fmla="*/ 1943100 h 2908300"/>
              <a:gd name="connsiteX10" fmla="*/ 520700 w 3390900"/>
              <a:gd name="connsiteY10" fmla="*/ 1968500 h 2908300"/>
              <a:gd name="connsiteX11" fmla="*/ 571500 w 3390900"/>
              <a:gd name="connsiteY11" fmla="*/ 2057400 h 2908300"/>
              <a:gd name="connsiteX12" fmla="*/ 596900 w 3390900"/>
              <a:gd name="connsiteY12" fmla="*/ 2133600 h 2908300"/>
              <a:gd name="connsiteX13" fmla="*/ 622300 w 3390900"/>
              <a:gd name="connsiteY13" fmla="*/ 2209800 h 2908300"/>
              <a:gd name="connsiteX14" fmla="*/ 635000 w 3390900"/>
              <a:gd name="connsiteY14" fmla="*/ 2247900 h 2908300"/>
              <a:gd name="connsiteX15" fmla="*/ 622300 w 3390900"/>
              <a:gd name="connsiteY15" fmla="*/ 2120900 h 2908300"/>
              <a:gd name="connsiteX16" fmla="*/ 609600 w 3390900"/>
              <a:gd name="connsiteY16" fmla="*/ 2082800 h 2908300"/>
              <a:gd name="connsiteX17" fmla="*/ 546100 w 3390900"/>
              <a:gd name="connsiteY17" fmla="*/ 2032000 h 2908300"/>
              <a:gd name="connsiteX18" fmla="*/ 495300 w 3390900"/>
              <a:gd name="connsiteY18" fmla="*/ 1955800 h 2908300"/>
              <a:gd name="connsiteX19" fmla="*/ 419100 w 3390900"/>
              <a:gd name="connsiteY19" fmla="*/ 1866900 h 2908300"/>
              <a:gd name="connsiteX20" fmla="*/ 381000 w 3390900"/>
              <a:gd name="connsiteY20" fmla="*/ 1727200 h 2908300"/>
              <a:gd name="connsiteX21" fmla="*/ 368300 w 3390900"/>
              <a:gd name="connsiteY21" fmla="*/ 1676400 h 2908300"/>
              <a:gd name="connsiteX22" fmla="*/ 330200 w 3390900"/>
              <a:gd name="connsiteY22" fmla="*/ 1663700 h 2908300"/>
              <a:gd name="connsiteX23" fmla="*/ 292100 w 3390900"/>
              <a:gd name="connsiteY23" fmla="*/ 1689100 h 2908300"/>
              <a:gd name="connsiteX24" fmla="*/ 254000 w 3390900"/>
              <a:gd name="connsiteY24" fmla="*/ 1701800 h 2908300"/>
              <a:gd name="connsiteX25" fmla="*/ 177800 w 3390900"/>
              <a:gd name="connsiteY25" fmla="*/ 1752600 h 2908300"/>
              <a:gd name="connsiteX26" fmla="*/ 63500 w 3390900"/>
              <a:gd name="connsiteY26" fmla="*/ 1803400 h 2908300"/>
              <a:gd name="connsiteX27" fmla="*/ 38100 w 3390900"/>
              <a:gd name="connsiteY27" fmla="*/ 1866900 h 2908300"/>
              <a:gd name="connsiteX28" fmla="*/ 12700 w 3390900"/>
              <a:gd name="connsiteY28" fmla="*/ 1905000 h 2908300"/>
              <a:gd name="connsiteX29" fmla="*/ 25400 w 3390900"/>
              <a:gd name="connsiteY29" fmla="*/ 1866900 h 2908300"/>
              <a:gd name="connsiteX30" fmla="*/ 76200 w 3390900"/>
              <a:gd name="connsiteY30" fmla="*/ 1828800 h 2908300"/>
              <a:gd name="connsiteX31" fmla="*/ 190500 w 3390900"/>
              <a:gd name="connsiteY31" fmla="*/ 1778000 h 2908300"/>
              <a:gd name="connsiteX32" fmla="*/ 254000 w 3390900"/>
              <a:gd name="connsiteY32" fmla="*/ 1689100 h 2908300"/>
              <a:gd name="connsiteX33" fmla="*/ 304800 w 3390900"/>
              <a:gd name="connsiteY33" fmla="*/ 1676400 h 2908300"/>
              <a:gd name="connsiteX34" fmla="*/ 342900 w 3390900"/>
              <a:gd name="connsiteY34" fmla="*/ 1663700 h 2908300"/>
              <a:gd name="connsiteX35" fmla="*/ 469900 w 3390900"/>
              <a:gd name="connsiteY35" fmla="*/ 1612900 h 2908300"/>
              <a:gd name="connsiteX36" fmla="*/ 571500 w 3390900"/>
              <a:gd name="connsiteY36" fmla="*/ 1574800 h 2908300"/>
              <a:gd name="connsiteX37" fmla="*/ 622300 w 3390900"/>
              <a:gd name="connsiteY37" fmla="*/ 1536700 h 2908300"/>
              <a:gd name="connsiteX38" fmla="*/ 698500 w 3390900"/>
              <a:gd name="connsiteY38" fmla="*/ 1473200 h 2908300"/>
              <a:gd name="connsiteX39" fmla="*/ 723900 w 3390900"/>
              <a:gd name="connsiteY39" fmla="*/ 1435100 h 2908300"/>
              <a:gd name="connsiteX40" fmla="*/ 685800 w 3390900"/>
              <a:gd name="connsiteY40" fmla="*/ 1447800 h 2908300"/>
              <a:gd name="connsiteX41" fmla="*/ 660400 w 3390900"/>
              <a:gd name="connsiteY41" fmla="*/ 1485900 h 2908300"/>
              <a:gd name="connsiteX42" fmla="*/ 584200 w 3390900"/>
              <a:gd name="connsiteY42" fmla="*/ 1536700 h 2908300"/>
              <a:gd name="connsiteX43" fmla="*/ 495300 w 3390900"/>
              <a:gd name="connsiteY43" fmla="*/ 1562100 h 2908300"/>
              <a:gd name="connsiteX44" fmla="*/ 457200 w 3390900"/>
              <a:gd name="connsiteY44" fmla="*/ 1574800 h 2908300"/>
              <a:gd name="connsiteX45" fmla="*/ 444500 w 3390900"/>
              <a:gd name="connsiteY45" fmla="*/ 1612900 h 2908300"/>
              <a:gd name="connsiteX46" fmla="*/ 393700 w 3390900"/>
              <a:gd name="connsiteY46" fmla="*/ 1701800 h 2908300"/>
              <a:gd name="connsiteX47" fmla="*/ 381000 w 3390900"/>
              <a:gd name="connsiteY47" fmla="*/ 1752600 h 2908300"/>
              <a:gd name="connsiteX48" fmla="*/ 406400 w 3390900"/>
              <a:gd name="connsiteY48" fmla="*/ 1828800 h 2908300"/>
              <a:gd name="connsiteX49" fmla="*/ 419100 w 3390900"/>
              <a:gd name="connsiteY49" fmla="*/ 1892300 h 2908300"/>
              <a:gd name="connsiteX50" fmla="*/ 444500 w 3390900"/>
              <a:gd name="connsiteY50" fmla="*/ 1968500 h 2908300"/>
              <a:gd name="connsiteX51" fmla="*/ 482600 w 3390900"/>
              <a:gd name="connsiteY51" fmla="*/ 2006600 h 2908300"/>
              <a:gd name="connsiteX52" fmla="*/ 571500 w 3390900"/>
              <a:gd name="connsiteY52" fmla="*/ 2070100 h 2908300"/>
              <a:gd name="connsiteX53" fmla="*/ 622300 w 3390900"/>
              <a:gd name="connsiteY53" fmla="*/ 2171700 h 2908300"/>
              <a:gd name="connsiteX54" fmla="*/ 660400 w 3390900"/>
              <a:gd name="connsiteY54" fmla="*/ 2247900 h 2908300"/>
              <a:gd name="connsiteX55" fmla="*/ 685800 w 3390900"/>
              <a:gd name="connsiteY55" fmla="*/ 2286000 h 2908300"/>
              <a:gd name="connsiteX56" fmla="*/ 698500 w 3390900"/>
              <a:gd name="connsiteY56" fmla="*/ 2324100 h 2908300"/>
              <a:gd name="connsiteX57" fmla="*/ 723900 w 3390900"/>
              <a:gd name="connsiteY57" fmla="*/ 2374900 h 2908300"/>
              <a:gd name="connsiteX58" fmla="*/ 787400 w 3390900"/>
              <a:gd name="connsiteY58" fmla="*/ 2514600 h 2908300"/>
              <a:gd name="connsiteX59" fmla="*/ 787400 w 3390900"/>
              <a:gd name="connsiteY59" fmla="*/ 2514600 h 2908300"/>
              <a:gd name="connsiteX60" fmla="*/ 812800 w 3390900"/>
              <a:gd name="connsiteY60" fmla="*/ 2628900 h 2908300"/>
              <a:gd name="connsiteX61" fmla="*/ 838200 w 3390900"/>
              <a:gd name="connsiteY61" fmla="*/ 2705100 h 2908300"/>
              <a:gd name="connsiteX62" fmla="*/ 876300 w 3390900"/>
              <a:gd name="connsiteY62" fmla="*/ 2755900 h 2908300"/>
              <a:gd name="connsiteX63" fmla="*/ 711200 w 3390900"/>
              <a:gd name="connsiteY63" fmla="*/ 2578100 h 2908300"/>
              <a:gd name="connsiteX64" fmla="*/ 673100 w 3390900"/>
              <a:gd name="connsiteY64" fmla="*/ 2489200 h 2908300"/>
              <a:gd name="connsiteX65" fmla="*/ 635000 w 3390900"/>
              <a:gd name="connsiteY65" fmla="*/ 2413000 h 2908300"/>
              <a:gd name="connsiteX66" fmla="*/ 596900 w 3390900"/>
              <a:gd name="connsiteY66" fmla="*/ 2324100 h 2908300"/>
              <a:gd name="connsiteX67" fmla="*/ 571500 w 3390900"/>
              <a:gd name="connsiteY67" fmla="*/ 2273300 h 2908300"/>
              <a:gd name="connsiteX68" fmla="*/ 546100 w 3390900"/>
              <a:gd name="connsiteY68" fmla="*/ 2184400 h 2908300"/>
              <a:gd name="connsiteX69" fmla="*/ 533400 w 3390900"/>
              <a:gd name="connsiteY69" fmla="*/ 2082800 h 2908300"/>
              <a:gd name="connsiteX70" fmla="*/ 469900 w 3390900"/>
              <a:gd name="connsiteY70" fmla="*/ 1930400 h 2908300"/>
              <a:gd name="connsiteX71" fmla="*/ 381000 w 3390900"/>
              <a:gd name="connsiteY71" fmla="*/ 1841500 h 2908300"/>
              <a:gd name="connsiteX72" fmla="*/ 342900 w 3390900"/>
              <a:gd name="connsiteY72" fmla="*/ 1765300 h 2908300"/>
              <a:gd name="connsiteX73" fmla="*/ 330200 w 3390900"/>
              <a:gd name="connsiteY73" fmla="*/ 1714500 h 2908300"/>
              <a:gd name="connsiteX74" fmla="*/ 304800 w 3390900"/>
              <a:gd name="connsiteY74" fmla="*/ 1676400 h 2908300"/>
              <a:gd name="connsiteX75" fmla="*/ 292100 w 3390900"/>
              <a:gd name="connsiteY75" fmla="*/ 1638300 h 2908300"/>
              <a:gd name="connsiteX76" fmla="*/ 241300 w 3390900"/>
              <a:gd name="connsiteY76" fmla="*/ 1587500 h 2908300"/>
              <a:gd name="connsiteX77" fmla="*/ 215900 w 3390900"/>
              <a:gd name="connsiteY77" fmla="*/ 1536700 h 2908300"/>
              <a:gd name="connsiteX78" fmla="*/ 165100 w 3390900"/>
              <a:gd name="connsiteY78" fmla="*/ 1511300 h 2908300"/>
              <a:gd name="connsiteX79" fmla="*/ 88900 w 3390900"/>
              <a:gd name="connsiteY79" fmla="*/ 1460500 h 2908300"/>
              <a:gd name="connsiteX80" fmla="*/ 63500 w 3390900"/>
              <a:gd name="connsiteY80" fmla="*/ 1409700 h 2908300"/>
              <a:gd name="connsiteX81" fmla="*/ 38100 w 3390900"/>
              <a:gd name="connsiteY81" fmla="*/ 1371600 h 2908300"/>
              <a:gd name="connsiteX82" fmla="*/ 25400 w 3390900"/>
              <a:gd name="connsiteY82" fmla="*/ 1320800 h 2908300"/>
              <a:gd name="connsiteX83" fmla="*/ 0 w 3390900"/>
              <a:gd name="connsiteY83" fmla="*/ 1206500 h 2908300"/>
              <a:gd name="connsiteX84" fmla="*/ 12700 w 3390900"/>
              <a:gd name="connsiteY84" fmla="*/ 1270000 h 2908300"/>
              <a:gd name="connsiteX85" fmla="*/ 38100 w 3390900"/>
              <a:gd name="connsiteY85" fmla="*/ 1308100 h 2908300"/>
              <a:gd name="connsiteX86" fmla="*/ 76200 w 3390900"/>
              <a:gd name="connsiteY86" fmla="*/ 1333500 h 2908300"/>
              <a:gd name="connsiteX87" fmla="*/ 165100 w 3390900"/>
              <a:gd name="connsiteY87" fmla="*/ 1397000 h 2908300"/>
              <a:gd name="connsiteX88" fmla="*/ 241300 w 3390900"/>
              <a:gd name="connsiteY88" fmla="*/ 1435100 h 2908300"/>
              <a:gd name="connsiteX89" fmla="*/ 317500 w 3390900"/>
              <a:gd name="connsiteY89" fmla="*/ 1549400 h 2908300"/>
              <a:gd name="connsiteX90" fmla="*/ 330200 w 3390900"/>
              <a:gd name="connsiteY90" fmla="*/ 1638300 h 2908300"/>
              <a:gd name="connsiteX91" fmla="*/ 355600 w 3390900"/>
              <a:gd name="connsiteY91" fmla="*/ 1689100 h 2908300"/>
              <a:gd name="connsiteX92" fmla="*/ 381000 w 3390900"/>
              <a:gd name="connsiteY92" fmla="*/ 1752600 h 2908300"/>
              <a:gd name="connsiteX93" fmla="*/ 469900 w 3390900"/>
              <a:gd name="connsiteY93" fmla="*/ 1866900 h 2908300"/>
              <a:gd name="connsiteX94" fmla="*/ 508000 w 3390900"/>
              <a:gd name="connsiteY94" fmla="*/ 1955800 h 2908300"/>
              <a:gd name="connsiteX95" fmla="*/ 584200 w 3390900"/>
              <a:gd name="connsiteY95" fmla="*/ 2184400 h 2908300"/>
              <a:gd name="connsiteX96" fmla="*/ 622300 w 3390900"/>
              <a:gd name="connsiteY96" fmla="*/ 2247900 h 2908300"/>
              <a:gd name="connsiteX97" fmla="*/ 635000 w 3390900"/>
              <a:gd name="connsiteY97" fmla="*/ 2286000 h 2908300"/>
              <a:gd name="connsiteX98" fmla="*/ 698500 w 3390900"/>
              <a:gd name="connsiteY98" fmla="*/ 2400300 h 2908300"/>
              <a:gd name="connsiteX99" fmla="*/ 711200 w 3390900"/>
              <a:gd name="connsiteY99" fmla="*/ 2501900 h 2908300"/>
              <a:gd name="connsiteX100" fmla="*/ 762000 w 3390900"/>
              <a:gd name="connsiteY100" fmla="*/ 2667000 h 2908300"/>
              <a:gd name="connsiteX101" fmla="*/ 774700 w 3390900"/>
              <a:gd name="connsiteY101" fmla="*/ 2717800 h 2908300"/>
              <a:gd name="connsiteX102" fmla="*/ 800100 w 3390900"/>
              <a:gd name="connsiteY102" fmla="*/ 2794000 h 2908300"/>
              <a:gd name="connsiteX103" fmla="*/ 812800 w 3390900"/>
              <a:gd name="connsiteY103" fmla="*/ 2832100 h 2908300"/>
              <a:gd name="connsiteX104" fmla="*/ 850900 w 3390900"/>
              <a:gd name="connsiteY104" fmla="*/ 2908300 h 2908300"/>
              <a:gd name="connsiteX105" fmla="*/ 889000 w 3390900"/>
              <a:gd name="connsiteY105" fmla="*/ 2895600 h 2908300"/>
              <a:gd name="connsiteX106" fmla="*/ 939800 w 3390900"/>
              <a:gd name="connsiteY106" fmla="*/ 2819400 h 2908300"/>
              <a:gd name="connsiteX107" fmla="*/ 939800 w 3390900"/>
              <a:gd name="connsiteY107" fmla="*/ 2032000 h 2908300"/>
              <a:gd name="connsiteX108" fmla="*/ 914400 w 3390900"/>
              <a:gd name="connsiteY108" fmla="*/ 1968500 h 2908300"/>
              <a:gd name="connsiteX109" fmla="*/ 889000 w 3390900"/>
              <a:gd name="connsiteY109" fmla="*/ 1930400 h 2908300"/>
              <a:gd name="connsiteX110" fmla="*/ 812800 w 3390900"/>
              <a:gd name="connsiteY110" fmla="*/ 1828800 h 2908300"/>
              <a:gd name="connsiteX111" fmla="*/ 723900 w 3390900"/>
              <a:gd name="connsiteY111" fmla="*/ 1524000 h 2908300"/>
              <a:gd name="connsiteX112" fmla="*/ 673100 w 3390900"/>
              <a:gd name="connsiteY112" fmla="*/ 1435100 h 2908300"/>
              <a:gd name="connsiteX113" fmla="*/ 647700 w 3390900"/>
              <a:gd name="connsiteY113" fmla="*/ 1384300 h 2908300"/>
              <a:gd name="connsiteX114" fmla="*/ 635000 w 3390900"/>
              <a:gd name="connsiteY114" fmla="*/ 1282700 h 2908300"/>
              <a:gd name="connsiteX115" fmla="*/ 571500 w 3390900"/>
              <a:gd name="connsiteY115" fmla="*/ 1130300 h 2908300"/>
              <a:gd name="connsiteX116" fmla="*/ 508000 w 3390900"/>
              <a:gd name="connsiteY116" fmla="*/ 1066800 h 2908300"/>
              <a:gd name="connsiteX117" fmla="*/ 431800 w 3390900"/>
              <a:gd name="connsiteY117" fmla="*/ 1041400 h 2908300"/>
              <a:gd name="connsiteX118" fmla="*/ 444500 w 3390900"/>
              <a:gd name="connsiteY118" fmla="*/ 1079500 h 2908300"/>
              <a:gd name="connsiteX119" fmla="*/ 469900 w 3390900"/>
              <a:gd name="connsiteY119" fmla="*/ 1117600 h 2908300"/>
              <a:gd name="connsiteX120" fmla="*/ 508000 w 3390900"/>
              <a:gd name="connsiteY120" fmla="*/ 1257300 h 2908300"/>
              <a:gd name="connsiteX121" fmla="*/ 558800 w 3390900"/>
              <a:gd name="connsiteY121" fmla="*/ 1371600 h 2908300"/>
              <a:gd name="connsiteX122" fmla="*/ 571500 w 3390900"/>
              <a:gd name="connsiteY122" fmla="*/ 1409700 h 2908300"/>
              <a:gd name="connsiteX123" fmla="*/ 622300 w 3390900"/>
              <a:gd name="connsiteY123" fmla="*/ 1562100 h 2908300"/>
              <a:gd name="connsiteX124" fmla="*/ 673100 w 3390900"/>
              <a:gd name="connsiteY124" fmla="*/ 1612900 h 2908300"/>
              <a:gd name="connsiteX125" fmla="*/ 711200 w 3390900"/>
              <a:gd name="connsiteY125" fmla="*/ 1663700 h 2908300"/>
              <a:gd name="connsiteX126" fmla="*/ 838200 w 3390900"/>
              <a:gd name="connsiteY126" fmla="*/ 1816100 h 2908300"/>
              <a:gd name="connsiteX127" fmla="*/ 889000 w 3390900"/>
              <a:gd name="connsiteY127" fmla="*/ 1930400 h 2908300"/>
              <a:gd name="connsiteX128" fmla="*/ 939800 w 3390900"/>
              <a:gd name="connsiteY128" fmla="*/ 2070100 h 2908300"/>
              <a:gd name="connsiteX129" fmla="*/ 977900 w 3390900"/>
              <a:gd name="connsiteY129" fmla="*/ 2184400 h 2908300"/>
              <a:gd name="connsiteX130" fmla="*/ 1016000 w 3390900"/>
              <a:gd name="connsiteY130" fmla="*/ 2222500 h 2908300"/>
              <a:gd name="connsiteX131" fmla="*/ 1054100 w 3390900"/>
              <a:gd name="connsiteY131" fmla="*/ 2298700 h 2908300"/>
              <a:gd name="connsiteX132" fmla="*/ 1092200 w 3390900"/>
              <a:gd name="connsiteY132" fmla="*/ 2400300 h 2908300"/>
              <a:gd name="connsiteX133" fmla="*/ 1117600 w 3390900"/>
              <a:gd name="connsiteY133" fmla="*/ 2476500 h 2908300"/>
              <a:gd name="connsiteX134" fmla="*/ 1155700 w 3390900"/>
              <a:gd name="connsiteY134" fmla="*/ 2565400 h 2908300"/>
              <a:gd name="connsiteX135" fmla="*/ 1206500 w 3390900"/>
              <a:gd name="connsiteY135" fmla="*/ 2692400 h 2908300"/>
              <a:gd name="connsiteX136" fmla="*/ 1219200 w 3390900"/>
              <a:gd name="connsiteY136" fmla="*/ 2755900 h 2908300"/>
              <a:gd name="connsiteX137" fmla="*/ 1143000 w 3390900"/>
              <a:gd name="connsiteY137" fmla="*/ 2616200 h 2908300"/>
              <a:gd name="connsiteX138" fmla="*/ 1066800 w 3390900"/>
              <a:gd name="connsiteY138" fmla="*/ 2489200 h 2908300"/>
              <a:gd name="connsiteX139" fmla="*/ 1016000 w 3390900"/>
              <a:gd name="connsiteY139" fmla="*/ 2298700 h 2908300"/>
              <a:gd name="connsiteX140" fmla="*/ 1003300 w 3390900"/>
              <a:gd name="connsiteY140" fmla="*/ 2146300 h 2908300"/>
              <a:gd name="connsiteX141" fmla="*/ 990600 w 3390900"/>
              <a:gd name="connsiteY141" fmla="*/ 2082800 h 2908300"/>
              <a:gd name="connsiteX142" fmla="*/ 1003300 w 3390900"/>
              <a:gd name="connsiteY142" fmla="*/ 1879600 h 2908300"/>
              <a:gd name="connsiteX143" fmla="*/ 1168400 w 3390900"/>
              <a:gd name="connsiteY143" fmla="*/ 1892300 h 2908300"/>
              <a:gd name="connsiteX144" fmla="*/ 1206500 w 3390900"/>
              <a:gd name="connsiteY144" fmla="*/ 1917700 h 2908300"/>
              <a:gd name="connsiteX145" fmla="*/ 1308100 w 3390900"/>
              <a:gd name="connsiteY145" fmla="*/ 2070100 h 2908300"/>
              <a:gd name="connsiteX146" fmla="*/ 1333500 w 3390900"/>
              <a:gd name="connsiteY146" fmla="*/ 2171700 h 2908300"/>
              <a:gd name="connsiteX147" fmla="*/ 1371600 w 3390900"/>
              <a:gd name="connsiteY147" fmla="*/ 2247900 h 2908300"/>
              <a:gd name="connsiteX148" fmla="*/ 1384300 w 3390900"/>
              <a:gd name="connsiteY148" fmla="*/ 2298700 h 2908300"/>
              <a:gd name="connsiteX149" fmla="*/ 1422400 w 3390900"/>
              <a:gd name="connsiteY149" fmla="*/ 2425700 h 2908300"/>
              <a:gd name="connsiteX150" fmla="*/ 1447800 w 3390900"/>
              <a:gd name="connsiteY150" fmla="*/ 2565400 h 2908300"/>
              <a:gd name="connsiteX151" fmla="*/ 1460500 w 3390900"/>
              <a:gd name="connsiteY151" fmla="*/ 2616200 h 2908300"/>
              <a:gd name="connsiteX152" fmla="*/ 1485900 w 3390900"/>
              <a:gd name="connsiteY152" fmla="*/ 2654300 h 2908300"/>
              <a:gd name="connsiteX153" fmla="*/ 1536700 w 3390900"/>
              <a:gd name="connsiteY153" fmla="*/ 2616200 h 2908300"/>
              <a:gd name="connsiteX154" fmla="*/ 1549400 w 3390900"/>
              <a:gd name="connsiteY154" fmla="*/ 2578100 h 2908300"/>
              <a:gd name="connsiteX155" fmla="*/ 1511300 w 3390900"/>
              <a:gd name="connsiteY155" fmla="*/ 2425700 h 2908300"/>
              <a:gd name="connsiteX156" fmla="*/ 1498600 w 3390900"/>
              <a:gd name="connsiteY156" fmla="*/ 2336800 h 2908300"/>
              <a:gd name="connsiteX157" fmla="*/ 1485900 w 3390900"/>
              <a:gd name="connsiteY157" fmla="*/ 2273300 h 2908300"/>
              <a:gd name="connsiteX158" fmla="*/ 1473200 w 3390900"/>
              <a:gd name="connsiteY158" fmla="*/ 2197100 h 2908300"/>
              <a:gd name="connsiteX159" fmla="*/ 1485900 w 3390900"/>
              <a:gd name="connsiteY159" fmla="*/ 1930400 h 2908300"/>
              <a:gd name="connsiteX160" fmla="*/ 1600200 w 3390900"/>
              <a:gd name="connsiteY160" fmla="*/ 1866900 h 2908300"/>
              <a:gd name="connsiteX161" fmla="*/ 1562100 w 3390900"/>
              <a:gd name="connsiteY161" fmla="*/ 1854200 h 2908300"/>
              <a:gd name="connsiteX162" fmla="*/ 1498600 w 3390900"/>
              <a:gd name="connsiteY162" fmla="*/ 1905000 h 2908300"/>
              <a:gd name="connsiteX163" fmla="*/ 1485900 w 3390900"/>
              <a:gd name="connsiteY163" fmla="*/ 1968500 h 2908300"/>
              <a:gd name="connsiteX164" fmla="*/ 1651000 w 3390900"/>
              <a:gd name="connsiteY164" fmla="*/ 2476500 h 2908300"/>
              <a:gd name="connsiteX165" fmla="*/ 1701800 w 3390900"/>
              <a:gd name="connsiteY165" fmla="*/ 2552700 h 2908300"/>
              <a:gd name="connsiteX166" fmla="*/ 1714500 w 3390900"/>
              <a:gd name="connsiteY166" fmla="*/ 2590800 h 2908300"/>
              <a:gd name="connsiteX167" fmla="*/ 1752600 w 3390900"/>
              <a:gd name="connsiteY167" fmla="*/ 2616200 h 2908300"/>
              <a:gd name="connsiteX168" fmla="*/ 1828800 w 3390900"/>
              <a:gd name="connsiteY168" fmla="*/ 2641600 h 2908300"/>
              <a:gd name="connsiteX169" fmla="*/ 1879600 w 3390900"/>
              <a:gd name="connsiteY169" fmla="*/ 2552700 h 2908300"/>
              <a:gd name="connsiteX170" fmla="*/ 1854200 w 3390900"/>
              <a:gd name="connsiteY170" fmla="*/ 2286000 h 2908300"/>
              <a:gd name="connsiteX171" fmla="*/ 1828800 w 3390900"/>
              <a:gd name="connsiteY171" fmla="*/ 2247900 h 2908300"/>
              <a:gd name="connsiteX172" fmla="*/ 1816100 w 3390900"/>
              <a:gd name="connsiteY172" fmla="*/ 2197100 h 2908300"/>
              <a:gd name="connsiteX173" fmla="*/ 1701800 w 3390900"/>
              <a:gd name="connsiteY173" fmla="*/ 2120900 h 2908300"/>
              <a:gd name="connsiteX174" fmla="*/ 1663700 w 3390900"/>
              <a:gd name="connsiteY174" fmla="*/ 2095500 h 2908300"/>
              <a:gd name="connsiteX175" fmla="*/ 1638300 w 3390900"/>
              <a:gd name="connsiteY175" fmla="*/ 2057400 h 2908300"/>
              <a:gd name="connsiteX176" fmla="*/ 1612900 w 3390900"/>
              <a:gd name="connsiteY176" fmla="*/ 1943100 h 2908300"/>
              <a:gd name="connsiteX177" fmla="*/ 1625600 w 3390900"/>
              <a:gd name="connsiteY177" fmla="*/ 1981200 h 2908300"/>
              <a:gd name="connsiteX178" fmla="*/ 1676400 w 3390900"/>
              <a:gd name="connsiteY178" fmla="*/ 2006600 h 2908300"/>
              <a:gd name="connsiteX179" fmla="*/ 1752600 w 3390900"/>
              <a:gd name="connsiteY179" fmla="*/ 2057400 h 2908300"/>
              <a:gd name="connsiteX180" fmla="*/ 1803400 w 3390900"/>
              <a:gd name="connsiteY180" fmla="*/ 2146300 h 2908300"/>
              <a:gd name="connsiteX181" fmla="*/ 1816100 w 3390900"/>
              <a:gd name="connsiteY181" fmla="*/ 2209800 h 2908300"/>
              <a:gd name="connsiteX182" fmla="*/ 1828800 w 3390900"/>
              <a:gd name="connsiteY182" fmla="*/ 2247900 h 2908300"/>
              <a:gd name="connsiteX183" fmla="*/ 1841500 w 3390900"/>
              <a:gd name="connsiteY183" fmla="*/ 2298700 h 2908300"/>
              <a:gd name="connsiteX184" fmla="*/ 1955800 w 3390900"/>
              <a:gd name="connsiteY184" fmla="*/ 2362200 h 2908300"/>
              <a:gd name="connsiteX185" fmla="*/ 2019300 w 3390900"/>
              <a:gd name="connsiteY185" fmla="*/ 2413000 h 2908300"/>
              <a:gd name="connsiteX186" fmla="*/ 2006600 w 3390900"/>
              <a:gd name="connsiteY186" fmla="*/ 2133600 h 2908300"/>
              <a:gd name="connsiteX187" fmla="*/ 1993900 w 3390900"/>
              <a:gd name="connsiteY187" fmla="*/ 2095500 h 2908300"/>
              <a:gd name="connsiteX188" fmla="*/ 1955800 w 3390900"/>
              <a:gd name="connsiteY188" fmla="*/ 1841500 h 2908300"/>
              <a:gd name="connsiteX189" fmla="*/ 1930400 w 3390900"/>
              <a:gd name="connsiteY189" fmla="*/ 1790700 h 2908300"/>
              <a:gd name="connsiteX190" fmla="*/ 1917700 w 3390900"/>
              <a:gd name="connsiteY190" fmla="*/ 1752600 h 2908300"/>
              <a:gd name="connsiteX191" fmla="*/ 1955800 w 3390900"/>
              <a:gd name="connsiteY191" fmla="*/ 1739900 h 2908300"/>
              <a:gd name="connsiteX192" fmla="*/ 2019300 w 3390900"/>
              <a:gd name="connsiteY192" fmla="*/ 1803400 h 2908300"/>
              <a:gd name="connsiteX193" fmla="*/ 2057400 w 3390900"/>
              <a:gd name="connsiteY193" fmla="*/ 1854200 h 2908300"/>
              <a:gd name="connsiteX194" fmla="*/ 2095500 w 3390900"/>
              <a:gd name="connsiteY194" fmla="*/ 1879600 h 2908300"/>
              <a:gd name="connsiteX195" fmla="*/ 2184400 w 3390900"/>
              <a:gd name="connsiteY195" fmla="*/ 1968500 h 2908300"/>
              <a:gd name="connsiteX196" fmla="*/ 2209800 w 3390900"/>
              <a:gd name="connsiteY196" fmla="*/ 2057400 h 2908300"/>
              <a:gd name="connsiteX197" fmla="*/ 2222500 w 3390900"/>
              <a:gd name="connsiteY197" fmla="*/ 2133600 h 2908300"/>
              <a:gd name="connsiteX198" fmla="*/ 2247900 w 3390900"/>
              <a:gd name="connsiteY198" fmla="*/ 2209800 h 2908300"/>
              <a:gd name="connsiteX199" fmla="*/ 2260600 w 3390900"/>
              <a:gd name="connsiteY199" fmla="*/ 2286000 h 2908300"/>
              <a:gd name="connsiteX200" fmla="*/ 2247900 w 3390900"/>
              <a:gd name="connsiteY200" fmla="*/ 2197100 h 2908300"/>
              <a:gd name="connsiteX201" fmla="*/ 2235200 w 3390900"/>
              <a:gd name="connsiteY201" fmla="*/ 2032000 h 2908300"/>
              <a:gd name="connsiteX202" fmla="*/ 2222500 w 3390900"/>
              <a:gd name="connsiteY202" fmla="*/ 1993900 h 2908300"/>
              <a:gd name="connsiteX203" fmla="*/ 2197100 w 3390900"/>
              <a:gd name="connsiteY203" fmla="*/ 1854200 h 2908300"/>
              <a:gd name="connsiteX204" fmla="*/ 2184400 w 3390900"/>
              <a:gd name="connsiteY204" fmla="*/ 1803400 h 2908300"/>
              <a:gd name="connsiteX205" fmla="*/ 2197100 w 3390900"/>
              <a:gd name="connsiteY205" fmla="*/ 1727200 h 2908300"/>
              <a:gd name="connsiteX206" fmla="*/ 2209800 w 3390900"/>
              <a:gd name="connsiteY206" fmla="*/ 1663700 h 2908300"/>
              <a:gd name="connsiteX207" fmla="*/ 2247900 w 3390900"/>
              <a:gd name="connsiteY207" fmla="*/ 1676400 h 2908300"/>
              <a:gd name="connsiteX208" fmla="*/ 2362200 w 3390900"/>
              <a:gd name="connsiteY208" fmla="*/ 1752600 h 2908300"/>
              <a:gd name="connsiteX209" fmla="*/ 2400300 w 3390900"/>
              <a:gd name="connsiteY209" fmla="*/ 1778000 h 2908300"/>
              <a:gd name="connsiteX210" fmla="*/ 2438400 w 3390900"/>
              <a:gd name="connsiteY210" fmla="*/ 1854200 h 2908300"/>
              <a:gd name="connsiteX211" fmla="*/ 2463800 w 3390900"/>
              <a:gd name="connsiteY211" fmla="*/ 2057400 h 2908300"/>
              <a:gd name="connsiteX212" fmla="*/ 2514600 w 3390900"/>
              <a:gd name="connsiteY212" fmla="*/ 2171700 h 2908300"/>
              <a:gd name="connsiteX213" fmla="*/ 2527300 w 3390900"/>
              <a:gd name="connsiteY213" fmla="*/ 2209800 h 2908300"/>
              <a:gd name="connsiteX214" fmla="*/ 2628900 w 3390900"/>
              <a:gd name="connsiteY214" fmla="*/ 2159000 h 2908300"/>
              <a:gd name="connsiteX215" fmla="*/ 2590800 w 3390900"/>
              <a:gd name="connsiteY215" fmla="*/ 1587500 h 2908300"/>
              <a:gd name="connsiteX216" fmla="*/ 2565400 w 3390900"/>
              <a:gd name="connsiteY216" fmla="*/ 1524000 h 2908300"/>
              <a:gd name="connsiteX217" fmla="*/ 2527300 w 3390900"/>
              <a:gd name="connsiteY217" fmla="*/ 1473200 h 2908300"/>
              <a:gd name="connsiteX218" fmla="*/ 2413000 w 3390900"/>
              <a:gd name="connsiteY218" fmla="*/ 1282700 h 2908300"/>
              <a:gd name="connsiteX219" fmla="*/ 2374900 w 3390900"/>
              <a:gd name="connsiteY219" fmla="*/ 1193800 h 2908300"/>
              <a:gd name="connsiteX220" fmla="*/ 2260600 w 3390900"/>
              <a:gd name="connsiteY220" fmla="*/ 977900 h 2908300"/>
              <a:gd name="connsiteX221" fmla="*/ 2209800 w 3390900"/>
              <a:gd name="connsiteY221" fmla="*/ 723900 h 2908300"/>
              <a:gd name="connsiteX222" fmla="*/ 2184400 w 3390900"/>
              <a:gd name="connsiteY222" fmla="*/ 647700 h 2908300"/>
              <a:gd name="connsiteX223" fmla="*/ 2171700 w 3390900"/>
              <a:gd name="connsiteY223" fmla="*/ 596900 h 2908300"/>
              <a:gd name="connsiteX224" fmla="*/ 2019300 w 3390900"/>
              <a:gd name="connsiteY224" fmla="*/ 368300 h 2908300"/>
              <a:gd name="connsiteX225" fmla="*/ 1968500 w 3390900"/>
              <a:gd name="connsiteY225" fmla="*/ 215900 h 2908300"/>
              <a:gd name="connsiteX226" fmla="*/ 1828800 w 3390900"/>
              <a:gd name="connsiteY226" fmla="*/ 0 h 2908300"/>
              <a:gd name="connsiteX227" fmla="*/ 1828800 w 3390900"/>
              <a:gd name="connsiteY227" fmla="*/ 419100 h 2908300"/>
              <a:gd name="connsiteX228" fmla="*/ 1930400 w 3390900"/>
              <a:gd name="connsiteY228" fmla="*/ 520700 h 2908300"/>
              <a:gd name="connsiteX229" fmla="*/ 1955800 w 3390900"/>
              <a:gd name="connsiteY229" fmla="*/ 571500 h 2908300"/>
              <a:gd name="connsiteX230" fmla="*/ 1993900 w 3390900"/>
              <a:gd name="connsiteY230" fmla="*/ 723900 h 2908300"/>
              <a:gd name="connsiteX231" fmla="*/ 2120900 w 3390900"/>
              <a:gd name="connsiteY231" fmla="*/ 863600 h 2908300"/>
              <a:gd name="connsiteX232" fmla="*/ 2159000 w 3390900"/>
              <a:gd name="connsiteY232" fmla="*/ 901700 h 2908300"/>
              <a:gd name="connsiteX233" fmla="*/ 2197100 w 3390900"/>
              <a:gd name="connsiteY233" fmla="*/ 977900 h 2908300"/>
              <a:gd name="connsiteX234" fmla="*/ 2286000 w 3390900"/>
              <a:gd name="connsiteY234" fmla="*/ 1117600 h 2908300"/>
              <a:gd name="connsiteX235" fmla="*/ 2324100 w 3390900"/>
              <a:gd name="connsiteY235" fmla="*/ 1219200 h 2908300"/>
              <a:gd name="connsiteX236" fmla="*/ 2362200 w 3390900"/>
              <a:gd name="connsiteY236" fmla="*/ 1282700 h 2908300"/>
              <a:gd name="connsiteX237" fmla="*/ 2425700 w 3390900"/>
              <a:gd name="connsiteY237" fmla="*/ 1460500 h 2908300"/>
              <a:gd name="connsiteX238" fmla="*/ 2489200 w 3390900"/>
              <a:gd name="connsiteY238" fmla="*/ 1612900 h 2908300"/>
              <a:gd name="connsiteX239" fmla="*/ 2501900 w 3390900"/>
              <a:gd name="connsiteY239" fmla="*/ 1651000 h 2908300"/>
              <a:gd name="connsiteX240" fmla="*/ 2603500 w 3390900"/>
              <a:gd name="connsiteY240" fmla="*/ 1739900 h 2908300"/>
              <a:gd name="connsiteX241" fmla="*/ 2667000 w 3390900"/>
              <a:gd name="connsiteY241" fmla="*/ 1816100 h 2908300"/>
              <a:gd name="connsiteX242" fmla="*/ 2705100 w 3390900"/>
              <a:gd name="connsiteY242" fmla="*/ 1854200 h 2908300"/>
              <a:gd name="connsiteX243" fmla="*/ 2743200 w 3390900"/>
              <a:gd name="connsiteY243" fmla="*/ 1943100 h 2908300"/>
              <a:gd name="connsiteX244" fmla="*/ 2730500 w 3390900"/>
              <a:gd name="connsiteY244" fmla="*/ 1905000 h 2908300"/>
              <a:gd name="connsiteX245" fmla="*/ 2743200 w 3390900"/>
              <a:gd name="connsiteY245" fmla="*/ 1981200 h 2908300"/>
              <a:gd name="connsiteX246" fmla="*/ 2755900 w 3390900"/>
              <a:gd name="connsiteY246" fmla="*/ 2019300 h 2908300"/>
              <a:gd name="connsiteX247" fmla="*/ 2870200 w 3390900"/>
              <a:gd name="connsiteY247" fmla="*/ 2082800 h 2908300"/>
              <a:gd name="connsiteX248" fmla="*/ 2832100 w 3390900"/>
              <a:gd name="connsiteY248" fmla="*/ 2095500 h 2908300"/>
              <a:gd name="connsiteX249" fmla="*/ 2781300 w 3390900"/>
              <a:gd name="connsiteY249" fmla="*/ 1993900 h 2908300"/>
              <a:gd name="connsiteX250" fmla="*/ 2743200 w 3390900"/>
              <a:gd name="connsiteY250" fmla="*/ 1892300 h 2908300"/>
              <a:gd name="connsiteX251" fmla="*/ 2717800 w 3390900"/>
              <a:gd name="connsiteY251" fmla="*/ 1790700 h 2908300"/>
              <a:gd name="connsiteX252" fmla="*/ 2667000 w 3390900"/>
              <a:gd name="connsiteY252" fmla="*/ 1714500 h 2908300"/>
              <a:gd name="connsiteX253" fmla="*/ 2654300 w 3390900"/>
              <a:gd name="connsiteY253" fmla="*/ 1676400 h 2908300"/>
              <a:gd name="connsiteX254" fmla="*/ 2616200 w 3390900"/>
              <a:gd name="connsiteY254" fmla="*/ 1638300 h 2908300"/>
              <a:gd name="connsiteX255" fmla="*/ 2590800 w 3390900"/>
              <a:gd name="connsiteY255" fmla="*/ 1587500 h 2908300"/>
              <a:gd name="connsiteX256" fmla="*/ 2565400 w 3390900"/>
              <a:gd name="connsiteY256" fmla="*/ 1511300 h 2908300"/>
              <a:gd name="connsiteX257" fmla="*/ 2578100 w 3390900"/>
              <a:gd name="connsiteY257" fmla="*/ 1460500 h 2908300"/>
              <a:gd name="connsiteX258" fmla="*/ 2667000 w 3390900"/>
              <a:gd name="connsiteY258" fmla="*/ 1397000 h 2908300"/>
              <a:gd name="connsiteX259" fmla="*/ 2717800 w 3390900"/>
              <a:gd name="connsiteY259" fmla="*/ 1358900 h 2908300"/>
              <a:gd name="connsiteX260" fmla="*/ 2768600 w 3390900"/>
              <a:gd name="connsiteY260" fmla="*/ 1346200 h 2908300"/>
              <a:gd name="connsiteX261" fmla="*/ 2946400 w 3390900"/>
              <a:gd name="connsiteY261" fmla="*/ 1282700 h 2908300"/>
              <a:gd name="connsiteX262" fmla="*/ 3048000 w 3390900"/>
              <a:gd name="connsiteY262" fmla="*/ 1270000 h 2908300"/>
              <a:gd name="connsiteX263" fmla="*/ 3086100 w 3390900"/>
              <a:gd name="connsiteY263" fmla="*/ 1257300 h 2908300"/>
              <a:gd name="connsiteX264" fmla="*/ 3073400 w 3390900"/>
              <a:gd name="connsiteY264" fmla="*/ 1295400 h 2908300"/>
              <a:gd name="connsiteX265" fmla="*/ 3060700 w 3390900"/>
              <a:gd name="connsiteY265" fmla="*/ 1346200 h 2908300"/>
              <a:gd name="connsiteX266" fmla="*/ 2984500 w 3390900"/>
              <a:gd name="connsiteY266" fmla="*/ 1435100 h 2908300"/>
              <a:gd name="connsiteX267" fmla="*/ 2921000 w 3390900"/>
              <a:gd name="connsiteY267" fmla="*/ 1524000 h 2908300"/>
              <a:gd name="connsiteX268" fmla="*/ 2908300 w 3390900"/>
              <a:gd name="connsiteY268" fmla="*/ 1562100 h 2908300"/>
              <a:gd name="connsiteX269" fmla="*/ 2895600 w 3390900"/>
              <a:gd name="connsiteY269" fmla="*/ 1651000 h 2908300"/>
              <a:gd name="connsiteX270" fmla="*/ 2857500 w 3390900"/>
              <a:gd name="connsiteY270" fmla="*/ 1701800 h 2908300"/>
              <a:gd name="connsiteX271" fmla="*/ 2832100 w 3390900"/>
              <a:gd name="connsiteY271" fmla="*/ 1739900 h 2908300"/>
              <a:gd name="connsiteX272" fmla="*/ 2794000 w 3390900"/>
              <a:gd name="connsiteY272" fmla="*/ 1765300 h 2908300"/>
              <a:gd name="connsiteX273" fmla="*/ 2743200 w 3390900"/>
              <a:gd name="connsiteY273" fmla="*/ 1803400 h 2908300"/>
              <a:gd name="connsiteX274" fmla="*/ 2730500 w 3390900"/>
              <a:gd name="connsiteY274" fmla="*/ 1841500 h 2908300"/>
              <a:gd name="connsiteX275" fmla="*/ 2806700 w 3390900"/>
              <a:gd name="connsiteY275" fmla="*/ 1828800 h 2908300"/>
              <a:gd name="connsiteX276" fmla="*/ 2844800 w 3390900"/>
              <a:gd name="connsiteY276" fmla="*/ 1803400 h 2908300"/>
              <a:gd name="connsiteX277" fmla="*/ 2946400 w 3390900"/>
              <a:gd name="connsiteY277" fmla="*/ 1778000 h 2908300"/>
              <a:gd name="connsiteX278" fmla="*/ 3225800 w 3390900"/>
              <a:gd name="connsiteY278" fmla="*/ 1828800 h 2908300"/>
              <a:gd name="connsiteX279" fmla="*/ 3238500 w 3390900"/>
              <a:gd name="connsiteY279" fmla="*/ 1866900 h 2908300"/>
              <a:gd name="connsiteX280" fmla="*/ 3289300 w 3390900"/>
              <a:gd name="connsiteY280" fmla="*/ 1993900 h 2908300"/>
              <a:gd name="connsiteX281" fmla="*/ 3340100 w 3390900"/>
              <a:gd name="connsiteY281" fmla="*/ 1981200 h 2908300"/>
              <a:gd name="connsiteX282" fmla="*/ 3390900 w 3390900"/>
              <a:gd name="connsiteY282" fmla="*/ 1943100 h 290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</a:cxnLst>
            <a:rect l="l" t="t" r="r" b="b"/>
            <a:pathLst>
              <a:path w="3390900" h="2908300">
                <a:moveTo>
                  <a:pt x="533400" y="1549400"/>
                </a:moveTo>
                <a:cubicBezTo>
                  <a:pt x="512233" y="1553633"/>
                  <a:pt x="490725" y="1556420"/>
                  <a:pt x="469900" y="1562100"/>
                </a:cubicBezTo>
                <a:cubicBezTo>
                  <a:pt x="444069" y="1569145"/>
                  <a:pt x="419675" y="1581006"/>
                  <a:pt x="393700" y="1587500"/>
                </a:cubicBezTo>
                <a:lnTo>
                  <a:pt x="342900" y="1600200"/>
                </a:lnTo>
                <a:cubicBezTo>
                  <a:pt x="347133" y="1612900"/>
                  <a:pt x="352078" y="1625385"/>
                  <a:pt x="355600" y="1638300"/>
                </a:cubicBezTo>
                <a:cubicBezTo>
                  <a:pt x="364785" y="1671979"/>
                  <a:pt x="369961" y="1706782"/>
                  <a:pt x="381000" y="1739900"/>
                </a:cubicBezTo>
                <a:cubicBezTo>
                  <a:pt x="385233" y="1752600"/>
                  <a:pt x="386274" y="1766861"/>
                  <a:pt x="393700" y="1778000"/>
                </a:cubicBezTo>
                <a:cubicBezTo>
                  <a:pt x="403663" y="1792944"/>
                  <a:pt x="419100" y="1803400"/>
                  <a:pt x="431800" y="1816100"/>
                </a:cubicBezTo>
                <a:cubicBezTo>
                  <a:pt x="461584" y="1905451"/>
                  <a:pt x="422820" y="1795146"/>
                  <a:pt x="469900" y="1905000"/>
                </a:cubicBezTo>
                <a:cubicBezTo>
                  <a:pt x="475173" y="1917305"/>
                  <a:pt x="474237" y="1932647"/>
                  <a:pt x="482600" y="1943100"/>
                </a:cubicBezTo>
                <a:cubicBezTo>
                  <a:pt x="492135" y="1955019"/>
                  <a:pt x="508000" y="1960033"/>
                  <a:pt x="520700" y="1968500"/>
                </a:cubicBezTo>
                <a:cubicBezTo>
                  <a:pt x="559545" y="2085034"/>
                  <a:pt x="494613" y="1903626"/>
                  <a:pt x="571500" y="2057400"/>
                </a:cubicBezTo>
                <a:cubicBezTo>
                  <a:pt x="583474" y="2081347"/>
                  <a:pt x="588433" y="2108200"/>
                  <a:pt x="596900" y="2133600"/>
                </a:cubicBezTo>
                <a:lnTo>
                  <a:pt x="622300" y="2209800"/>
                </a:lnTo>
                <a:lnTo>
                  <a:pt x="635000" y="2247900"/>
                </a:lnTo>
                <a:cubicBezTo>
                  <a:pt x="630767" y="2205567"/>
                  <a:pt x="628769" y="2162950"/>
                  <a:pt x="622300" y="2120900"/>
                </a:cubicBezTo>
                <a:cubicBezTo>
                  <a:pt x="620264" y="2107669"/>
                  <a:pt x="618312" y="2092964"/>
                  <a:pt x="609600" y="2082800"/>
                </a:cubicBezTo>
                <a:cubicBezTo>
                  <a:pt x="591959" y="2062219"/>
                  <a:pt x="564233" y="2052148"/>
                  <a:pt x="546100" y="2032000"/>
                </a:cubicBezTo>
                <a:cubicBezTo>
                  <a:pt x="525679" y="2009309"/>
                  <a:pt x="512806" y="1980809"/>
                  <a:pt x="495300" y="1955800"/>
                </a:cubicBezTo>
                <a:cubicBezTo>
                  <a:pt x="457285" y="1901493"/>
                  <a:pt x="462951" y="1910751"/>
                  <a:pt x="419100" y="1866900"/>
                </a:cubicBezTo>
                <a:cubicBezTo>
                  <a:pt x="395361" y="1795682"/>
                  <a:pt x="409647" y="1841787"/>
                  <a:pt x="381000" y="1727200"/>
                </a:cubicBezTo>
                <a:cubicBezTo>
                  <a:pt x="376767" y="1710267"/>
                  <a:pt x="384859" y="1681920"/>
                  <a:pt x="368300" y="1676400"/>
                </a:cubicBezTo>
                <a:lnTo>
                  <a:pt x="330200" y="1663700"/>
                </a:lnTo>
                <a:cubicBezTo>
                  <a:pt x="317500" y="1672167"/>
                  <a:pt x="305752" y="1682274"/>
                  <a:pt x="292100" y="1689100"/>
                </a:cubicBezTo>
                <a:cubicBezTo>
                  <a:pt x="280126" y="1695087"/>
                  <a:pt x="265702" y="1695299"/>
                  <a:pt x="254000" y="1701800"/>
                </a:cubicBezTo>
                <a:cubicBezTo>
                  <a:pt x="227315" y="1716625"/>
                  <a:pt x="206760" y="1742947"/>
                  <a:pt x="177800" y="1752600"/>
                </a:cubicBezTo>
                <a:cubicBezTo>
                  <a:pt x="87120" y="1782827"/>
                  <a:pt x="123877" y="1763148"/>
                  <a:pt x="63500" y="1803400"/>
                </a:cubicBezTo>
                <a:cubicBezTo>
                  <a:pt x="55033" y="1824567"/>
                  <a:pt x="48295" y="1846510"/>
                  <a:pt x="38100" y="1866900"/>
                </a:cubicBezTo>
                <a:cubicBezTo>
                  <a:pt x="31274" y="1880552"/>
                  <a:pt x="27964" y="1905000"/>
                  <a:pt x="12700" y="1905000"/>
                </a:cubicBezTo>
                <a:cubicBezTo>
                  <a:pt x="-687" y="1905000"/>
                  <a:pt x="16830" y="1877184"/>
                  <a:pt x="25400" y="1866900"/>
                </a:cubicBezTo>
                <a:cubicBezTo>
                  <a:pt x="38951" y="1850639"/>
                  <a:pt x="57268" y="1838266"/>
                  <a:pt x="76200" y="1828800"/>
                </a:cubicBezTo>
                <a:cubicBezTo>
                  <a:pt x="257560" y="1738120"/>
                  <a:pt x="78427" y="1852715"/>
                  <a:pt x="190500" y="1778000"/>
                </a:cubicBezTo>
                <a:cubicBezTo>
                  <a:pt x="207651" y="1743699"/>
                  <a:pt x="217959" y="1709695"/>
                  <a:pt x="254000" y="1689100"/>
                </a:cubicBezTo>
                <a:cubicBezTo>
                  <a:pt x="269155" y="1680440"/>
                  <a:pt x="288017" y="1681195"/>
                  <a:pt x="304800" y="1676400"/>
                </a:cubicBezTo>
                <a:cubicBezTo>
                  <a:pt x="317672" y="1672722"/>
                  <a:pt x="330595" y="1668973"/>
                  <a:pt x="342900" y="1663700"/>
                </a:cubicBezTo>
                <a:cubicBezTo>
                  <a:pt x="416475" y="1632168"/>
                  <a:pt x="377398" y="1636026"/>
                  <a:pt x="469900" y="1612900"/>
                </a:cubicBezTo>
                <a:cubicBezTo>
                  <a:pt x="518657" y="1600711"/>
                  <a:pt x="527225" y="1602472"/>
                  <a:pt x="571500" y="1574800"/>
                </a:cubicBezTo>
                <a:cubicBezTo>
                  <a:pt x="589449" y="1563582"/>
                  <a:pt x="605076" y="1549003"/>
                  <a:pt x="622300" y="1536700"/>
                </a:cubicBezTo>
                <a:cubicBezTo>
                  <a:pt x="663435" y="1507318"/>
                  <a:pt x="663620" y="1515056"/>
                  <a:pt x="698500" y="1473200"/>
                </a:cubicBezTo>
                <a:cubicBezTo>
                  <a:pt x="708271" y="1461474"/>
                  <a:pt x="730726" y="1448752"/>
                  <a:pt x="723900" y="1435100"/>
                </a:cubicBezTo>
                <a:cubicBezTo>
                  <a:pt x="717913" y="1423126"/>
                  <a:pt x="698500" y="1443567"/>
                  <a:pt x="685800" y="1447800"/>
                </a:cubicBezTo>
                <a:cubicBezTo>
                  <a:pt x="677333" y="1460500"/>
                  <a:pt x="671887" y="1475849"/>
                  <a:pt x="660400" y="1485900"/>
                </a:cubicBezTo>
                <a:cubicBezTo>
                  <a:pt x="637426" y="1506002"/>
                  <a:pt x="613160" y="1527047"/>
                  <a:pt x="584200" y="1536700"/>
                </a:cubicBezTo>
                <a:cubicBezTo>
                  <a:pt x="492849" y="1567150"/>
                  <a:pt x="606928" y="1530206"/>
                  <a:pt x="495300" y="1562100"/>
                </a:cubicBezTo>
                <a:cubicBezTo>
                  <a:pt x="482428" y="1565778"/>
                  <a:pt x="469900" y="1570567"/>
                  <a:pt x="457200" y="1574800"/>
                </a:cubicBezTo>
                <a:cubicBezTo>
                  <a:pt x="452967" y="1587500"/>
                  <a:pt x="449773" y="1600595"/>
                  <a:pt x="444500" y="1612900"/>
                </a:cubicBezTo>
                <a:cubicBezTo>
                  <a:pt x="425164" y="1658016"/>
                  <a:pt x="419209" y="1663536"/>
                  <a:pt x="393700" y="1701800"/>
                </a:cubicBezTo>
                <a:cubicBezTo>
                  <a:pt x="389467" y="1718733"/>
                  <a:pt x="379263" y="1735232"/>
                  <a:pt x="381000" y="1752600"/>
                </a:cubicBezTo>
                <a:cubicBezTo>
                  <a:pt x="383664" y="1779241"/>
                  <a:pt x="401149" y="1802546"/>
                  <a:pt x="406400" y="1828800"/>
                </a:cubicBezTo>
                <a:cubicBezTo>
                  <a:pt x="410633" y="1849967"/>
                  <a:pt x="413420" y="1871475"/>
                  <a:pt x="419100" y="1892300"/>
                </a:cubicBezTo>
                <a:cubicBezTo>
                  <a:pt x="426145" y="1918131"/>
                  <a:pt x="425568" y="1949568"/>
                  <a:pt x="444500" y="1968500"/>
                </a:cubicBezTo>
                <a:cubicBezTo>
                  <a:pt x="457200" y="1981200"/>
                  <a:pt x="467985" y="1996161"/>
                  <a:pt x="482600" y="2006600"/>
                </a:cubicBezTo>
                <a:cubicBezTo>
                  <a:pt x="529999" y="2040457"/>
                  <a:pt x="538479" y="2018210"/>
                  <a:pt x="571500" y="2070100"/>
                </a:cubicBezTo>
                <a:cubicBezTo>
                  <a:pt x="591828" y="2102044"/>
                  <a:pt x="601297" y="2140195"/>
                  <a:pt x="622300" y="2171700"/>
                </a:cubicBezTo>
                <a:cubicBezTo>
                  <a:pt x="695093" y="2280889"/>
                  <a:pt x="607820" y="2142740"/>
                  <a:pt x="660400" y="2247900"/>
                </a:cubicBezTo>
                <a:cubicBezTo>
                  <a:pt x="667226" y="2261552"/>
                  <a:pt x="678974" y="2272348"/>
                  <a:pt x="685800" y="2286000"/>
                </a:cubicBezTo>
                <a:cubicBezTo>
                  <a:pt x="691787" y="2297974"/>
                  <a:pt x="693227" y="2311795"/>
                  <a:pt x="698500" y="2324100"/>
                </a:cubicBezTo>
                <a:cubicBezTo>
                  <a:pt x="705958" y="2341501"/>
                  <a:pt x="715433" y="2357967"/>
                  <a:pt x="723900" y="2374900"/>
                </a:cubicBezTo>
                <a:cubicBezTo>
                  <a:pt x="742587" y="2468334"/>
                  <a:pt x="724626" y="2420439"/>
                  <a:pt x="787400" y="2514600"/>
                </a:cubicBezTo>
                <a:lnTo>
                  <a:pt x="787400" y="2514600"/>
                </a:lnTo>
                <a:cubicBezTo>
                  <a:pt x="823736" y="2623608"/>
                  <a:pt x="768098" y="2450090"/>
                  <a:pt x="812800" y="2628900"/>
                </a:cubicBezTo>
                <a:cubicBezTo>
                  <a:pt x="819294" y="2654875"/>
                  <a:pt x="822136" y="2683681"/>
                  <a:pt x="838200" y="2705100"/>
                </a:cubicBezTo>
                <a:cubicBezTo>
                  <a:pt x="850900" y="2722033"/>
                  <a:pt x="894450" y="2766790"/>
                  <a:pt x="876300" y="2755900"/>
                </a:cubicBezTo>
                <a:cubicBezTo>
                  <a:pt x="811862" y="2717237"/>
                  <a:pt x="748605" y="2643559"/>
                  <a:pt x="711200" y="2578100"/>
                </a:cubicBezTo>
                <a:cubicBezTo>
                  <a:pt x="695204" y="2550108"/>
                  <a:pt x="686610" y="2518473"/>
                  <a:pt x="673100" y="2489200"/>
                </a:cubicBezTo>
                <a:cubicBezTo>
                  <a:pt x="661200" y="2463416"/>
                  <a:pt x="646900" y="2438784"/>
                  <a:pt x="635000" y="2413000"/>
                </a:cubicBezTo>
                <a:cubicBezTo>
                  <a:pt x="621490" y="2383727"/>
                  <a:pt x="610241" y="2353450"/>
                  <a:pt x="596900" y="2324100"/>
                </a:cubicBezTo>
                <a:cubicBezTo>
                  <a:pt x="589066" y="2306865"/>
                  <a:pt x="577970" y="2291092"/>
                  <a:pt x="571500" y="2273300"/>
                </a:cubicBezTo>
                <a:cubicBezTo>
                  <a:pt x="560968" y="2244336"/>
                  <a:pt x="554567" y="2214033"/>
                  <a:pt x="546100" y="2184400"/>
                </a:cubicBezTo>
                <a:cubicBezTo>
                  <a:pt x="541867" y="2150533"/>
                  <a:pt x="540093" y="2116267"/>
                  <a:pt x="533400" y="2082800"/>
                </a:cubicBezTo>
                <a:cubicBezTo>
                  <a:pt x="522195" y="2026774"/>
                  <a:pt x="507056" y="1974987"/>
                  <a:pt x="469900" y="1930400"/>
                </a:cubicBezTo>
                <a:cubicBezTo>
                  <a:pt x="443071" y="1898205"/>
                  <a:pt x="399742" y="1878984"/>
                  <a:pt x="381000" y="1841500"/>
                </a:cubicBezTo>
                <a:cubicBezTo>
                  <a:pt x="368300" y="1816100"/>
                  <a:pt x="353447" y="1791667"/>
                  <a:pt x="342900" y="1765300"/>
                </a:cubicBezTo>
                <a:cubicBezTo>
                  <a:pt x="336418" y="1749094"/>
                  <a:pt x="337076" y="1730543"/>
                  <a:pt x="330200" y="1714500"/>
                </a:cubicBezTo>
                <a:cubicBezTo>
                  <a:pt x="324187" y="1700471"/>
                  <a:pt x="311626" y="1690052"/>
                  <a:pt x="304800" y="1676400"/>
                </a:cubicBezTo>
                <a:cubicBezTo>
                  <a:pt x="298813" y="1664426"/>
                  <a:pt x="299881" y="1649193"/>
                  <a:pt x="292100" y="1638300"/>
                </a:cubicBezTo>
                <a:cubicBezTo>
                  <a:pt x="278181" y="1618813"/>
                  <a:pt x="255668" y="1606658"/>
                  <a:pt x="241300" y="1587500"/>
                </a:cubicBezTo>
                <a:cubicBezTo>
                  <a:pt x="229941" y="1572354"/>
                  <a:pt x="229287" y="1550087"/>
                  <a:pt x="215900" y="1536700"/>
                </a:cubicBezTo>
                <a:cubicBezTo>
                  <a:pt x="202513" y="1523313"/>
                  <a:pt x="180506" y="1522304"/>
                  <a:pt x="165100" y="1511300"/>
                </a:cubicBezTo>
                <a:cubicBezTo>
                  <a:pt x="81859" y="1451842"/>
                  <a:pt x="170629" y="1487743"/>
                  <a:pt x="88900" y="1460500"/>
                </a:cubicBezTo>
                <a:cubicBezTo>
                  <a:pt x="80433" y="1443567"/>
                  <a:pt x="72893" y="1426138"/>
                  <a:pt x="63500" y="1409700"/>
                </a:cubicBezTo>
                <a:cubicBezTo>
                  <a:pt x="55927" y="1396448"/>
                  <a:pt x="44113" y="1385629"/>
                  <a:pt x="38100" y="1371600"/>
                </a:cubicBezTo>
                <a:cubicBezTo>
                  <a:pt x="31224" y="1355557"/>
                  <a:pt x="30195" y="1337583"/>
                  <a:pt x="25400" y="1320800"/>
                </a:cubicBezTo>
                <a:cubicBezTo>
                  <a:pt x="12304" y="1274963"/>
                  <a:pt x="0" y="1263798"/>
                  <a:pt x="0" y="1206500"/>
                </a:cubicBezTo>
                <a:cubicBezTo>
                  <a:pt x="0" y="1184914"/>
                  <a:pt x="5121" y="1249789"/>
                  <a:pt x="12700" y="1270000"/>
                </a:cubicBezTo>
                <a:cubicBezTo>
                  <a:pt x="18059" y="1284292"/>
                  <a:pt x="27307" y="1297307"/>
                  <a:pt x="38100" y="1308100"/>
                </a:cubicBezTo>
                <a:cubicBezTo>
                  <a:pt x="48893" y="1318893"/>
                  <a:pt x="63780" y="1324628"/>
                  <a:pt x="76200" y="1333500"/>
                </a:cubicBezTo>
                <a:cubicBezTo>
                  <a:pt x="99307" y="1350005"/>
                  <a:pt x="138163" y="1382035"/>
                  <a:pt x="165100" y="1397000"/>
                </a:cubicBezTo>
                <a:cubicBezTo>
                  <a:pt x="189924" y="1410791"/>
                  <a:pt x="215900" y="1422400"/>
                  <a:pt x="241300" y="1435100"/>
                </a:cubicBezTo>
                <a:cubicBezTo>
                  <a:pt x="260604" y="1460838"/>
                  <a:pt x="307702" y="1520006"/>
                  <a:pt x="317500" y="1549400"/>
                </a:cubicBezTo>
                <a:cubicBezTo>
                  <a:pt x="326966" y="1577798"/>
                  <a:pt x="322324" y="1609421"/>
                  <a:pt x="330200" y="1638300"/>
                </a:cubicBezTo>
                <a:cubicBezTo>
                  <a:pt x="335181" y="1656565"/>
                  <a:pt x="347911" y="1671800"/>
                  <a:pt x="355600" y="1689100"/>
                </a:cubicBezTo>
                <a:cubicBezTo>
                  <a:pt x="364859" y="1709932"/>
                  <a:pt x="368672" y="1733423"/>
                  <a:pt x="381000" y="1752600"/>
                </a:cubicBezTo>
                <a:cubicBezTo>
                  <a:pt x="407101" y="1793202"/>
                  <a:pt x="450887" y="1822535"/>
                  <a:pt x="469900" y="1866900"/>
                </a:cubicBezTo>
                <a:cubicBezTo>
                  <a:pt x="482600" y="1896533"/>
                  <a:pt x="497270" y="1925398"/>
                  <a:pt x="508000" y="1955800"/>
                </a:cubicBezTo>
                <a:cubicBezTo>
                  <a:pt x="543724" y="2057018"/>
                  <a:pt x="541031" y="2090868"/>
                  <a:pt x="584200" y="2184400"/>
                </a:cubicBezTo>
                <a:cubicBezTo>
                  <a:pt x="594544" y="2206812"/>
                  <a:pt x="611261" y="2225822"/>
                  <a:pt x="622300" y="2247900"/>
                </a:cubicBezTo>
                <a:cubicBezTo>
                  <a:pt x="628287" y="2259874"/>
                  <a:pt x="629727" y="2273695"/>
                  <a:pt x="635000" y="2286000"/>
                </a:cubicBezTo>
                <a:cubicBezTo>
                  <a:pt x="653220" y="2328512"/>
                  <a:pt x="674415" y="2360158"/>
                  <a:pt x="698500" y="2400300"/>
                </a:cubicBezTo>
                <a:cubicBezTo>
                  <a:pt x="702733" y="2434167"/>
                  <a:pt x="704507" y="2468433"/>
                  <a:pt x="711200" y="2501900"/>
                </a:cubicBezTo>
                <a:cubicBezTo>
                  <a:pt x="722567" y="2558734"/>
                  <a:pt x="745435" y="2611785"/>
                  <a:pt x="762000" y="2667000"/>
                </a:cubicBezTo>
                <a:cubicBezTo>
                  <a:pt x="767016" y="2683718"/>
                  <a:pt x="769684" y="2701082"/>
                  <a:pt x="774700" y="2717800"/>
                </a:cubicBezTo>
                <a:cubicBezTo>
                  <a:pt x="782393" y="2743445"/>
                  <a:pt x="791633" y="2768600"/>
                  <a:pt x="800100" y="2794000"/>
                </a:cubicBezTo>
                <a:cubicBezTo>
                  <a:pt x="804333" y="2806700"/>
                  <a:pt x="805374" y="2820961"/>
                  <a:pt x="812800" y="2832100"/>
                </a:cubicBezTo>
                <a:cubicBezTo>
                  <a:pt x="845626" y="2881339"/>
                  <a:pt x="833373" y="2855720"/>
                  <a:pt x="850900" y="2908300"/>
                </a:cubicBezTo>
                <a:cubicBezTo>
                  <a:pt x="863600" y="2904067"/>
                  <a:pt x="877861" y="2903026"/>
                  <a:pt x="889000" y="2895600"/>
                </a:cubicBezTo>
                <a:cubicBezTo>
                  <a:pt x="929771" y="2868419"/>
                  <a:pt x="926485" y="2859344"/>
                  <a:pt x="939800" y="2819400"/>
                </a:cubicBezTo>
                <a:cubicBezTo>
                  <a:pt x="974557" y="2506588"/>
                  <a:pt x="969173" y="2599879"/>
                  <a:pt x="939800" y="2032000"/>
                </a:cubicBezTo>
                <a:cubicBezTo>
                  <a:pt x="938622" y="2009233"/>
                  <a:pt x="924595" y="1988890"/>
                  <a:pt x="914400" y="1968500"/>
                </a:cubicBezTo>
                <a:cubicBezTo>
                  <a:pt x="907574" y="1954848"/>
                  <a:pt x="897090" y="1943343"/>
                  <a:pt x="889000" y="1930400"/>
                </a:cubicBezTo>
                <a:cubicBezTo>
                  <a:pt x="836399" y="1846239"/>
                  <a:pt x="872182" y="1888182"/>
                  <a:pt x="812800" y="1828800"/>
                </a:cubicBezTo>
                <a:cubicBezTo>
                  <a:pt x="790569" y="1728761"/>
                  <a:pt x="769405" y="1615011"/>
                  <a:pt x="723900" y="1524000"/>
                </a:cubicBezTo>
                <a:cubicBezTo>
                  <a:pt x="647143" y="1370487"/>
                  <a:pt x="744903" y="1560756"/>
                  <a:pt x="673100" y="1435100"/>
                </a:cubicBezTo>
                <a:cubicBezTo>
                  <a:pt x="663707" y="1418662"/>
                  <a:pt x="656167" y="1401233"/>
                  <a:pt x="647700" y="1384300"/>
                </a:cubicBezTo>
                <a:cubicBezTo>
                  <a:pt x="643467" y="1350433"/>
                  <a:pt x="641693" y="1316167"/>
                  <a:pt x="635000" y="1282700"/>
                </a:cubicBezTo>
                <a:cubicBezTo>
                  <a:pt x="623176" y="1223582"/>
                  <a:pt x="609151" y="1177364"/>
                  <a:pt x="571500" y="1130300"/>
                </a:cubicBezTo>
                <a:cubicBezTo>
                  <a:pt x="552800" y="1106925"/>
                  <a:pt x="533254" y="1082871"/>
                  <a:pt x="508000" y="1066800"/>
                </a:cubicBezTo>
                <a:cubicBezTo>
                  <a:pt x="485412" y="1052426"/>
                  <a:pt x="431800" y="1041400"/>
                  <a:pt x="431800" y="1041400"/>
                </a:cubicBezTo>
                <a:cubicBezTo>
                  <a:pt x="436033" y="1054100"/>
                  <a:pt x="438513" y="1067526"/>
                  <a:pt x="444500" y="1079500"/>
                </a:cubicBezTo>
                <a:cubicBezTo>
                  <a:pt x="451326" y="1093152"/>
                  <a:pt x="464541" y="1103308"/>
                  <a:pt x="469900" y="1117600"/>
                </a:cubicBezTo>
                <a:cubicBezTo>
                  <a:pt x="490348" y="1172127"/>
                  <a:pt x="472677" y="1204315"/>
                  <a:pt x="508000" y="1257300"/>
                </a:cubicBezTo>
                <a:cubicBezTo>
                  <a:pt x="548252" y="1317677"/>
                  <a:pt x="528573" y="1280920"/>
                  <a:pt x="558800" y="1371600"/>
                </a:cubicBezTo>
                <a:cubicBezTo>
                  <a:pt x="563033" y="1384300"/>
                  <a:pt x="568253" y="1396713"/>
                  <a:pt x="571500" y="1409700"/>
                </a:cubicBezTo>
                <a:cubicBezTo>
                  <a:pt x="582586" y="1454045"/>
                  <a:pt x="591541" y="1521088"/>
                  <a:pt x="622300" y="1562100"/>
                </a:cubicBezTo>
                <a:cubicBezTo>
                  <a:pt x="636668" y="1581258"/>
                  <a:pt x="657331" y="1594878"/>
                  <a:pt x="673100" y="1612900"/>
                </a:cubicBezTo>
                <a:cubicBezTo>
                  <a:pt x="687038" y="1628830"/>
                  <a:pt x="697138" y="1647880"/>
                  <a:pt x="711200" y="1663700"/>
                </a:cubicBezTo>
                <a:cubicBezTo>
                  <a:pt x="779057" y="1740039"/>
                  <a:pt x="783328" y="1718549"/>
                  <a:pt x="838200" y="1816100"/>
                </a:cubicBezTo>
                <a:cubicBezTo>
                  <a:pt x="858641" y="1852439"/>
                  <a:pt x="872576" y="1892078"/>
                  <a:pt x="889000" y="1930400"/>
                </a:cubicBezTo>
                <a:cubicBezTo>
                  <a:pt x="904150" y="1965750"/>
                  <a:pt x="930907" y="2034529"/>
                  <a:pt x="939800" y="2070100"/>
                </a:cubicBezTo>
                <a:cubicBezTo>
                  <a:pt x="948875" y="2106401"/>
                  <a:pt x="957973" y="2152518"/>
                  <a:pt x="977900" y="2184400"/>
                </a:cubicBezTo>
                <a:cubicBezTo>
                  <a:pt x="987419" y="2199630"/>
                  <a:pt x="1003300" y="2209800"/>
                  <a:pt x="1016000" y="2222500"/>
                </a:cubicBezTo>
                <a:cubicBezTo>
                  <a:pt x="1058718" y="2350654"/>
                  <a:pt x="992552" y="2163294"/>
                  <a:pt x="1054100" y="2298700"/>
                </a:cubicBezTo>
                <a:cubicBezTo>
                  <a:pt x="1069067" y="2331628"/>
                  <a:pt x="1080035" y="2366238"/>
                  <a:pt x="1092200" y="2400300"/>
                </a:cubicBezTo>
                <a:cubicBezTo>
                  <a:pt x="1101205" y="2425514"/>
                  <a:pt x="1105626" y="2452553"/>
                  <a:pt x="1117600" y="2476500"/>
                </a:cubicBezTo>
                <a:cubicBezTo>
                  <a:pt x="1201841" y="2644982"/>
                  <a:pt x="1099639" y="2434592"/>
                  <a:pt x="1155700" y="2565400"/>
                </a:cubicBezTo>
                <a:cubicBezTo>
                  <a:pt x="1181100" y="2624667"/>
                  <a:pt x="1192046" y="2620132"/>
                  <a:pt x="1206500" y="2692400"/>
                </a:cubicBezTo>
                <a:cubicBezTo>
                  <a:pt x="1210733" y="2713567"/>
                  <a:pt x="1233019" y="2772483"/>
                  <a:pt x="1219200" y="2755900"/>
                </a:cubicBezTo>
                <a:cubicBezTo>
                  <a:pt x="1185242" y="2715151"/>
                  <a:pt x="1169894" y="2661920"/>
                  <a:pt x="1143000" y="2616200"/>
                </a:cubicBezTo>
                <a:cubicBezTo>
                  <a:pt x="1123429" y="2582929"/>
                  <a:pt x="1079972" y="2530912"/>
                  <a:pt x="1066800" y="2489200"/>
                </a:cubicBezTo>
                <a:cubicBezTo>
                  <a:pt x="1047010" y="2426531"/>
                  <a:pt x="1032933" y="2362200"/>
                  <a:pt x="1016000" y="2298700"/>
                </a:cubicBezTo>
                <a:cubicBezTo>
                  <a:pt x="1011767" y="2247900"/>
                  <a:pt x="1009256" y="2196927"/>
                  <a:pt x="1003300" y="2146300"/>
                </a:cubicBezTo>
                <a:cubicBezTo>
                  <a:pt x="1000778" y="2124862"/>
                  <a:pt x="990600" y="2104386"/>
                  <a:pt x="990600" y="2082800"/>
                </a:cubicBezTo>
                <a:cubicBezTo>
                  <a:pt x="990600" y="2014935"/>
                  <a:pt x="999067" y="1947333"/>
                  <a:pt x="1003300" y="1879600"/>
                </a:cubicBezTo>
                <a:cubicBezTo>
                  <a:pt x="1058333" y="1883833"/>
                  <a:pt x="1114149" y="1882128"/>
                  <a:pt x="1168400" y="1892300"/>
                </a:cubicBezTo>
                <a:cubicBezTo>
                  <a:pt x="1183402" y="1895113"/>
                  <a:pt x="1194774" y="1907929"/>
                  <a:pt x="1206500" y="1917700"/>
                </a:cubicBezTo>
                <a:cubicBezTo>
                  <a:pt x="1263537" y="1965230"/>
                  <a:pt x="1264713" y="1992004"/>
                  <a:pt x="1308100" y="2070100"/>
                </a:cubicBezTo>
                <a:cubicBezTo>
                  <a:pt x="1316567" y="2103967"/>
                  <a:pt x="1321759" y="2138825"/>
                  <a:pt x="1333500" y="2171700"/>
                </a:cubicBezTo>
                <a:cubicBezTo>
                  <a:pt x="1343051" y="2198444"/>
                  <a:pt x="1361053" y="2221533"/>
                  <a:pt x="1371600" y="2247900"/>
                </a:cubicBezTo>
                <a:cubicBezTo>
                  <a:pt x="1378082" y="2264106"/>
                  <a:pt x="1379284" y="2281982"/>
                  <a:pt x="1384300" y="2298700"/>
                </a:cubicBezTo>
                <a:cubicBezTo>
                  <a:pt x="1411436" y="2389153"/>
                  <a:pt x="1405673" y="2350429"/>
                  <a:pt x="1422400" y="2425700"/>
                </a:cubicBezTo>
                <a:cubicBezTo>
                  <a:pt x="1449642" y="2548288"/>
                  <a:pt x="1420228" y="2427542"/>
                  <a:pt x="1447800" y="2565400"/>
                </a:cubicBezTo>
                <a:cubicBezTo>
                  <a:pt x="1451223" y="2582516"/>
                  <a:pt x="1453624" y="2600157"/>
                  <a:pt x="1460500" y="2616200"/>
                </a:cubicBezTo>
                <a:cubicBezTo>
                  <a:pt x="1466513" y="2630229"/>
                  <a:pt x="1477433" y="2641600"/>
                  <a:pt x="1485900" y="2654300"/>
                </a:cubicBezTo>
                <a:cubicBezTo>
                  <a:pt x="1502833" y="2641600"/>
                  <a:pt x="1523149" y="2632461"/>
                  <a:pt x="1536700" y="2616200"/>
                </a:cubicBezTo>
                <a:cubicBezTo>
                  <a:pt x="1545270" y="2605916"/>
                  <a:pt x="1549400" y="2591487"/>
                  <a:pt x="1549400" y="2578100"/>
                </a:cubicBezTo>
                <a:cubicBezTo>
                  <a:pt x="1549400" y="2546251"/>
                  <a:pt x="1515868" y="2447018"/>
                  <a:pt x="1511300" y="2425700"/>
                </a:cubicBezTo>
                <a:cubicBezTo>
                  <a:pt x="1505028" y="2396430"/>
                  <a:pt x="1503521" y="2366327"/>
                  <a:pt x="1498600" y="2336800"/>
                </a:cubicBezTo>
                <a:cubicBezTo>
                  <a:pt x="1495051" y="2315508"/>
                  <a:pt x="1489761" y="2294538"/>
                  <a:pt x="1485900" y="2273300"/>
                </a:cubicBezTo>
                <a:cubicBezTo>
                  <a:pt x="1481294" y="2247965"/>
                  <a:pt x="1477433" y="2222500"/>
                  <a:pt x="1473200" y="2197100"/>
                </a:cubicBezTo>
                <a:cubicBezTo>
                  <a:pt x="1477433" y="2108200"/>
                  <a:pt x="1461903" y="2016105"/>
                  <a:pt x="1485900" y="1930400"/>
                </a:cubicBezTo>
                <a:cubicBezTo>
                  <a:pt x="1494891" y="1898290"/>
                  <a:pt x="1567497" y="1877801"/>
                  <a:pt x="1600200" y="1866900"/>
                </a:cubicBezTo>
                <a:cubicBezTo>
                  <a:pt x="1587500" y="1862667"/>
                  <a:pt x="1575487" y="1854200"/>
                  <a:pt x="1562100" y="1854200"/>
                </a:cubicBezTo>
                <a:cubicBezTo>
                  <a:pt x="1521204" y="1854200"/>
                  <a:pt x="1518103" y="1875745"/>
                  <a:pt x="1498600" y="1905000"/>
                </a:cubicBezTo>
                <a:cubicBezTo>
                  <a:pt x="1494367" y="1926167"/>
                  <a:pt x="1482149" y="1947243"/>
                  <a:pt x="1485900" y="1968500"/>
                </a:cubicBezTo>
                <a:cubicBezTo>
                  <a:pt x="1537375" y="2260194"/>
                  <a:pt x="1535271" y="2279760"/>
                  <a:pt x="1651000" y="2476500"/>
                </a:cubicBezTo>
                <a:cubicBezTo>
                  <a:pt x="1666478" y="2502812"/>
                  <a:pt x="1686975" y="2526015"/>
                  <a:pt x="1701800" y="2552700"/>
                </a:cubicBezTo>
                <a:cubicBezTo>
                  <a:pt x="1708301" y="2564402"/>
                  <a:pt x="1706137" y="2580347"/>
                  <a:pt x="1714500" y="2590800"/>
                </a:cubicBezTo>
                <a:cubicBezTo>
                  <a:pt x="1724035" y="2602719"/>
                  <a:pt x="1738652" y="2610001"/>
                  <a:pt x="1752600" y="2616200"/>
                </a:cubicBezTo>
                <a:cubicBezTo>
                  <a:pt x="1777066" y="2627074"/>
                  <a:pt x="1828800" y="2641600"/>
                  <a:pt x="1828800" y="2641600"/>
                </a:cubicBezTo>
                <a:cubicBezTo>
                  <a:pt x="1873764" y="2611624"/>
                  <a:pt x="1879600" y="2620705"/>
                  <a:pt x="1879600" y="2552700"/>
                </a:cubicBezTo>
                <a:cubicBezTo>
                  <a:pt x="1879600" y="2547603"/>
                  <a:pt x="1888676" y="2354951"/>
                  <a:pt x="1854200" y="2286000"/>
                </a:cubicBezTo>
                <a:cubicBezTo>
                  <a:pt x="1847374" y="2272348"/>
                  <a:pt x="1837267" y="2260600"/>
                  <a:pt x="1828800" y="2247900"/>
                </a:cubicBezTo>
                <a:cubicBezTo>
                  <a:pt x="1824567" y="2230967"/>
                  <a:pt x="1826816" y="2210878"/>
                  <a:pt x="1816100" y="2197100"/>
                </a:cubicBezTo>
                <a:cubicBezTo>
                  <a:pt x="1743016" y="2103135"/>
                  <a:pt x="1765841" y="2152921"/>
                  <a:pt x="1701800" y="2120900"/>
                </a:cubicBezTo>
                <a:cubicBezTo>
                  <a:pt x="1688148" y="2114074"/>
                  <a:pt x="1676400" y="2103967"/>
                  <a:pt x="1663700" y="2095500"/>
                </a:cubicBezTo>
                <a:cubicBezTo>
                  <a:pt x="1655233" y="2082800"/>
                  <a:pt x="1645126" y="2071052"/>
                  <a:pt x="1638300" y="2057400"/>
                </a:cubicBezTo>
                <a:cubicBezTo>
                  <a:pt x="1625204" y="2031207"/>
                  <a:pt x="1612900" y="1962611"/>
                  <a:pt x="1612900" y="1943100"/>
                </a:cubicBezTo>
                <a:cubicBezTo>
                  <a:pt x="1612900" y="1929713"/>
                  <a:pt x="1616134" y="1971734"/>
                  <a:pt x="1625600" y="1981200"/>
                </a:cubicBezTo>
                <a:cubicBezTo>
                  <a:pt x="1638987" y="1994587"/>
                  <a:pt x="1660994" y="1995596"/>
                  <a:pt x="1676400" y="2006600"/>
                </a:cubicBezTo>
                <a:cubicBezTo>
                  <a:pt x="1759641" y="2066058"/>
                  <a:pt x="1670871" y="2030157"/>
                  <a:pt x="1752600" y="2057400"/>
                </a:cubicBezTo>
                <a:cubicBezTo>
                  <a:pt x="1771181" y="2085271"/>
                  <a:pt x="1792658" y="2114074"/>
                  <a:pt x="1803400" y="2146300"/>
                </a:cubicBezTo>
                <a:cubicBezTo>
                  <a:pt x="1810226" y="2166778"/>
                  <a:pt x="1810865" y="2188859"/>
                  <a:pt x="1816100" y="2209800"/>
                </a:cubicBezTo>
                <a:cubicBezTo>
                  <a:pt x="1819347" y="2222787"/>
                  <a:pt x="1825122" y="2235028"/>
                  <a:pt x="1828800" y="2247900"/>
                </a:cubicBezTo>
                <a:cubicBezTo>
                  <a:pt x="1833595" y="2264683"/>
                  <a:pt x="1830006" y="2285564"/>
                  <a:pt x="1841500" y="2298700"/>
                </a:cubicBezTo>
                <a:cubicBezTo>
                  <a:pt x="1877463" y="2339801"/>
                  <a:pt x="1911269" y="2347356"/>
                  <a:pt x="1955800" y="2362200"/>
                </a:cubicBezTo>
                <a:cubicBezTo>
                  <a:pt x="2014406" y="2479412"/>
                  <a:pt x="1997417" y="2500534"/>
                  <a:pt x="2019300" y="2413000"/>
                </a:cubicBezTo>
                <a:cubicBezTo>
                  <a:pt x="2015067" y="2319867"/>
                  <a:pt x="2014035" y="2226533"/>
                  <a:pt x="2006600" y="2133600"/>
                </a:cubicBezTo>
                <a:cubicBezTo>
                  <a:pt x="2005532" y="2120256"/>
                  <a:pt x="1995793" y="2108752"/>
                  <a:pt x="1993900" y="2095500"/>
                </a:cubicBezTo>
                <a:cubicBezTo>
                  <a:pt x="1974545" y="1960013"/>
                  <a:pt x="1993949" y="1965484"/>
                  <a:pt x="1955800" y="1841500"/>
                </a:cubicBezTo>
                <a:cubicBezTo>
                  <a:pt x="1950232" y="1823405"/>
                  <a:pt x="1937858" y="1808101"/>
                  <a:pt x="1930400" y="1790700"/>
                </a:cubicBezTo>
                <a:cubicBezTo>
                  <a:pt x="1925127" y="1778395"/>
                  <a:pt x="1921933" y="1765300"/>
                  <a:pt x="1917700" y="1752600"/>
                </a:cubicBezTo>
                <a:cubicBezTo>
                  <a:pt x="1930400" y="1748367"/>
                  <a:pt x="1942413" y="1739900"/>
                  <a:pt x="1955800" y="1739900"/>
                </a:cubicBezTo>
                <a:cubicBezTo>
                  <a:pt x="2005730" y="1739900"/>
                  <a:pt x="1996583" y="1767054"/>
                  <a:pt x="2019300" y="1803400"/>
                </a:cubicBezTo>
                <a:cubicBezTo>
                  <a:pt x="2030518" y="1821349"/>
                  <a:pt x="2042433" y="1839233"/>
                  <a:pt x="2057400" y="1854200"/>
                </a:cubicBezTo>
                <a:cubicBezTo>
                  <a:pt x="2068193" y="1864993"/>
                  <a:pt x="2084155" y="1869389"/>
                  <a:pt x="2095500" y="1879600"/>
                </a:cubicBezTo>
                <a:cubicBezTo>
                  <a:pt x="2126650" y="1907635"/>
                  <a:pt x="2184400" y="1968500"/>
                  <a:pt x="2184400" y="1968500"/>
                </a:cubicBezTo>
                <a:cubicBezTo>
                  <a:pt x="2192867" y="1998133"/>
                  <a:pt x="2202870" y="2027370"/>
                  <a:pt x="2209800" y="2057400"/>
                </a:cubicBezTo>
                <a:cubicBezTo>
                  <a:pt x="2215590" y="2082491"/>
                  <a:pt x="2216255" y="2108618"/>
                  <a:pt x="2222500" y="2133600"/>
                </a:cubicBezTo>
                <a:cubicBezTo>
                  <a:pt x="2228994" y="2159575"/>
                  <a:pt x="2243498" y="2183390"/>
                  <a:pt x="2247900" y="2209800"/>
                </a:cubicBezTo>
                <a:cubicBezTo>
                  <a:pt x="2252133" y="2235200"/>
                  <a:pt x="2260600" y="2311750"/>
                  <a:pt x="2260600" y="2286000"/>
                </a:cubicBezTo>
                <a:cubicBezTo>
                  <a:pt x="2260600" y="2256066"/>
                  <a:pt x="2250879" y="2226886"/>
                  <a:pt x="2247900" y="2197100"/>
                </a:cubicBezTo>
                <a:cubicBezTo>
                  <a:pt x="2242408" y="2142178"/>
                  <a:pt x="2242046" y="2086770"/>
                  <a:pt x="2235200" y="2032000"/>
                </a:cubicBezTo>
                <a:cubicBezTo>
                  <a:pt x="2233540" y="2018716"/>
                  <a:pt x="2225747" y="2006887"/>
                  <a:pt x="2222500" y="1993900"/>
                </a:cubicBezTo>
                <a:cubicBezTo>
                  <a:pt x="2208879" y="1939417"/>
                  <a:pt x="2208423" y="1910814"/>
                  <a:pt x="2197100" y="1854200"/>
                </a:cubicBezTo>
                <a:cubicBezTo>
                  <a:pt x="2193677" y="1837084"/>
                  <a:pt x="2188633" y="1820333"/>
                  <a:pt x="2184400" y="1803400"/>
                </a:cubicBezTo>
                <a:cubicBezTo>
                  <a:pt x="2188633" y="1778000"/>
                  <a:pt x="2192494" y="1752535"/>
                  <a:pt x="2197100" y="1727200"/>
                </a:cubicBezTo>
                <a:cubicBezTo>
                  <a:pt x="2200961" y="1705962"/>
                  <a:pt x="2194536" y="1678964"/>
                  <a:pt x="2209800" y="1663700"/>
                </a:cubicBezTo>
                <a:cubicBezTo>
                  <a:pt x="2219266" y="1654234"/>
                  <a:pt x="2236198" y="1669899"/>
                  <a:pt x="2247900" y="1676400"/>
                </a:cubicBezTo>
                <a:lnTo>
                  <a:pt x="2362200" y="1752600"/>
                </a:lnTo>
                <a:lnTo>
                  <a:pt x="2400300" y="1778000"/>
                </a:lnTo>
                <a:cubicBezTo>
                  <a:pt x="2413000" y="1803400"/>
                  <a:pt x="2429420" y="1827259"/>
                  <a:pt x="2438400" y="1854200"/>
                </a:cubicBezTo>
                <a:cubicBezTo>
                  <a:pt x="2451248" y="1892745"/>
                  <a:pt x="2459849" y="2036326"/>
                  <a:pt x="2463800" y="2057400"/>
                </a:cubicBezTo>
                <a:cubicBezTo>
                  <a:pt x="2483459" y="2162247"/>
                  <a:pt x="2480373" y="2103246"/>
                  <a:pt x="2514600" y="2171700"/>
                </a:cubicBezTo>
                <a:cubicBezTo>
                  <a:pt x="2520587" y="2183674"/>
                  <a:pt x="2523067" y="2197100"/>
                  <a:pt x="2527300" y="2209800"/>
                </a:cubicBezTo>
                <a:cubicBezTo>
                  <a:pt x="2576751" y="2202736"/>
                  <a:pt x="2630303" y="2222131"/>
                  <a:pt x="2628900" y="2159000"/>
                </a:cubicBezTo>
                <a:cubicBezTo>
                  <a:pt x="2624847" y="1976626"/>
                  <a:pt x="2658136" y="1767062"/>
                  <a:pt x="2590800" y="1587500"/>
                </a:cubicBezTo>
                <a:cubicBezTo>
                  <a:pt x="2582795" y="1566154"/>
                  <a:pt x="2576471" y="1543928"/>
                  <a:pt x="2565400" y="1524000"/>
                </a:cubicBezTo>
                <a:cubicBezTo>
                  <a:pt x="2555121" y="1505497"/>
                  <a:pt x="2538603" y="1491096"/>
                  <a:pt x="2527300" y="1473200"/>
                </a:cubicBezTo>
                <a:cubicBezTo>
                  <a:pt x="2487756" y="1410589"/>
                  <a:pt x="2442171" y="1350766"/>
                  <a:pt x="2413000" y="1282700"/>
                </a:cubicBezTo>
                <a:cubicBezTo>
                  <a:pt x="2400300" y="1253067"/>
                  <a:pt x="2389318" y="1222636"/>
                  <a:pt x="2374900" y="1193800"/>
                </a:cubicBezTo>
                <a:cubicBezTo>
                  <a:pt x="2338483" y="1120967"/>
                  <a:pt x="2260600" y="977900"/>
                  <a:pt x="2260600" y="977900"/>
                </a:cubicBezTo>
                <a:cubicBezTo>
                  <a:pt x="2244095" y="878870"/>
                  <a:pt x="2238797" y="839888"/>
                  <a:pt x="2209800" y="723900"/>
                </a:cubicBezTo>
                <a:cubicBezTo>
                  <a:pt x="2203306" y="697925"/>
                  <a:pt x="2192093" y="673345"/>
                  <a:pt x="2184400" y="647700"/>
                </a:cubicBezTo>
                <a:cubicBezTo>
                  <a:pt x="2179384" y="630982"/>
                  <a:pt x="2180360" y="612055"/>
                  <a:pt x="2171700" y="596900"/>
                </a:cubicBezTo>
                <a:cubicBezTo>
                  <a:pt x="2138750" y="539237"/>
                  <a:pt x="2049245" y="434845"/>
                  <a:pt x="2019300" y="368300"/>
                </a:cubicBezTo>
                <a:cubicBezTo>
                  <a:pt x="1997326" y="319469"/>
                  <a:pt x="1993101" y="263462"/>
                  <a:pt x="1968500" y="215900"/>
                </a:cubicBezTo>
                <a:cubicBezTo>
                  <a:pt x="1929119" y="139763"/>
                  <a:pt x="1828800" y="0"/>
                  <a:pt x="1828800" y="0"/>
                </a:cubicBezTo>
                <a:cubicBezTo>
                  <a:pt x="1779610" y="147570"/>
                  <a:pt x="1780598" y="129888"/>
                  <a:pt x="1828800" y="419100"/>
                </a:cubicBezTo>
                <a:cubicBezTo>
                  <a:pt x="1836127" y="463063"/>
                  <a:pt x="1895232" y="497255"/>
                  <a:pt x="1930400" y="520700"/>
                </a:cubicBezTo>
                <a:cubicBezTo>
                  <a:pt x="1938867" y="537633"/>
                  <a:pt x="1950360" y="553366"/>
                  <a:pt x="1955800" y="571500"/>
                </a:cubicBezTo>
                <a:cubicBezTo>
                  <a:pt x="1982909" y="661865"/>
                  <a:pt x="1949951" y="636003"/>
                  <a:pt x="1993900" y="723900"/>
                </a:cubicBezTo>
                <a:cubicBezTo>
                  <a:pt x="2014982" y="766063"/>
                  <a:pt x="2100512" y="843212"/>
                  <a:pt x="2120900" y="863600"/>
                </a:cubicBezTo>
                <a:cubicBezTo>
                  <a:pt x="2133600" y="876300"/>
                  <a:pt x="2150968" y="885636"/>
                  <a:pt x="2159000" y="901700"/>
                </a:cubicBezTo>
                <a:cubicBezTo>
                  <a:pt x="2171700" y="927100"/>
                  <a:pt x="2182702" y="953423"/>
                  <a:pt x="2197100" y="977900"/>
                </a:cubicBezTo>
                <a:cubicBezTo>
                  <a:pt x="2225085" y="1025475"/>
                  <a:pt x="2260293" y="1068756"/>
                  <a:pt x="2286000" y="1117600"/>
                </a:cubicBezTo>
                <a:cubicBezTo>
                  <a:pt x="2302846" y="1149607"/>
                  <a:pt x="2308943" y="1186359"/>
                  <a:pt x="2324100" y="1219200"/>
                </a:cubicBezTo>
                <a:cubicBezTo>
                  <a:pt x="2334444" y="1241612"/>
                  <a:pt x="2352621" y="1259950"/>
                  <a:pt x="2362200" y="1282700"/>
                </a:cubicBezTo>
                <a:cubicBezTo>
                  <a:pt x="2386622" y="1340701"/>
                  <a:pt x="2401495" y="1402408"/>
                  <a:pt x="2425700" y="1460500"/>
                </a:cubicBezTo>
                <a:cubicBezTo>
                  <a:pt x="2446867" y="1511300"/>
                  <a:pt x="2468761" y="1561803"/>
                  <a:pt x="2489200" y="1612900"/>
                </a:cubicBezTo>
                <a:cubicBezTo>
                  <a:pt x="2494172" y="1625329"/>
                  <a:pt x="2495913" y="1639026"/>
                  <a:pt x="2501900" y="1651000"/>
                </a:cubicBezTo>
                <a:cubicBezTo>
                  <a:pt x="2534708" y="1716617"/>
                  <a:pt x="2533650" y="1676400"/>
                  <a:pt x="2603500" y="1739900"/>
                </a:cubicBezTo>
                <a:cubicBezTo>
                  <a:pt x="2627965" y="1762141"/>
                  <a:pt x="2645034" y="1791388"/>
                  <a:pt x="2667000" y="1816100"/>
                </a:cubicBezTo>
                <a:cubicBezTo>
                  <a:pt x="2678932" y="1829524"/>
                  <a:pt x="2692400" y="1841500"/>
                  <a:pt x="2705100" y="1854200"/>
                </a:cubicBezTo>
                <a:cubicBezTo>
                  <a:pt x="2712690" y="1876970"/>
                  <a:pt x="2727507" y="1927407"/>
                  <a:pt x="2743200" y="1943100"/>
                </a:cubicBezTo>
                <a:cubicBezTo>
                  <a:pt x="2752666" y="1952566"/>
                  <a:pt x="2730500" y="1891613"/>
                  <a:pt x="2730500" y="1905000"/>
                </a:cubicBezTo>
                <a:cubicBezTo>
                  <a:pt x="2730500" y="1930750"/>
                  <a:pt x="2737614" y="1956063"/>
                  <a:pt x="2743200" y="1981200"/>
                </a:cubicBezTo>
                <a:cubicBezTo>
                  <a:pt x="2746104" y="1994268"/>
                  <a:pt x="2746434" y="2009834"/>
                  <a:pt x="2755900" y="2019300"/>
                </a:cubicBezTo>
                <a:cubicBezTo>
                  <a:pt x="2799569" y="2062969"/>
                  <a:pt x="2822290" y="2066830"/>
                  <a:pt x="2870200" y="2082800"/>
                </a:cubicBezTo>
                <a:cubicBezTo>
                  <a:pt x="2857500" y="2087033"/>
                  <a:pt x="2841566" y="2104966"/>
                  <a:pt x="2832100" y="2095500"/>
                </a:cubicBezTo>
                <a:cubicBezTo>
                  <a:pt x="2805326" y="2068726"/>
                  <a:pt x="2781300" y="1993900"/>
                  <a:pt x="2781300" y="1993900"/>
                </a:cubicBezTo>
                <a:cubicBezTo>
                  <a:pt x="2756798" y="1871388"/>
                  <a:pt x="2786803" y="1979505"/>
                  <a:pt x="2743200" y="1892300"/>
                </a:cubicBezTo>
                <a:cubicBezTo>
                  <a:pt x="2688242" y="1782385"/>
                  <a:pt x="2790257" y="1950105"/>
                  <a:pt x="2717800" y="1790700"/>
                </a:cubicBezTo>
                <a:cubicBezTo>
                  <a:pt x="2705168" y="1762909"/>
                  <a:pt x="2676653" y="1743460"/>
                  <a:pt x="2667000" y="1714500"/>
                </a:cubicBezTo>
                <a:cubicBezTo>
                  <a:pt x="2662767" y="1701800"/>
                  <a:pt x="2661726" y="1687539"/>
                  <a:pt x="2654300" y="1676400"/>
                </a:cubicBezTo>
                <a:cubicBezTo>
                  <a:pt x="2644337" y="1661456"/>
                  <a:pt x="2626639" y="1652915"/>
                  <a:pt x="2616200" y="1638300"/>
                </a:cubicBezTo>
                <a:cubicBezTo>
                  <a:pt x="2605196" y="1622894"/>
                  <a:pt x="2597831" y="1605078"/>
                  <a:pt x="2590800" y="1587500"/>
                </a:cubicBezTo>
                <a:cubicBezTo>
                  <a:pt x="2580856" y="1562641"/>
                  <a:pt x="2565400" y="1511300"/>
                  <a:pt x="2565400" y="1511300"/>
                </a:cubicBezTo>
                <a:cubicBezTo>
                  <a:pt x="2569633" y="1494367"/>
                  <a:pt x="2567955" y="1474703"/>
                  <a:pt x="2578100" y="1460500"/>
                </a:cubicBezTo>
                <a:cubicBezTo>
                  <a:pt x="2586747" y="1448394"/>
                  <a:pt x="2650491" y="1408792"/>
                  <a:pt x="2667000" y="1397000"/>
                </a:cubicBezTo>
                <a:cubicBezTo>
                  <a:pt x="2684224" y="1384697"/>
                  <a:pt x="2698868" y="1368366"/>
                  <a:pt x="2717800" y="1358900"/>
                </a:cubicBezTo>
                <a:cubicBezTo>
                  <a:pt x="2733412" y="1351094"/>
                  <a:pt x="2752041" y="1351720"/>
                  <a:pt x="2768600" y="1346200"/>
                </a:cubicBezTo>
                <a:cubicBezTo>
                  <a:pt x="2824482" y="1327573"/>
                  <a:pt x="2889582" y="1289802"/>
                  <a:pt x="2946400" y="1282700"/>
                </a:cubicBezTo>
                <a:lnTo>
                  <a:pt x="3048000" y="1270000"/>
                </a:lnTo>
                <a:cubicBezTo>
                  <a:pt x="3060700" y="1265767"/>
                  <a:pt x="3076634" y="1247834"/>
                  <a:pt x="3086100" y="1257300"/>
                </a:cubicBezTo>
                <a:cubicBezTo>
                  <a:pt x="3095566" y="1266766"/>
                  <a:pt x="3077078" y="1282528"/>
                  <a:pt x="3073400" y="1295400"/>
                </a:cubicBezTo>
                <a:cubicBezTo>
                  <a:pt x="3068605" y="1312183"/>
                  <a:pt x="3067576" y="1330157"/>
                  <a:pt x="3060700" y="1346200"/>
                </a:cubicBezTo>
                <a:cubicBezTo>
                  <a:pt x="3041167" y="1391778"/>
                  <a:pt x="3016047" y="1393037"/>
                  <a:pt x="2984500" y="1435100"/>
                </a:cubicBezTo>
                <a:cubicBezTo>
                  <a:pt x="2884203" y="1568829"/>
                  <a:pt x="3035920" y="1409080"/>
                  <a:pt x="2921000" y="1524000"/>
                </a:cubicBezTo>
                <a:cubicBezTo>
                  <a:pt x="2916767" y="1536700"/>
                  <a:pt x="2910925" y="1548973"/>
                  <a:pt x="2908300" y="1562100"/>
                </a:cubicBezTo>
                <a:cubicBezTo>
                  <a:pt x="2902429" y="1591453"/>
                  <a:pt x="2905830" y="1622868"/>
                  <a:pt x="2895600" y="1651000"/>
                </a:cubicBezTo>
                <a:cubicBezTo>
                  <a:pt x="2888366" y="1670892"/>
                  <a:pt x="2869803" y="1684576"/>
                  <a:pt x="2857500" y="1701800"/>
                </a:cubicBezTo>
                <a:cubicBezTo>
                  <a:pt x="2848628" y="1714220"/>
                  <a:pt x="2842893" y="1729107"/>
                  <a:pt x="2832100" y="1739900"/>
                </a:cubicBezTo>
                <a:cubicBezTo>
                  <a:pt x="2821307" y="1750693"/>
                  <a:pt x="2806420" y="1756428"/>
                  <a:pt x="2794000" y="1765300"/>
                </a:cubicBezTo>
                <a:cubicBezTo>
                  <a:pt x="2776776" y="1777603"/>
                  <a:pt x="2760133" y="1790700"/>
                  <a:pt x="2743200" y="1803400"/>
                </a:cubicBezTo>
                <a:cubicBezTo>
                  <a:pt x="2738967" y="1816100"/>
                  <a:pt x="2718071" y="1836528"/>
                  <a:pt x="2730500" y="1841500"/>
                </a:cubicBezTo>
                <a:cubicBezTo>
                  <a:pt x="2754409" y="1851063"/>
                  <a:pt x="2782271" y="1836943"/>
                  <a:pt x="2806700" y="1828800"/>
                </a:cubicBezTo>
                <a:cubicBezTo>
                  <a:pt x="2821180" y="1823973"/>
                  <a:pt x="2831148" y="1810226"/>
                  <a:pt x="2844800" y="1803400"/>
                </a:cubicBezTo>
                <a:cubicBezTo>
                  <a:pt x="2870835" y="1790383"/>
                  <a:pt x="2922248" y="1782830"/>
                  <a:pt x="2946400" y="1778000"/>
                </a:cubicBezTo>
                <a:cubicBezTo>
                  <a:pt x="3037557" y="1783064"/>
                  <a:pt x="3157927" y="1747353"/>
                  <a:pt x="3225800" y="1828800"/>
                </a:cubicBezTo>
                <a:cubicBezTo>
                  <a:pt x="3234370" y="1839084"/>
                  <a:pt x="3234267" y="1854200"/>
                  <a:pt x="3238500" y="1866900"/>
                </a:cubicBezTo>
                <a:cubicBezTo>
                  <a:pt x="3244780" y="1923424"/>
                  <a:pt x="3217591" y="1993900"/>
                  <a:pt x="3289300" y="1993900"/>
                </a:cubicBezTo>
                <a:cubicBezTo>
                  <a:pt x="3306754" y="1993900"/>
                  <a:pt x="3323167" y="1985433"/>
                  <a:pt x="3340100" y="1981200"/>
                </a:cubicBezTo>
                <a:cubicBezTo>
                  <a:pt x="3383181" y="1952479"/>
                  <a:pt x="3367407" y="1966593"/>
                  <a:pt x="3390900" y="19431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Freeform: Shape 6"/>
          <p:cNvSpPr/>
          <p:nvPr/>
        </p:nvSpPr>
        <p:spPr>
          <a:xfrm>
            <a:off x="8307394" y="1592299"/>
            <a:ext cx="1161536" cy="1320879"/>
          </a:xfrm>
          <a:custGeom>
            <a:avLst/>
            <a:gdLst>
              <a:gd name="connsiteX0" fmla="*/ 0 w 1612900"/>
              <a:gd name="connsiteY0" fmla="*/ 601912 h 1668712"/>
              <a:gd name="connsiteX1" fmla="*/ 12700 w 1612900"/>
              <a:gd name="connsiteY1" fmla="*/ 474912 h 1668712"/>
              <a:gd name="connsiteX2" fmla="*/ 38100 w 1612900"/>
              <a:gd name="connsiteY2" fmla="*/ 513012 h 1668712"/>
              <a:gd name="connsiteX3" fmla="*/ 50800 w 1612900"/>
              <a:gd name="connsiteY3" fmla="*/ 563812 h 1668712"/>
              <a:gd name="connsiteX4" fmla="*/ 139700 w 1612900"/>
              <a:gd name="connsiteY4" fmla="*/ 703512 h 1668712"/>
              <a:gd name="connsiteX5" fmla="*/ 165100 w 1612900"/>
              <a:gd name="connsiteY5" fmla="*/ 754312 h 1668712"/>
              <a:gd name="connsiteX6" fmla="*/ 203200 w 1612900"/>
              <a:gd name="connsiteY6" fmla="*/ 868612 h 1668712"/>
              <a:gd name="connsiteX7" fmla="*/ 241300 w 1612900"/>
              <a:gd name="connsiteY7" fmla="*/ 970212 h 1668712"/>
              <a:gd name="connsiteX8" fmla="*/ 279400 w 1612900"/>
              <a:gd name="connsiteY8" fmla="*/ 982912 h 1668712"/>
              <a:gd name="connsiteX9" fmla="*/ 317500 w 1612900"/>
              <a:gd name="connsiteY9" fmla="*/ 894012 h 1668712"/>
              <a:gd name="connsiteX10" fmla="*/ 304800 w 1612900"/>
              <a:gd name="connsiteY10" fmla="*/ 538412 h 1668712"/>
              <a:gd name="connsiteX11" fmla="*/ 254000 w 1612900"/>
              <a:gd name="connsiteY11" fmla="*/ 462212 h 1668712"/>
              <a:gd name="connsiteX12" fmla="*/ 279400 w 1612900"/>
              <a:gd name="connsiteY12" fmla="*/ 500312 h 1668712"/>
              <a:gd name="connsiteX13" fmla="*/ 304800 w 1612900"/>
              <a:gd name="connsiteY13" fmla="*/ 576512 h 1668712"/>
              <a:gd name="connsiteX14" fmla="*/ 317500 w 1612900"/>
              <a:gd name="connsiteY14" fmla="*/ 614612 h 1668712"/>
              <a:gd name="connsiteX15" fmla="*/ 330200 w 1612900"/>
              <a:gd name="connsiteY15" fmla="*/ 665412 h 1668712"/>
              <a:gd name="connsiteX16" fmla="*/ 355600 w 1612900"/>
              <a:gd name="connsiteY16" fmla="*/ 741612 h 1668712"/>
              <a:gd name="connsiteX17" fmla="*/ 368300 w 1612900"/>
              <a:gd name="connsiteY17" fmla="*/ 843212 h 1668712"/>
              <a:gd name="connsiteX18" fmla="*/ 419100 w 1612900"/>
              <a:gd name="connsiteY18" fmla="*/ 957512 h 1668712"/>
              <a:gd name="connsiteX19" fmla="*/ 508000 w 1612900"/>
              <a:gd name="connsiteY19" fmla="*/ 1033712 h 1668712"/>
              <a:gd name="connsiteX20" fmla="*/ 533400 w 1612900"/>
              <a:gd name="connsiteY20" fmla="*/ 1071812 h 1668712"/>
              <a:gd name="connsiteX21" fmla="*/ 571500 w 1612900"/>
              <a:gd name="connsiteY21" fmla="*/ 1084512 h 1668712"/>
              <a:gd name="connsiteX22" fmla="*/ 584200 w 1612900"/>
              <a:gd name="connsiteY22" fmla="*/ 1122612 h 1668712"/>
              <a:gd name="connsiteX23" fmla="*/ 635000 w 1612900"/>
              <a:gd name="connsiteY23" fmla="*/ 1211512 h 1668712"/>
              <a:gd name="connsiteX24" fmla="*/ 647700 w 1612900"/>
              <a:gd name="connsiteY24" fmla="*/ 1249612 h 1668712"/>
              <a:gd name="connsiteX25" fmla="*/ 698500 w 1612900"/>
              <a:gd name="connsiteY25" fmla="*/ 1275012 h 1668712"/>
              <a:gd name="connsiteX26" fmla="*/ 660400 w 1612900"/>
              <a:gd name="connsiteY26" fmla="*/ 1630612 h 1668712"/>
              <a:gd name="connsiteX27" fmla="*/ 622300 w 1612900"/>
              <a:gd name="connsiteY27" fmla="*/ 1668712 h 1668712"/>
              <a:gd name="connsiteX28" fmla="*/ 571500 w 1612900"/>
              <a:gd name="connsiteY28" fmla="*/ 995612 h 1668712"/>
              <a:gd name="connsiteX29" fmla="*/ 558800 w 1612900"/>
              <a:gd name="connsiteY29" fmla="*/ 957512 h 1668712"/>
              <a:gd name="connsiteX30" fmla="*/ 533400 w 1612900"/>
              <a:gd name="connsiteY30" fmla="*/ 855912 h 1668712"/>
              <a:gd name="connsiteX31" fmla="*/ 508000 w 1612900"/>
              <a:gd name="connsiteY31" fmla="*/ 627312 h 1668712"/>
              <a:gd name="connsiteX32" fmla="*/ 482600 w 1612900"/>
              <a:gd name="connsiteY32" fmla="*/ 576512 h 1668712"/>
              <a:gd name="connsiteX33" fmla="*/ 520700 w 1612900"/>
              <a:gd name="connsiteY33" fmla="*/ 182812 h 1668712"/>
              <a:gd name="connsiteX34" fmla="*/ 546100 w 1612900"/>
              <a:gd name="connsiteY34" fmla="*/ 93912 h 1668712"/>
              <a:gd name="connsiteX35" fmla="*/ 584200 w 1612900"/>
              <a:gd name="connsiteY35" fmla="*/ 68512 h 1668712"/>
              <a:gd name="connsiteX36" fmla="*/ 609600 w 1612900"/>
              <a:gd name="connsiteY36" fmla="*/ 157412 h 1668712"/>
              <a:gd name="connsiteX37" fmla="*/ 635000 w 1612900"/>
              <a:gd name="connsiteY37" fmla="*/ 195512 h 1668712"/>
              <a:gd name="connsiteX38" fmla="*/ 673100 w 1612900"/>
              <a:gd name="connsiteY38" fmla="*/ 208212 h 1668712"/>
              <a:gd name="connsiteX39" fmla="*/ 635000 w 1612900"/>
              <a:gd name="connsiteY39" fmla="*/ 220912 h 1668712"/>
              <a:gd name="connsiteX40" fmla="*/ 584200 w 1612900"/>
              <a:gd name="connsiteY40" fmla="*/ 284412 h 1668712"/>
              <a:gd name="connsiteX41" fmla="*/ 622300 w 1612900"/>
              <a:gd name="connsiteY41" fmla="*/ 538412 h 1668712"/>
              <a:gd name="connsiteX42" fmla="*/ 711200 w 1612900"/>
              <a:gd name="connsiteY42" fmla="*/ 576512 h 1668712"/>
              <a:gd name="connsiteX43" fmla="*/ 787400 w 1612900"/>
              <a:gd name="connsiteY43" fmla="*/ 601912 h 1668712"/>
              <a:gd name="connsiteX44" fmla="*/ 825500 w 1612900"/>
              <a:gd name="connsiteY44" fmla="*/ 640012 h 1668712"/>
              <a:gd name="connsiteX45" fmla="*/ 927100 w 1612900"/>
              <a:gd name="connsiteY45" fmla="*/ 601912 h 1668712"/>
              <a:gd name="connsiteX46" fmla="*/ 939800 w 1612900"/>
              <a:gd name="connsiteY46" fmla="*/ 500312 h 1668712"/>
              <a:gd name="connsiteX47" fmla="*/ 927100 w 1612900"/>
              <a:gd name="connsiteY47" fmla="*/ 411412 h 1668712"/>
              <a:gd name="connsiteX48" fmla="*/ 901700 w 1612900"/>
              <a:gd name="connsiteY48" fmla="*/ 373312 h 1668712"/>
              <a:gd name="connsiteX49" fmla="*/ 863600 w 1612900"/>
              <a:gd name="connsiteY49" fmla="*/ 309812 h 1668712"/>
              <a:gd name="connsiteX50" fmla="*/ 787400 w 1612900"/>
              <a:gd name="connsiteY50" fmla="*/ 271712 h 1668712"/>
              <a:gd name="connsiteX51" fmla="*/ 647700 w 1612900"/>
              <a:gd name="connsiteY51" fmla="*/ 284412 h 1668712"/>
              <a:gd name="connsiteX52" fmla="*/ 723900 w 1612900"/>
              <a:gd name="connsiteY52" fmla="*/ 309812 h 1668712"/>
              <a:gd name="connsiteX53" fmla="*/ 749300 w 1612900"/>
              <a:gd name="connsiteY53" fmla="*/ 347912 h 1668712"/>
              <a:gd name="connsiteX54" fmla="*/ 787400 w 1612900"/>
              <a:gd name="connsiteY54" fmla="*/ 335212 h 1668712"/>
              <a:gd name="connsiteX55" fmla="*/ 825500 w 1612900"/>
              <a:gd name="connsiteY55" fmla="*/ 309812 h 1668712"/>
              <a:gd name="connsiteX56" fmla="*/ 914400 w 1612900"/>
              <a:gd name="connsiteY56" fmla="*/ 259012 h 1668712"/>
              <a:gd name="connsiteX57" fmla="*/ 952500 w 1612900"/>
              <a:gd name="connsiteY57" fmla="*/ 170112 h 1668712"/>
              <a:gd name="connsiteX58" fmla="*/ 939800 w 1612900"/>
              <a:gd name="connsiteY58" fmla="*/ 132012 h 1668712"/>
              <a:gd name="connsiteX59" fmla="*/ 901700 w 1612900"/>
              <a:gd name="connsiteY59" fmla="*/ 106612 h 1668712"/>
              <a:gd name="connsiteX60" fmla="*/ 939800 w 1612900"/>
              <a:gd name="connsiteY60" fmla="*/ 144712 h 1668712"/>
              <a:gd name="connsiteX61" fmla="*/ 977900 w 1612900"/>
              <a:gd name="connsiteY61" fmla="*/ 233612 h 1668712"/>
              <a:gd name="connsiteX62" fmla="*/ 1003300 w 1612900"/>
              <a:gd name="connsiteY62" fmla="*/ 271712 h 1668712"/>
              <a:gd name="connsiteX63" fmla="*/ 1028700 w 1612900"/>
              <a:gd name="connsiteY63" fmla="*/ 322512 h 1668712"/>
              <a:gd name="connsiteX64" fmla="*/ 1117600 w 1612900"/>
              <a:gd name="connsiteY64" fmla="*/ 411412 h 1668712"/>
              <a:gd name="connsiteX65" fmla="*/ 1155700 w 1612900"/>
              <a:gd name="connsiteY65" fmla="*/ 449512 h 1668712"/>
              <a:gd name="connsiteX66" fmla="*/ 1181100 w 1612900"/>
              <a:gd name="connsiteY66" fmla="*/ 487612 h 1668712"/>
              <a:gd name="connsiteX67" fmla="*/ 1219200 w 1612900"/>
              <a:gd name="connsiteY67" fmla="*/ 513012 h 1668712"/>
              <a:gd name="connsiteX68" fmla="*/ 1333500 w 1612900"/>
              <a:gd name="connsiteY68" fmla="*/ 500312 h 1668712"/>
              <a:gd name="connsiteX69" fmla="*/ 1320800 w 1612900"/>
              <a:gd name="connsiteY69" fmla="*/ 373312 h 1668712"/>
              <a:gd name="connsiteX70" fmla="*/ 1295400 w 1612900"/>
              <a:gd name="connsiteY70" fmla="*/ 322512 h 1668712"/>
              <a:gd name="connsiteX71" fmla="*/ 1231900 w 1612900"/>
              <a:gd name="connsiteY71" fmla="*/ 170112 h 1668712"/>
              <a:gd name="connsiteX72" fmla="*/ 1206500 w 1612900"/>
              <a:gd name="connsiteY72" fmla="*/ 81212 h 1668712"/>
              <a:gd name="connsiteX73" fmla="*/ 1130300 w 1612900"/>
              <a:gd name="connsiteY73" fmla="*/ 43112 h 1668712"/>
              <a:gd name="connsiteX74" fmla="*/ 1092200 w 1612900"/>
              <a:gd name="connsiteY74" fmla="*/ 5012 h 1668712"/>
              <a:gd name="connsiteX75" fmla="*/ 1130300 w 1612900"/>
              <a:gd name="connsiteY75" fmla="*/ 17712 h 1668712"/>
              <a:gd name="connsiteX76" fmla="*/ 1181100 w 1612900"/>
              <a:gd name="connsiteY76" fmla="*/ 93912 h 1668712"/>
              <a:gd name="connsiteX77" fmla="*/ 1219200 w 1612900"/>
              <a:gd name="connsiteY77" fmla="*/ 220912 h 1668712"/>
              <a:gd name="connsiteX78" fmla="*/ 1270000 w 1612900"/>
              <a:gd name="connsiteY78" fmla="*/ 309812 h 1668712"/>
              <a:gd name="connsiteX79" fmla="*/ 1308100 w 1612900"/>
              <a:gd name="connsiteY79" fmla="*/ 335212 h 1668712"/>
              <a:gd name="connsiteX80" fmla="*/ 1346200 w 1612900"/>
              <a:gd name="connsiteY80" fmla="*/ 373312 h 1668712"/>
              <a:gd name="connsiteX81" fmla="*/ 1358900 w 1612900"/>
              <a:gd name="connsiteY81" fmla="*/ 411412 h 1668712"/>
              <a:gd name="connsiteX82" fmla="*/ 1460500 w 1612900"/>
              <a:gd name="connsiteY82" fmla="*/ 462212 h 1668712"/>
              <a:gd name="connsiteX83" fmla="*/ 1511300 w 1612900"/>
              <a:gd name="connsiteY83" fmla="*/ 424112 h 1668712"/>
              <a:gd name="connsiteX84" fmla="*/ 1549400 w 1612900"/>
              <a:gd name="connsiteY84" fmla="*/ 373312 h 1668712"/>
              <a:gd name="connsiteX85" fmla="*/ 1587500 w 1612900"/>
              <a:gd name="connsiteY85" fmla="*/ 335212 h 1668712"/>
              <a:gd name="connsiteX86" fmla="*/ 1612900 w 1612900"/>
              <a:gd name="connsiteY86" fmla="*/ 297112 h 166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1612900" h="1668712">
                <a:moveTo>
                  <a:pt x="0" y="601912"/>
                </a:moveTo>
                <a:cubicBezTo>
                  <a:pt x="4233" y="559579"/>
                  <a:pt x="-4059" y="514017"/>
                  <a:pt x="12700" y="474912"/>
                </a:cubicBezTo>
                <a:cubicBezTo>
                  <a:pt x="18713" y="460883"/>
                  <a:pt x="32087" y="498983"/>
                  <a:pt x="38100" y="513012"/>
                </a:cubicBezTo>
                <a:cubicBezTo>
                  <a:pt x="44976" y="529055"/>
                  <a:pt x="44318" y="547606"/>
                  <a:pt x="50800" y="563812"/>
                </a:cubicBezTo>
                <a:cubicBezTo>
                  <a:pt x="93863" y="671469"/>
                  <a:pt x="77994" y="610953"/>
                  <a:pt x="139700" y="703512"/>
                </a:cubicBezTo>
                <a:cubicBezTo>
                  <a:pt x="150202" y="719264"/>
                  <a:pt x="156633" y="737379"/>
                  <a:pt x="165100" y="754312"/>
                </a:cubicBezTo>
                <a:cubicBezTo>
                  <a:pt x="192932" y="893472"/>
                  <a:pt x="158131" y="748429"/>
                  <a:pt x="203200" y="868612"/>
                </a:cubicBezTo>
                <a:cubicBezTo>
                  <a:pt x="215956" y="902629"/>
                  <a:pt x="213013" y="941925"/>
                  <a:pt x="241300" y="970212"/>
                </a:cubicBezTo>
                <a:cubicBezTo>
                  <a:pt x="250766" y="979678"/>
                  <a:pt x="266700" y="978679"/>
                  <a:pt x="279400" y="982912"/>
                </a:cubicBezTo>
                <a:cubicBezTo>
                  <a:pt x="292100" y="953279"/>
                  <a:pt x="308019" y="924826"/>
                  <a:pt x="317500" y="894012"/>
                </a:cubicBezTo>
                <a:cubicBezTo>
                  <a:pt x="349218" y="790930"/>
                  <a:pt x="319300" y="606078"/>
                  <a:pt x="304800" y="538412"/>
                </a:cubicBezTo>
                <a:cubicBezTo>
                  <a:pt x="298404" y="508563"/>
                  <a:pt x="270933" y="487612"/>
                  <a:pt x="254000" y="462212"/>
                </a:cubicBezTo>
                <a:cubicBezTo>
                  <a:pt x="245533" y="449512"/>
                  <a:pt x="274573" y="485832"/>
                  <a:pt x="279400" y="500312"/>
                </a:cubicBezTo>
                <a:lnTo>
                  <a:pt x="304800" y="576512"/>
                </a:lnTo>
                <a:cubicBezTo>
                  <a:pt x="309033" y="589212"/>
                  <a:pt x="314253" y="601625"/>
                  <a:pt x="317500" y="614612"/>
                </a:cubicBezTo>
                <a:cubicBezTo>
                  <a:pt x="321733" y="631545"/>
                  <a:pt x="325184" y="648694"/>
                  <a:pt x="330200" y="665412"/>
                </a:cubicBezTo>
                <a:cubicBezTo>
                  <a:pt x="337893" y="691057"/>
                  <a:pt x="355600" y="741612"/>
                  <a:pt x="355600" y="741612"/>
                </a:cubicBezTo>
                <a:cubicBezTo>
                  <a:pt x="359833" y="775479"/>
                  <a:pt x="362195" y="809632"/>
                  <a:pt x="368300" y="843212"/>
                </a:cubicBezTo>
                <a:cubicBezTo>
                  <a:pt x="373751" y="873192"/>
                  <a:pt x="409441" y="943713"/>
                  <a:pt x="419100" y="957512"/>
                </a:cubicBezTo>
                <a:cubicBezTo>
                  <a:pt x="446047" y="996008"/>
                  <a:pt x="472057" y="1009750"/>
                  <a:pt x="508000" y="1033712"/>
                </a:cubicBezTo>
                <a:cubicBezTo>
                  <a:pt x="516467" y="1046412"/>
                  <a:pt x="521481" y="1062277"/>
                  <a:pt x="533400" y="1071812"/>
                </a:cubicBezTo>
                <a:cubicBezTo>
                  <a:pt x="543853" y="1080175"/>
                  <a:pt x="562034" y="1075046"/>
                  <a:pt x="571500" y="1084512"/>
                </a:cubicBezTo>
                <a:cubicBezTo>
                  <a:pt x="580966" y="1093978"/>
                  <a:pt x="578213" y="1110638"/>
                  <a:pt x="584200" y="1122612"/>
                </a:cubicBezTo>
                <a:cubicBezTo>
                  <a:pt x="647973" y="1250157"/>
                  <a:pt x="568204" y="1055655"/>
                  <a:pt x="635000" y="1211512"/>
                </a:cubicBezTo>
                <a:cubicBezTo>
                  <a:pt x="640273" y="1223817"/>
                  <a:pt x="638234" y="1240146"/>
                  <a:pt x="647700" y="1249612"/>
                </a:cubicBezTo>
                <a:cubicBezTo>
                  <a:pt x="661087" y="1262999"/>
                  <a:pt x="681567" y="1266545"/>
                  <a:pt x="698500" y="1275012"/>
                </a:cubicBezTo>
                <a:cubicBezTo>
                  <a:pt x="695119" y="1356163"/>
                  <a:pt x="729395" y="1534019"/>
                  <a:pt x="660400" y="1630612"/>
                </a:cubicBezTo>
                <a:cubicBezTo>
                  <a:pt x="649961" y="1645227"/>
                  <a:pt x="635000" y="1656012"/>
                  <a:pt x="622300" y="1668712"/>
                </a:cubicBezTo>
                <a:cubicBezTo>
                  <a:pt x="374614" y="1586150"/>
                  <a:pt x="596143" y="1673292"/>
                  <a:pt x="571500" y="995612"/>
                </a:cubicBezTo>
                <a:cubicBezTo>
                  <a:pt x="571014" y="982234"/>
                  <a:pt x="562322" y="970427"/>
                  <a:pt x="558800" y="957512"/>
                </a:cubicBezTo>
                <a:cubicBezTo>
                  <a:pt x="549615" y="923833"/>
                  <a:pt x="541867" y="889779"/>
                  <a:pt x="533400" y="855912"/>
                </a:cubicBezTo>
                <a:cubicBezTo>
                  <a:pt x="530314" y="812708"/>
                  <a:pt x="531921" y="691102"/>
                  <a:pt x="508000" y="627312"/>
                </a:cubicBezTo>
                <a:cubicBezTo>
                  <a:pt x="501353" y="609585"/>
                  <a:pt x="491067" y="593445"/>
                  <a:pt x="482600" y="576512"/>
                </a:cubicBezTo>
                <a:cubicBezTo>
                  <a:pt x="495300" y="445279"/>
                  <a:pt x="505729" y="313806"/>
                  <a:pt x="520700" y="182812"/>
                </a:cubicBezTo>
                <a:cubicBezTo>
                  <a:pt x="521004" y="180150"/>
                  <a:pt x="539878" y="101690"/>
                  <a:pt x="546100" y="93912"/>
                </a:cubicBezTo>
                <a:cubicBezTo>
                  <a:pt x="555635" y="81993"/>
                  <a:pt x="571500" y="76979"/>
                  <a:pt x="584200" y="68512"/>
                </a:cubicBezTo>
                <a:cubicBezTo>
                  <a:pt x="588269" y="84788"/>
                  <a:pt x="600490" y="139192"/>
                  <a:pt x="609600" y="157412"/>
                </a:cubicBezTo>
                <a:cubicBezTo>
                  <a:pt x="616426" y="171064"/>
                  <a:pt x="623081" y="185977"/>
                  <a:pt x="635000" y="195512"/>
                </a:cubicBezTo>
                <a:cubicBezTo>
                  <a:pt x="645453" y="203875"/>
                  <a:pt x="660400" y="203979"/>
                  <a:pt x="673100" y="208212"/>
                </a:cubicBezTo>
                <a:cubicBezTo>
                  <a:pt x="660400" y="212445"/>
                  <a:pt x="648387" y="220912"/>
                  <a:pt x="635000" y="220912"/>
                </a:cubicBezTo>
                <a:cubicBezTo>
                  <a:pt x="568997" y="220912"/>
                  <a:pt x="605783" y="154915"/>
                  <a:pt x="584200" y="284412"/>
                </a:cubicBezTo>
                <a:cubicBezTo>
                  <a:pt x="588145" y="351479"/>
                  <a:pt x="558954" y="475066"/>
                  <a:pt x="622300" y="538412"/>
                </a:cubicBezTo>
                <a:cubicBezTo>
                  <a:pt x="653962" y="570074"/>
                  <a:pt x="669562" y="564020"/>
                  <a:pt x="711200" y="576512"/>
                </a:cubicBezTo>
                <a:cubicBezTo>
                  <a:pt x="736845" y="584205"/>
                  <a:pt x="787400" y="601912"/>
                  <a:pt x="787400" y="601912"/>
                </a:cubicBezTo>
                <a:cubicBezTo>
                  <a:pt x="800100" y="614612"/>
                  <a:pt x="808231" y="635078"/>
                  <a:pt x="825500" y="640012"/>
                </a:cubicBezTo>
                <a:cubicBezTo>
                  <a:pt x="847508" y="646300"/>
                  <a:pt x="911840" y="609542"/>
                  <a:pt x="927100" y="601912"/>
                </a:cubicBezTo>
                <a:cubicBezTo>
                  <a:pt x="965953" y="543632"/>
                  <a:pt x="953401" y="581918"/>
                  <a:pt x="939800" y="500312"/>
                </a:cubicBezTo>
                <a:cubicBezTo>
                  <a:pt x="934879" y="470785"/>
                  <a:pt x="935702" y="440084"/>
                  <a:pt x="927100" y="411412"/>
                </a:cubicBezTo>
                <a:cubicBezTo>
                  <a:pt x="922714" y="396792"/>
                  <a:pt x="909790" y="386255"/>
                  <a:pt x="901700" y="373312"/>
                </a:cubicBezTo>
                <a:cubicBezTo>
                  <a:pt x="888617" y="352380"/>
                  <a:pt x="879664" y="328554"/>
                  <a:pt x="863600" y="309812"/>
                </a:cubicBezTo>
                <a:cubicBezTo>
                  <a:pt x="843905" y="286834"/>
                  <a:pt x="814069" y="280602"/>
                  <a:pt x="787400" y="271712"/>
                </a:cubicBezTo>
                <a:cubicBezTo>
                  <a:pt x="740833" y="275945"/>
                  <a:pt x="687795" y="260355"/>
                  <a:pt x="647700" y="284412"/>
                </a:cubicBezTo>
                <a:cubicBezTo>
                  <a:pt x="624742" y="298187"/>
                  <a:pt x="723900" y="309812"/>
                  <a:pt x="723900" y="309812"/>
                </a:cubicBezTo>
                <a:cubicBezTo>
                  <a:pt x="732367" y="322512"/>
                  <a:pt x="735128" y="342243"/>
                  <a:pt x="749300" y="347912"/>
                </a:cubicBezTo>
                <a:cubicBezTo>
                  <a:pt x="761729" y="352884"/>
                  <a:pt x="775426" y="341199"/>
                  <a:pt x="787400" y="335212"/>
                </a:cubicBezTo>
                <a:cubicBezTo>
                  <a:pt x="801052" y="328386"/>
                  <a:pt x="812248" y="317385"/>
                  <a:pt x="825500" y="309812"/>
                </a:cubicBezTo>
                <a:cubicBezTo>
                  <a:pt x="938291" y="245360"/>
                  <a:pt x="821575" y="320895"/>
                  <a:pt x="914400" y="259012"/>
                </a:cubicBezTo>
                <a:cubicBezTo>
                  <a:pt x="919360" y="249093"/>
                  <a:pt x="952500" y="188799"/>
                  <a:pt x="952500" y="170112"/>
                </a:cubicBezTo>
                <a:cubicBezTo>
                  <a:pt x="952500" y="156725"/>
                  <a:pt x="948163" y="142465"/>
                  <a:pt x="939800" y="132012"/>
                </a:cubicBezTo>
                <a:cubicBezTo>
                  <a:pt x="930265" y="120093"/>
                  <a:pt x="901700" y="91348"/>
                  <a:pt x="901700" y="106612"/>
                </a:cubicBezTo>
                <a:lnTo>
                  <a:pt x="939800" y="144712"/>
                </a:lnTo>
                <a:cubicBezTo>
                  <a:pt x="954048" y="187456"/>
                  <a:pt x="952791" y="189670"/>
                  <a:pt x="977900" y="233612"/>
                </a:cubicBezTo>
                <a:cubicBezTo>
                  <a:pt x="985473" y="246864"/>
                  <a:pt x="995727" y="258460"/>
                  <a:pt x="1003300" y="271712"/>
                </a:cubicBezTo>
                <a:cubicBezTo>
                  <a:pt x="1012693" y="288150"/>
                  <a:pt x="1016712" y="307859"/>
                  <a:pt x="1028700" y="322512"/>
                </a:cubicBezTo>
                <a:cubicBezTo>
                  <a:pt x="1055238" y="354947"/>
                  <a:pt x="1087967" y="381779"/>
                  <a:pt x="1117600" y="411412"/>
                </a:cubicBezTo>
                <a:cubicBezTo>
                  <a:pt x="1130300" y="424112"/>
                  <a:pt x="1145737" y="434568"/>
                  <a:pt x="1155700" y="449512"/>
                </a:cubicBezTo>
                <a:cubicBezTo>
                  <a:pt x="1164167" y="462212"/>
                  <a:pt x="1170307" y="476819"/>
                  <a:pt x="1181100" y="487612"/>
                </a:cubicBezTo>
                <a:cubicBezTo>
                  <a:pt x="1191893" y="498405"/>
                  <a:pt x="1206500" y="504545"/>
                  <a:pt x="1219200" y="513012"/>
                </a:cubicBezTo>
                <a:cubicBezTo>
                  <a:pt x="1257300" y="508779"/>
                  <a:pt x="1310953" y="531314"/>
                  <a:pt x="1333500" y="500312"/>
                </a:cubicBezTo>
                <a:cubicBezTo>
                  <a:pt x="1358523" y="465905"/>
                  <a:pt x="1329714" y="414912"/>
                  <a:pt x="1320800" y="373312"/>
                </a:cubicBezTo>
                <a:cubicBezTo>
                  <a:pt x="1316833" y="354800"/>
                  <a:pt x="1302196" y="340182"/>
                  <a:pt x="1295400" y="322512"/>
                </a:cubicBezTo>
                <a:cubicBezTo>
                  <a:pt x="1236864" y="170317"/>
                  <a:pt x="1285510" y="250527"/>
                  <a:pt x="1231900" y="170112"/>
                </a:cubicBezTo>
                <a:cubicBezTo>
                  <a:pt x="1231070" y="166793"/>
                  <a:pt x="1213125" y="89494"/>
                  <a:pt x="1206500" y="81212"/>
                </a:cubicBezTo>
                <a:cubicBezTo>
                  <a:pt x="1188595" y="58831"/>
                  <a:pt x="1155399" y="51478"/>
                  <a:pt x="1130300" y="43112"/>
                </a:cubicBezTo>
                <a:cubicBezTo>
                  <a:pt x="1117600" y="30412"/>
                  <a:pt x="1092200" y="22973"/>
                  <a:pt x="1092200" y="5012"/>
                </a:cubicBezTo>
                <a:cubicBezTo>
                  <a:pt x="1092200" y="-8375"/>
                  <a:pt x="1120834" y="8246"/>
                  <a:pt x="1130300" y="17712"/>
                </a:cubicBezTo>
                <a:cubicBezTo>
                  <a:pt x="1151886" y="39298"/>
                  <a:pt x="1181100" y="93912"/>
                  <a:pt x="1181100" y="93912"/>
                </a:cubicBezTo>
                <a:cubicBezTo>
                  <a:pt x="1200294" y="170687"/>
                  <a:pt x="1188280" y="128153"/>
                  <a:pt x="1219200" y="220912"/>
                </a:cubicBezTo>
                <a:cubicBezTo>
                  <a:pt x="1233731" y="264504"/>
                  <a:pt x="1231557" y="271369"/>
                  <a:pt x="1270000" y="309812"/>
                </a:cubicBezTo>
                <a:cubicBezTo>
                  <a:pt x="1280793" y="320605"/>
                  <a:pt x="1296374" y="325441"/>
                  <a:pt x="1308100" y="335212"/>
                </a:cubicBezTo>
                <a:cubicBezTo>
                  <a:pt x="1321898" y="346710"/>
                  <a:pt x="1333500" y="360612"/>
                  <a:pt x="1346200" y="373312"/>
                </a:cubicBezTo>
                <a:cubicBezTo>
                  <a:pt x="1350433" y="386012"/>
                  <a:pt x="1350537" y="400959"/>
                  <a:pt x="1358900" y="411412"/>
                </a:cubicBezTo>
                <a:cubicBezTo>
                  <a:pt x="1376804" y="433792"/>
                  <a:pt x="1441323" y="454541"/>
                  <a:pt x="1460500" y="462212"/>
                </a:cubicBezTo>
                <a:cubicBezTo>
                  <a:pt x="1477433" y="449512"/>
                  <a:pt x="1496333" y="439079"/>
                  <a:pt x="1511300" y="424112"/>
                </a:cubicBezTo>
                <a:cubicBezTo>
                  <a:pt x="1526267" y="409145"/>
                  <a:pt x="1535625" y="389383"/>
                  <a:pt x="1549400" y="373312"/>
                </a:cubicBezTo>
                <a:cubicBezTo>
                  <a:pt x="1561089" y="359675"/>
                  <a:pt x="1574800" y="347912"/>
                  <a:pt x="1587500" y="335212"/>
                </a:cubicBezTo>
                <a:cubicBezTo>
                  <a:pt x="1601539" y="293096"/>
                  <a:pt x="1586813" y="297112"/>
                  <a:pt x="1612900" y="297112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025" name="Picture 1" descr="At just seven years old, Arushi Nath has already participated in four Space Apps Challenges! She is very interested in rockets, robots and music.&#10;Congratulations to Arushi, who won a CSA award at the Space Apps Challenge 2017! She brought together space and art by recreating the official Canada 150 logo using sections from the RADARSAT-2 mosaic of Canada.&#10;Learn more on our website!&#10;Credit: Arushi Nath&#10;&#10;#space #satellite #canada #spaceappschallenge #toronto #ontario #inspiration #youth #STEM #earthobservation #canada150 #appschallen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9774" y="3389446"/>
            <a:ext cx="2642690" cy="2642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179774" y="6134451"/>
            <a:ext cx="2827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Arushi Nath @</a:t>
            </a:r>
            <a:r>
              <a:rPr lang="en-US" sz="2000" b="1" dirty="0" err="1"/>
              <a:t>wonrobot</a:t>
            </a:r>
            <a:endParaRPr lang="en-CA" sz="2000" b="1" dirty="0"/>
          </a:p>
        </p:txBody>
      </p:sp>
      <p:sp>
        <p:nvSpPr>
          <p:cNvPr id="4" name="Freeform: Shape 3"/>
          <p:cNvSpPr/>
          <p:nvPr/>
        </p:nvSpPr>
        <p:spPr>
          <a:xfrm>
            <a:off x="9476879" y="2363876"/>
            <a:ext cx="2069331" cy="723200"/>
          </a:xfrm>
          <a:custGeom>
            <a:avLst/>
            <a:gdLst>
              <a:gd name="connsiteX0" fmla="*/ 0 w 2529299"/>
              <a:gd name="connsiteY0" fmla="*/ 272324 h 989016"/>
              <a:gd name="connsiteX1" fmla="*/ 12357 w 2529299"/>
              <a:gd name="connsiteY1" fmla="*/ 198183 h 989016"/>
              <a:gd name="connsiteX2" fmla="*/ 49427 w 2529299"/>
              <a:gd name="connsiteY2" fmla="*/ 148756 h 989016"/>
              <a:gd name="connsiteX3" fmla="*/ 74140 w 2529299"/>
              <a:gd name="connsiteY3" fmla="*/ 111686 h 989016"/>
              <a:gd name="connsiteX4" fmla="*/ 98854 w 2529299"/>
              <a:gd name="connsiteY4" fmla="*/ 37546 h 989016"/>
              <a:gd name="connsiteX5" fmla="*/ 210065 w 2529299"/>
              <a:gd name="connsiteY5" fmla="*/ 49902 h 989016"/>
              <a:gd name="connsiteX6" fmla="*/ 234778 w 2529299"/>
              <a:gd name="connsiteY6" fmla="*/ 86973 h 989016"/>
              <a:gd name="connsiteX7" fmla="*/ 259492 w 2529299"/>
              <a:gd name="connsiteY7" fmla="*/ 161113 h 989016"/>
              <a:gd name="connsiteX8" fmla="*/ 284205 w 2529299"/>
              <a:gd name="connsiteY8" fmla="*/ 247610 h 989016"/>
              <a:gd name="connsiteX9" fmla="*/ 296562 w 2529299"/>
              <a:gd name="connsiteY9" fmla="*/ 284681 h 989016"/>
              <a:gd name="connsiteX10" fmla="*/ 321275 w 2529299"/>
              <a:gd name="connsiteY10" fmla="*/ 371178 h 989016"/>
              <a:gd name="connsiteX11" fmla="*/ 333632 w 2529299"/>
              <a:gd name="connsiteY11" fmla="*/ 457675 h 989016"/>
              <a:gd name="connsiteX12" fmla="*/ 358346 w 2529299"/>
              <a:gd name="connsiteY12" fmla="*/ 531816 h 989016"/>
              <a:gd name="connsiteX13" fmla="*/ 383059 w 2529299"/>
              <a:gd name="connsiteY13" fmla="*/ 643027 h 989016"/>
              <a:gd name="connsiteX14" fmla="*/ 383059 w 2529299"/>
              <a:gd name="connsiteY14" fmla="*/ 321751 h 989016"/>
              <a:gd name="connsiteX15" fmla="*/ 395416 w 2529299"/>
              <a:gd name="connsiteY15" fmla="*/ 62259 h 989016"/>
              <a:gd name="connsiteX16" fmla="*/ 444843 w 2529299"/>
              <a:gd name="connsiteY16" fmla="*/ 475 h 989016"/>
              <a:gd name="connsiteX17" fmla="*/ 481913 w 2529299"/>
              <a:gd name="connsiteY17" fmla="*/ 12832 h 989016"/>
              <a:gd name="connsiteX18" fmla="*/ 531340 w 2529299"/>
              <a:gd name="connsiteY18" fmla="*/ 86973 h 989016"/>
              <a:gd name="connsiteX19" fmla="*/ 556054 w 2529299"/>
              <a:gd name="connsiteY19" fmla="*/ 173470 h 989016"/>
              <a:gd name="connsiteX20" fmla="*/ 568411 w 2529299"/>
              <a:gd name="connsiteY20" fmla="*/ 210540 h 989016"/>
              <a:gd name="connsiteX21" fmla="*/ 593124 w 2529299"/>
              <a:gd name="connsiteY21" fmla="*/ 358821 h 989016"/>
              <a:gd name="connsiteX22" fmla="*/ 617838 w 2529299"/>
              <a:gd name="connsiteY22" fmla="*/ 457675 h 989016"/>
              <a:gd name="connsiteX23" fmla="*/ 654908 w 2529299"/>
              <a:gd name="connsiteY23" fmla="*/ 556529 h 989016"/>
              <a:gd name="connsiteX24" fmla="*/ 667265 w 2529299"/>
              <a:gd name="connsiteY24" fmla="*/ 667740 h 989016"/>
              <a:gd name="connsiteX25" fmla="*/ 679621 w 2529299"/>
              <a:gd name="connsiteY25" fmla="*/ 717167 h 989016"/>
              <a:gd name="connsiteX26" fmla="*/ 691978 w 2529299"/>
              <a:gd name="connsiteY26" fmla="*/ 803665 h 989016"/>
              <a:gd name="connsiteX27" fmla="*/ 704335 w 2529299"/>
              <a:gd name="connsiteY27" fmla="*/ 877805 h 989016"/>
              <a:gd name="connsiteX28" fmla="*/ 716692 w 2529299"/>
              <a:gd name="connsiteY28" fmla="*/ 976659 h 989016"/>
              <a:gd name="connsiteX29" fmla="*/ 691978 w 2529299"/>
              <a:gd name="connsiteY29" fmla="*/ 927232 h 989016"/>
              <a:gd name="connsiteX30" fmla="*/ 679621 w 2529299"/>
              <a:gd name="connsiteY30" fmla="*/ 877805 h 989016"/>
              <a:gd name="connsiteX31" fmla="*/ 691978 w 2529299"/>
              <a:gd name="connsiteY31" fmla="*/ 25189 h 989016"/>
              <a:gd name="connsiteX32" fmla="*/ 729048 w 2529299"/>
              <a:gd name="connsiteY32" fmla="*/ 475 h 989016"/>
              <a:gd name="connsiteX33" fmla="*/ 815546 w 2529299"/>
              <a:gd name="connsiteY33" fmla="*/ 12832 h 989016"/>
              <a:gd name="connsiteX34" fmla="*/ 840259 w 2529299"/>
              <a:gd name="connsiteY34" fmla="*/ 86973 h 989016"/>
              <a:gd name="connsiteX35" fmla="*/ 864973 w 2529299"/>
              <a:gd name="connsiteY35" fmla="*/ 148756 h 989016"/>
              <a:gd name="connsiteX36" fmla="*/ 889686 w 2529299"/>
              <a:gd name="connsiteY36" fmla="*/ 222897 h 989016"/>
              <a:gd name="connsiteX37" fmla="*/ 902043 w 2529299"/>
              <a:gd name="connsiteY37" fmla="*/ 470032 h 989016"/>
              <a:gd name="connsiteX38" fmla="*/ 914400 w 2529299"/>
              <a:gd name="connsiteY38" fmla="*/ 507102 h 989016"/>
              <a:gd name="connsiteX39" fmla="*/ 926757 w 2529299"/>
              <a:gd name="connsiteY39" fmla="*/ 655383 h 989016"/>
              <a:gd name="connsiteX40" fmla="*/ 951470 w 2529299"/>
              <a:gd name="connsiteY40" fmla="*/ 729524 h 989016"/>
              <a:gd name="connsiteX41" fmla="*/ 963827 w 2529299"/>
              <a:gd name="connsiteY41" fmla="*/ 853092 h 989016"/>
              <a:gd name="connsiteX42" fmla="*/ 976184 w 2529299"/>
              <a:gd name="connsiteY42" fmla="*/ 914875 h 989016"/>
              <a:gd name="connsiteX43" fmla="*/ 1025611 w 2529299"/>
              <a:gd name="connsiteY43" fmla="*/ 989016 h 989016"/>
              <a:gd name="connsiteX44" fmla="*/ 1112108 w 2529299"/>
              <a:gd name="connsiteY44" fmla="*/ 914875 h 989016"/>
              <a:gd name="connsiteX45" fmla="*/ 1136821 w 2529299"/>
              <a:gd name="connsiteY45" fmla="*/ 877805 h 989016"/>
              <a:gd name="connsiteX46" fmla="*/ 1198605 w 2529299"/>
              <a:gd name="connsiteY46" fmla="*/ 803665 h 989016"/>
              <a:gd name="connsiteX47" fmla="*/ 1235675 w 2529299"/>
              <a:gd name="connsiteY47" fmla="*/ 729524 h 989016"/>
              <a:gd name="connsiteX48" fmla="*/ 1260389 w 2529299"/>
              <a:gd name="connsiteY48" fmla="*/ 643027 h 989016"/>
              <a:gd name="connsiteX49" fmla="*/ 1272746 w 2529299"/>
              <a:gd name="connsiteY49" fmla="*/ 605956 h 989016"/>
              <a:gd name="connsiteX50" fmla="*/ 1260389 w 2529299"/>
              <a:gd name="connsiteY50" fmla="*/ 470032 h 989016"/>
              <a:gd name="connsiteX51" fmla="*/ 1186248 w 2529299"/>
              <a:gd name="connsiteY51" fmla="*/ 408248 h 989016"/>
              <a:gd name="connsiteX52" fmla="*/ 1136821 w 2529299"/>
              <a:gd name="connsiteY52" fmla="*/ 556529 h 989016"/>
              <a:gd name="connsiteX53" fmla="*/ 1149178 w 2529299"/>
              <a:gd name="connsiteY53" fmla="*/ 778951 h 989016"/>
              <a:gd name="connsiteX54" fmla="*/ 1161535 w 2529299"/>
              <a:gd name="connsiteY54" fmla="*/ 828378 h 989016"/>
              <a:gd name="connsiteX55" fmla="*/ 1210962 w 2529299"/>
              <a:gd name="connsiteY55" fmla="*/ 902519 h 989016"/>
              <a:gd name="connsiteX56" fmla="*/ 1285103 w 2529299"/>
              <a:gd name="connsiteY56" fmla="*/ 976659 h 989016"/>
              <a:gd name="connsiteX57" fmla="*/ 1371600 w 2529299"/>
              <a:gd name="connsiteY57" fmla="*/ 939589 h 989016"/>
              <a:gd name="connsiteX58" fmla="*/ 1408670 w 2529299"/>
              <a:gd name="connsiteY58" fmla="*/ 840735 h 989016"/>
              <a:gd name="connsiteX59" fmla="*/ 1433384 w 2529299"/>
              <a:gd name="connsiteY59" fmla="*/ 766594 h 989016"/>
              <a:gd name="connsiteX60" fmla="*/ 1433384 w 2529299"/>
              <a:gd name="connsiteY60" fmla="*/ 371178 h 989016"/>
              <a:gd name="connsiteX61" fmla="*/ 1470454 w 2529299"/>
              <a:gd name="connsiteY61" fmla="*/ 358821 h 989016"/>
              <a:gd name="connsiteX62" fmla="*/ 1495167 w 2529299"/>
              <a:gd name="connsiteY62" fmla="*/ 395892 h 989016"/>
              <a:gd name="connsiteX63" fmla="*/ 1544594 w 2529299"/>
              <a:gd name="connsiteY63" fmla="*/ 445319 h 989016"/>
              <a:gd name="connsiteX64" fmla="*/ 1581665 w 2529299"/>
              <a:gd name="connsiteY64" fmla="*/ 630670 h 989016"/>
              <a:gd name="connsiteX65" fmla="*/ 1594021 w 2529299"/>
              <a:gd name="connsiteY65" fmla="*/ 778951 h 989016"/>
              <a:gd name="connsiteX66" fmla="*/ 1606378 w 2529299"/>
              <a:gd name="connsiteY66" fmla="*/ 816021 h 989016"/>
              <a:gd name="connsiteX67" fmla="*/ 1618735 w 2529299"/>
              <a:gd name="connsiteY67" fmla="*/ 470032 h 989016"/>
              <a:gd name="connsiteX68" fmla="*/ 1643448 w 2529299"/>
              <a:gd name="connsiteY68" fmla="*/ 432962 h 989016"/>
              <a:gd name="connsiteX69" fmla="*/ 1717589 w 2529299"/>
              <a:gd name="connsiteY69" fmla="*/ 395892 h 989016"/>
              <a:gd name="connsiteX70" fmla="*/ 1816443 w 2529299"/>
              <a:gd name="connsiteY70" fmla="*/ 371178 h 989016"/>
              <a:gd name="connsiteX71" fmla="*/ 1853513 w 2529299"/>
              <a:gd name="connsiteY71" fmla="*/ 358821 h 989016"/>
              <a:gd name="connsiteX72" fmla="*/ 1927654 w 2529299"/>
              <a:gd name="connsiteY72" fmla="*/ 309394 h 989016"/>
              <a:gd name="connsiteX73" fmla="*/ 1890584 w 2529299"/>
              <a:gd name="connsiteY73" fmla="*/ 297038 h 989016"/>
              <a:gd name="connsiteX74" fmla="*/ 1816443 w 2529299"/>
              <a:gd name="connsiteY74" fmla="*/ 346465 h 989016"/>
              <a:gd name="connsiteX75" fmla="*/ 1754659 w 2529299"/>
              <a:gd name="connsiteY75" fmla="*/ 470032 h 989016"/>
              <a:gd name="connsiteX76" fmla="*/ 1754659 w 2529299"/>
              <a:gd name="connsiteY76" fmla="*/ 630670 h 989016"/>
              <a:gd name="connsiteX77" fmla="*/ 1816443 w 2529299"/>
              <a:gd name="connsiteY77" fmla="*/ 704810 h 989016"/>
              <a:gd name="connsiteX78" fmla="*/ 1878227 w 2529299"/>
              <a:gd name="connsiteY78" fmla="*/ 791308 h 989016"/>
              <a:gd name="connsiteX79" fmla="*/ 1989438 w 2529299"/>
              <a:gd name="connsiteY79" fmla="*/ 853092 h 989016"/>
              <a:gd name="connsiteX80" fmla="*/ 2248930 w 2529299"/>
              <a:gd name="connsiteY80" fmla="*/ 840735 h 989016"/>
              <a:gd name="connsiteX81" fmla="*/ 2236573 w 2529299"/>
              <a:gd name="connsiteY81" fmla="*/ 680097 h 989016"/>
              <a:gd name="connsiteX82" fmla="*/ 2199503 w 2529299"/>
              <a:gd name="connsiteY82" fmla="*/ 494746 h 989016"/>
              <a:gd name="connsiteX83" fmla="*/ 2187146 w 2529299"/>
              <a:gd name="connsiteY83" fmla="*/ 420605 h 989016"/>
              <a:gd name="connsiteX84" fmla="*/ 2162432 w 2529299"/>
              <a:gd name="connsiteY84" fmla="*/ 383535 h 989016"/>
              <a:gd name="connsiteX85" fmla="*/ 2137719 w 2529299"/>
              <a:gd name="connsiteY85" fmla="*/ 284681 h 989016"/>
              <a:gd name="connsiteX86" fmla="*/ 2162432 w 2529299"/>
              <a:gd name="connsiteY86" fmla="*/ 321751 h 989016"/>
              <a:gd name="connsiteX87" fmla="*/ 2211859 w 2529299"/>
              <a:gd name="connsiteY87" fmla="*/ 432962 h 989016"/>
              <a:gd name="connsiteX88" fmla="*/ 2224216 w 2529299"/>
              <a:gd name="connsiteY88" fmla="*/ 556529 h 989016"/>
              <a:gd name="connsiteX89" fmla="*/ 2261286 w 2529299"/>
              <a:gd name="connsiteY89" fmla="*/ 643027 h 989016"/>
              <a:gd name="connsiteX90" fmla="*/ 2298357 w 2529299"/>
              <a:gd name="connsiteY90" fmla="*/ 680097 h 989016"/>
              <a:gd name="connsiteX91" fmla="*/ 2323070 w 2529299"/>
              <a:gd name="connsiteY91" fmla="*/ 717167 h 989016"/>
              <a:gd name="connsiteX92" fmla="*/ 2471351 w 2529299"/>
              <a:gd name="connsiteY92" fmla="*/ 704810 h 989016"/>
              <a:gd name="connsiteX93" fmla="*/ 2496065 w 2529299"/>
              <a:gd name="connsiteY93" fmla="*/ 655383 h 989016"/>
              <a:gd name="connsiteX94" fmla="*/ 2520778 w 2529299"/>
              <a:gd name="connsiteY94" fmla="*/ 581243 h 989016"/>
              <a:gd name="connsiteX95" fmla="*/ 2446638 w 2529299"/>
              <a:gd name="connsiteY95" fmla="*/ 581243 h 989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2529299" h="989016">
                <a:moveTo>
                  <a:pt x="0" y="272324"/>
                </a:moveTo>
                <a:cubicBezTo>
                  <a:pt x="4119" y="247610"/>
                  <a:pt x="3052" y="221446"/>
                  <a:pt x="12357" y="198183"/>
                </a:cubicBezTo>
                <a:cubicBezTo>
                  <a:pt x="20006" y="179061"/>
                  <a:pt x="37457" y="165515"/>
                  <a:pt x="49427" y="148756"/>
                </a:cubicBezTo>
                <a:cubicBezTo>
                  <a:pt x="58059" y="136671"/>
                  <a:pt x="68108" y="125257"/>
                  <a:pt x="74140" y="111686"/>
                </a:cubicBezTo>
                <a:cubicBezTo>
                  <a:pt x="84720" y="87881"/>
                  <a:pt x="98854" y="37546"/>
                  <a:pt x="98854" y="37546"/>
                </a:cubicBezTo>
                <a:cubicBezTo>
                  <a:pt x="135924" y="41665"/>
                  <a:pt x="175012" y="37155"/>
                  <a:pt x="210065" y="49902"/>
                </a:cubicBezTo>
                <a:cubicBezTo>
                  <a:pt x="224022" y="54977"/>
                  <a:pt x="228746" y="73402"/>
                  <a:pt x="234778" y="86973"/>
                </a:cubicBezTo>
                <a:cubicBezTo>
                  <a:pt x="245358" y="110778"/>
                  <a:pt x="251254" y="136400"/>
                  <a:pt x="259492" y="161113"/>
                </a:cubicBezTo>
                <a:cubicBezTo>
                  <a:pt x="289113" y="249975"/>
                  <a:pt x="253180" y="139025"/>
                  <a:pt x="284205" y="247610"/>
                </a:cubicBezTo>
                <a:cubicBezTo>
                  <a:pt x="287783" y="260134"/>
                  <a:pt x="292984" y="272157"/>
                  <a:pt x="296562" y="284681"/>
                </a:cubicBezTo>
                <a:cubicBezTo>
                  <a:pt x="327599" y="393310"/>
                  <a:pt x="291645" y="282283"/>
                  <a:pt x="321275" y="371178"/>
                </a:cubicBezTo>
                <a:cubicBezTo>
                  <a:pt x="325394" y="400010"/>
                  <a:pt x="327083" y="429296"/>
                  <a:pt x="333632" y="457675"/>
                </a:cubicBezTo>
                <a:cubicBezTo>
                  <a:pt x="339490" y="483058"/>
                  <a:pt x="350860" y="506864"/>
                  <a:pt x="358346" y="531816"/>
                </a:cubicBezTo>
                <a:cubicBezTo>
                  <a:pt x="368818" y="566724"/>
                  <a:pt x="376003" y="607744"/>
                  <a:pt x="383059" y="643027"/>
                </a:cubicBezTo>
                <a:cubicBezTo>
                  <a:pt x="411120" y="1176170"/>
                  <a:pt x="383059" y="688295"/>
                  <a:pt x="383059" y="321751"/>
                </a:cubicBezTo>
                <a:cubicBezTo>
                  <a:pt x="383059" y="235156"/>
                  <a:pt x="388510" y="148579"/>
                  <a:pt x="395416" y="62259"/>
                </a:cubicBezTo>
                <a:cubicBezTo>
                  <a:pt x="400092" y="3809"/>
                  <a:pt x="399976" y="15431"/>
                  <a:pt x="444843" y="475"/>
                </a:cubicBezTo>
                <a:cubicBezTo>
                  <a:pt x="457200" y="4594"/>
                  <a:pt x="472703" y="3622"/>
                  <a:pt x="481913" y="12832"/>
                </a:cubicBezTo>
                <a:cubicBezTo>
                  <a:pt x="502915" y="33835"/>
                  <a:pt x="531340" y="86973"/>
                  <a:pt x="531340" y="86973"/>
                </a:cubicBezTo>
                <a:cubicBezTo>
                  <a:pt x="539578" y="115805"/>
                  <a:pt x="547437" y="144749"/>
                  <a:pt x="556054" y="173470"/>
                </a:cubicBezTo>
                <a:cubicBezTo>
                  <a:pt x="559797" y="185946"/>
                  <a:pt x="565857" y="197768"/>
                  <a:pt x="568411" y="210540"/>
                </a:cubicBezTo>
                <a:cubicBezTo>
                  <a:pt x="604660" y="391790"/>
                  <a:pt x="559967" y="215145"/>
                  <a:pt x="593124" y="358821"/>
                </a:cubicBezTo>
                <a:cubicBezTo>
                  <a:pt x="600762" y="391917"/>
                  <a:pt x="605224" y="426139"/>
                  <a:pt x="617838" y="457675"/>
                </a:cubicBezTo>
                <a:cubicBezTo>
                  <a:pt x="647388" y="531553"/>
                  <a:pt x="635537" y="498416"/>
                  <a:pt x="654908" y="556529"/>
                </a:cubicBezTo>
                <a:cubicBezTo>
                  <a:pt x="659027" y="593599"/>
                  <a:pt x="661594" y="630875"/>
                  <a:pt x="667265" y="667740"/>
                </a:cubicBezTo>
                <a:cubicBezTo>
                  <a:pt x="669847" y="684525"/>
                  <a:pt x="676583" y="700458"/>
                  <a:pt x="679621" y="717167"/>
                </a:cubicBezTo>
                <a:cubicBezTo>
                  <a:pt x="684831" y="745823"/>
                  <a:pt x="687549" y="774878"/>
                  <a:pt x="691978" y="803665"/>
                </a:cubicBezTo>
                <a:cubicBezTo>
                  <a:pt x="695788" y="828428"/>
                  <a:pt x="700792" y="853003"/>
                  <a:pt x="704335" y="877805"/>
                </a:cubicBezTo>
                <a:cubicBezTo>
                  <a:pt x="709031" y="910679"/>
                  <a:pt x="724746" y="944443"/>
                  <a:pt x="716692" y="976659"/>
                </a:cubicBezTo>
                <a:cubicBezTo>
                  <a:pt x="712224" y="994529"/>
                  <a:pt x="698446" y="944480"/>
                  <a:pt x="691978" y="927232"/>
                </a:cubicBezTo>
                <a:cubicBezTo>
                  <a:pt x="686015" y="911331"/>
                  <a:pt x="683740" y="894281"/>
                  <a:pt x="679621" y="877805"/>
                </a:cubicBezTo>
                <a:cubicBezTo>
                  <a:pt x="683740" y="593600"/>
                  <a:pt x="675990" y="308974"/>
                  <a:pt x="691978" y="25189"/>
                </a:cubicBezTo>
                <a:cubicBezTo>
                  <a:pt x="692813" y="10362"/>
                  <a:pt x="714271" y="1953"/>
                  <a:pt x="729048" y="475"/>
                </a:cubicBezTo>
                <a:cubicBezTo>
                  <a:pt x="758029" y="-2423"/>
                  <a:pt x="786713" y="8713"/>
                  <a:pt x="815546" y="12832"/>
                </a:cubicBezTo>
                <a:cubicBezTo>
                  <a:pt x="823784" y="37546"/>
                  <a:pt x="830584" y="62786"/>
                  <a:pt x="840259" y="86973"/>
                </a:cubicBezTo>
                <a:cubicBezTo>
                  <a:pt x="848497" y="107567"/>
                  <a:pt x="857393" y="127911"/>
                  <a:pt x="864973" y="148756"/>
                </a:cubicBezTo>
                <a:cubicBezTo>
                  <a:pt x="873876" y="173238"/>
                  <a:pt x="889686" y="222897"/>
                  <a:pt x="889686" y="222897"/>
                </a:cubicBezTo>
                <a:cubicBezTo>
                  <a:pt x="893805" y="305275"/>
                  <a:pt x="894898" y="387861"/>
                  <a:pt x="902043" y="470032"/>
                </a:cubicBezTo>
                <a:cubicBezTo>
                  <a:pt x="903171" y="483008"/>
                  <a:pt x="912679" y="494191"/>
                  <a:pt x="914400" y="507102"/>
                </a:cubicBezTo>
                <a:cubicBezTo>
                  <a:pt x="920955" y="556265"/>
                  <a:pt x="918603" y="606459"/>
                  <a:pt x="926757" y="655383"/>
                </a:cubicBezTo>
                <a:cubicBezTo>
                  <a:pt x="931040" y="681079"/>
                  <a:pt x="951470" y="729524"/>
                  <a:pt x="951470" y="729524"/>
                </a:cubicBezTo>
                <a:cubicBezTo>
                  <a:pt x="955589" y="770713"/>
                  <a:pt x="958356" y="812060"/>
                  <a:pt x="963827" y="853092"/>
                </a:cubicBezTo>
                <a:cubicBezTo>
                  <a:pt x="966603" y="873910"/>
                  <a:pt x="967493" y="895755"/>
                  <a:pt x="976184" y="914875"/>
                </a:cubicBezTo>
                <a:cubicBezTo>
                  <a:pt x="988475" y="941915"/>
                  <a:pt x="1025611" y="989016"/>
                  <a:pt x="1025611" y="989016"/>
                </a:cubicBezTo>
                <a:cubicBezTo>
                  <a:pt x="1061977" y="961742"/>
                  <a:pt x="1083421" y="949299"/>
                  <a:pt x="1112108" y="914875"/>
                </a:cubicBezTo>
                <a:cubicBezTo>
                  <a:pt x="1121615" y="903466"/>
                  <a:pt x="1127314" y="889214"/>
                  <a:pt x="1136821" y="877805"/>
                </a:cubicBezTo>
                <a:cubicBezTo>
                  <a:pt x="1170983" y="836811"/>
                  <a:pt x="1175595" y="849686"/>
                  <a:pt x="1198605" y="803665"/>
                </a:cubicBezTo>
                <a:cubicBezTo>
                  <a:pt x="1249763" y="701347"/>
                  <a:pt x="1164852" y="835760"/>
                  <a:pt x="1235675" y="729524"/>
                </a:cubicBezTo>
                <a:cubicBezTo>
                  <a:pt x="1243913" y="700692"/>
                  <a:pt x="1251772" y="671748"/>
                  <a:pt x="1260389" y="643027"/>
                </a:cubicBezTo>
                <a:cubicBezTo>
                  <a:pt x="1264132" y="630551"/>
                  <a:pt x="1272746" y="618981"/>
                  <a:pt x="1272746" y="605956"/>
                </a:cubicBezTo>
                <a:cubicBezTo>
                  <a:pt x="1272746" y="560461"/>
                  <a:pt x="1272887" y="513776"/>
                  <a:pt x="1260389" y="470032"/>
                </a:cubicBezTo>
                <a:cubicBezTo>
                  <a:pt x="1254792" y="450444"/>
                  <a:pt x="1202186" y="418874"/>
                  <a:pt x="1186248" y="408248"/>
                </a:cubicBezTo>
                <a:cubicBezTo>
                  <a:pt x="1119699" y="452615"/>
                  <a:pt x="1136821" y="427408"/>
                  <a:pt x="1136821" y="556529"/>
                </a:cubicBezTo>
                <a:cubicBezTo>
                  <a:pt x="1136821" y="630784"/>
                  <a:pt x="1142455" y="705001"/>
                  <a:pt x="1149178" y="778951"/>
                </a:cubicBezTo>
                <a:cubicBezTo>
                  <a:pt x="1150716" y="795864"/>
                  <a:pt x="1153940" y="813188"/>
                  <a:pt x="1161535" y="828378"/>
                </a:cubicBezTo>
                <a:cubicBezTo>
                  <a:pt x="1174818" y="854944"/>
                  <a:pt x="1189959" y="881517"/>
                  <a:pt x="1210962" y="902519"/>
                </a:cubicBezTo>
                <a:lnTo>
                  <a:pt x="1285103" y="976659"/>
                </a:lnTo>
                <a:cubicBezTo>
                  <a:pt x="1316066" y="968918"/>
                  <a:pt x="1349144" y="966536"/>
                  <a:pt x="1371600" y="939589"/>
                </a:cubicBezTo>
                <a:cubicBezTo>
                  <a:pt x="1397494" y="908516"/>
                  <a:pt x="1397758" y="877106"/>
                  <a:pt x="1408670" y="840735"/>
                </a:cubicBezTo>
                <a:cubicBezTo>
                  <a:pt x="1416156" y="815783"/>
                  <a:pt x="1425146" y="791308"/>
                  <a:pt x="1433384" y="766594"/>
                </a:cubicBezTo>
                <a:cubicBezTo>
                  <a:pt x="1424299" y="639411"/>
                  <a:pt x="1406822" y="497349"/>
                  <a:pt x="1433384" y="371178"/>
                </a:cubicBezTo>
                <a:cubicBezTo>
                  <a:pt x="1436067" y="358432"/>
                  <a:pt x="1458097" y="362940"/>
                  <a:pt x="1470454" y="358821"/>
                </a:cubicBezTo>
                <a:cubicBezTo>
                  <a:pt x="1478692" y="371178"/>
                  <a:pt x="1485502" y="384616"/>
                  <a:pt x="1495167" y="395892"/>
                </a:cubicBezTo>
                <a:cubicBezTo>
                  <a:pt x="1510330" y="413583"/>
                  <a:pt x="1536539" y="423456"/>
                  <a:pt x="1544594" y="445319"/>
                </a:cubicBezTo>
                <a:cubicBezTo>
                  <a:pt x="1566376" y="504441"/>
                  <a:pt x="1581665" y="630670"/>
                  <a:pt x="1581665" y="630670"/>
                </a:cubicBezTo>
                <a:cubicBezTo>
                  <a:pt x="1585784" y="680097"/>
                  <a:pt x="1587466" y="729788"/>
                  <a:pt x="1594021" y="778951"/>
                </a:cubicBezTo>
                <a:cubicBezTo>
                  <a:pt x="1595742" y="791862"/>
                  <a:pt x="1605339" y="829005"/>
                  <a:pt x="1606378" y="816021"/>
                </a:cubicBezTo>
                <a:cubicBezTo>
                  <a:pt x="1615581" y="700985"/>
                  <a:pt x="1607619" y="584899"/>
                  <a:pt x="1618735" y="470032"/>
                </a:cubicBezTo>
                <a:cubicBezTo>
                  <a:pt x="1620165" y="455250"/>
                  <a:pt x="1632947" y="443463"/>
                  <a:pt x="1643448" y="432962"/>
                </a:cubicBezTo>
                <a:cubicBezTo>
                  <a:pt x="1664539" y="411871"/>
                  <a:pt x="1689950" y="403430"/>
                  <a:pt x="1717589" y="395892"/>
                </a:cubicBezTo>
                <a:cubicBezTo>
                  <a:pt x="1750358" y="386955"/>
                  <a:pt x="1784221" y="381919"/>
                  <a:pt x="1816443" y="371178"/>
                </a:cubicBezTo>
                <a:cubicBezTo>
                  <a:pt x="1828800" y="367059"/>
                  <a:pt x="1842127" y="365147"/>
                  <a:pt x="1853513" y="358821"/>
                </a:cubicBezTo>
                <a:cubicBezTo>
                  <a:pt x="1879477" y="344396"/>
                  <a:pt x="1927654" y="309394"/>
                  <a:pt x="1927654" y="309394"/>
                </a:cubicBezTo>
                <a:cubicBezTo>
                  <a:pt x="1915297" y="305275"/>
                  <a:pt x="1902941" y="292919"/>
                  <a:pt x="1890584" y="297038"/>
                </a:cubicBezTo>
                <a:cubicBezTo>
                  <a:pt x="1862406" y="306431"/>
                  <a:pt x="1816443" y="346465"/>
                  <a:pt x="1816443" y="346465"/>
                </a:cubicBezTo>
                <a:cubicBezTo>
                  <a:pt x="1785217" y="440143"/>
                  <a:pt x="1807360" y="399765"/>
                  <a:pt x="1754659" y="470032"/>
                </a:cubicBezTo>
                <a:cubicBezTo>
                  <a:pt x="1732533" y="536413"/>
                  <a:pt x="1730457" y="525794"/>
                  <a:pt x="1754659" y="630670"/>
                </a:cubicBezTo>
                <a:cubicBezTo>
                  <a:pt x="1760533" y="656126"/>
                  <a:pt x="1802446" y="688014"/>
                  <a:pt x="1816443" y="704810"/>
                </a:cubicBezTo>
                <a:cubicBezTo>
                  <a:pt x="1840059" y="733149"/>
                  <a:pt x="1849611" y="765871"/>
                  <a:pt x="1878227" y="791308"/>
                </a:cubicBezTo>
                <a:cubicBezTo>
                  <a:pt x="1929214" y="836630"/>
                  <a:pt x="1939096" y="836311"/>
                  <a:pt x="1989438" y="853092"/>
                </a:cubicBezTo>
                <a:cubicBezTo>
                  <a:pt x="2075935" y="848973"/>
                  <a:pt x="2177988" y="890394"/>
                  <a:pt x="2248930" y="840735"/>
                </a:cubicBezTo>
                <a:cubicBezTo>
                  <a:pt x="2292926" y="809938"/>
                  <a:pt x="2241225" y="733599"/>
                  <a:pt x="2236573" y="680097"/>
                </a:cubicBezTo>
                <a:cubicBezTo>
                  <a:pt x="2224436" y="540527"/>
                  <a:pt x="2238289" y="591711"/>
                  <a:pt x="2199503" y="494746"/>
                </a:cubicBezTo>
                <a:cubicBezTo>
                  <a:pt x="2195384" y="470032"/>
                  <a:pt x="2195069" y="444374"/>
                  <a:pt x="2187146" y="420605"/>
                </a:cubicBezTo>
                <a:cubicBezTo>
                  <a:pt x="2182450" y="406516"/>
                  <a:pt x="2169074" y="396818"/>
                  <a:pt x="2162432" y="383535"/>
                </a:cubicBezTo>
                <a:cubicBezTo>
                  <a:pt x="2154867" y="368405"/>
                  <a:pt x="2134193" y="291732"/>
                  <a:pt x="2137719" y="284681"/>
                </a:cubicBezTo>
                <a:cubicBezTo>
                  <a:pt x="2144360" y="271398"/>
                  <a:pt x="2156401" y="308180"/>
                  <a:pt x="2162432" y="321751"/>
                </a:cubicBezTo>
                <a:cubicBezTo>
                  <a:pt x="2221251" y="454095"/>
                  <a:pt x="2155930" y="349068"/>
                  <a:pt x="2211859" y="432962"/>
                </a:cubicBezTo>
                <a:cubicBezTo>
                  <a:pt x="2215978" y="474151"/>
                  <a:pt x="2217922" y="515616"/>
                  <a:pt x="2224216" y="556529"/>
                </a:cubicBezTo>
                <a:cubicBezTo>
                  <a:pt x="2227380" y="577092"/>
                  <a:pt x="2251987" y="630008"/>
                  <a:pt x="2261286" y="643027"/>
                </a:cubicBezTo>
                <a:cubicBezTo>
                  <a:pt x="2271443" y="657247"/>
                  <a:pt x="2287170" y="666672"/>
                  <a:pt x="2298357" y="680097"/>
                </a:cubicBezTo>
                <a:cubicBezTo>
                  <a:pt x="2307864" y="691506"/>
                  <a:pt x="2314832" y="704810"/>
                  <a:pt x="2323070" y="717167"/>
                </a:cubicBezTo>
                <a:cubicBezTo>
                  <a:pt x="2372497" y="713048"/>
                  <a:pt x="2424642" y="721492"/>
                  <a:pt x="2471351" y="704810"/>
                </a:cubicBezTo>
                <a:cubicBezTo>
                  <a:pt x="2488698" y="698615"/>
                  <a:pt x="2489224" y="672486"/>
                  <a:pt x="2496065" y="655383"/>
                </a:cubicBezTo>
                <a:cubicBezTo>
                  <a:pt x="2505740" y="631196"/>
                  <a:pt x="2546828" y="581243"/>
                  <a:pt x="2520778" y="581243"/>
                </a:cubicBezTo>
                <a:lnTo>
                  <a:pt x="2446638" y="581243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Freeform: Shape 4"/>
          <p:cNvSpPr/>
          <p:nvPr/>
        </p:nvSpPr>
        <p:spPr>
          <a:xfrm>
            <a:off x="11240124" y="2363876"/>
            <a:ext cx="50368" cy="64440"/>
          </a:xfrm>
          <a:custGeom>
            <a:avLst/>
            <a:gdLst>
              <a:gd name="connsiteX0" fmla="*/ 399 w 50368"/>
              <a:gd name="connsiteY0" fmla="*/ 1693 h 64440"/>
              <a:gd name="connsiteX1" fmla="*/ 25112 w 50368"/>
              <a:gd name="connsiteY1" fmla="*/ 63476 h 64440"/>
              <a:gd name="connsiteX2" fmla="*/ 49826 w 50368"/>
              <a:gd name="connsiteY2" fmla="*/ 26406 h 64440"/>
              <a:gd name="connsiteX3" fmla="*/ 12756 w 50368"/>
              <a:gd name="connsiteY3" fmla="*/ 14049 h 64440"/>
              <a:gd name="connsiteX4" fmla="*/ 399 w 50368"/>
              <a:gd name="connsiteY4" fmla="*/ 1693 h 64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368" h="64440">
                <a:moveTo>
                  <a:pt x="399" y="1693"/>
                </a:moveTo>
                <a:cubicBezTo>
                  <a:pt x="2458" y="9931"/>
                  <a:pt x="5273" y="53557"/>
                  <a:pt x="25112" y="63476"/>
                </a:cubicBezTo>
                <a:cubicBezTo>
                  <a:pt x="38395" y="70117"/>
                  <a:pt x="53428" y="40814"/>
                  <a:pt x="49826" y="26406"/>
                </a:cubicBezTo>
                <a:cubicBezTo>
                  <a:pt x="46667" y="13770"/>
                  <a:pt x="24406" y="8224"/>
                  <a:pt x="12756" y="14049"/>
                </a:cubicBezTo>
                <a:cubicBezTo>
                  <a:pt x="4518" y="18168"/>
                  <a:pt x="-1660" y="-6545"/>
                  <a:pt x="399" y="1693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2322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8370</TotalTime>
  <Words>180</Words>
  <Application>Microsoft Office PowerPoint</Application>
  <PresentationFormat>Widescreen</PresentationFormat>
  <Paragraphs>36</Paragraphs>
  <Slides>13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    </vt:lpstr>
      <vt:lpstr>We Are Makers! Made over 20 Space Projects</vt:lpstr>
      <vt:lpstr>PowerPoint Presentation</vt:lpstr>
      <vt:lpstr>PowerPoint Presentation</vt:lpstr>
      <vt:lpstr>PowerPoint Presentation</vt:lpstr>
      <vt:lpstr>Processing the Canadian Satellite RadarSat -2 Data</vt:lpstr>
      <vt:lpstr>Data Processing Animation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tashi</dc:creator>
  <cp:lastModifiedBy>Nath, Artash</cp:lastModifiedBy>
  <cp:revision>49</cp:revision>
  <dcterms:created xsi:type="dcterms:W3CDTF">2017-04-30T12:17:43Z</dcterms:created>
  <dcterms:modified xsi:type="dcterms:W3CDTF">2017-07-03T03:46:12Z</dcterms:modified>
</cp:coreProperties>
</file>