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428" r:id="rId2"/>
    <p:sldId id="393" r:id="rId3"/>
    <p:sldId id="394" r:id="rId4"/>
    <p:sldId id="395" r:id="rId5"/>
    <p:sldId id="396" r:id="rId6"/>
    <p:sldId id="425" r:id="rId7"/>
    <p:sldId id="429" r:id="rId8"/>
    <p:sldId id="400" r:id="rId9"/>
    <p:sldId id="402" r:id="rId10"/>
    <p:sldId id="397" r:id="rId11"/>
    <p:sldId id="427" r:id="rId12"/>
    <p:sldId id="403" r:id="rId13"/>
    <p:sldId id="404" r:id="rId14"/>
    <p:sldId id="405" r:id="rId15"/>
    <p:sldId id="406" r:id="rId16"/>
    <p:sldId id="407" r:id="rId17"/>
    <p:sldId id="408" r:id="rId18"/>
    <p:sldId id="409" r:id="rId19"/>
    <p:sldId id="410" r:id="rId20"/>
    <p:sldId id="411" r:id="rId21"/>
    <p:sldId id="413" r:id="rId22"/>
    <p:sldId id="414" r:id="rId23"/>
    <p:sldId id="415" r:id="rId24"/>
    <p:sldId id="416" r:id="rId25"/>
    <p:sldId id="417" r:id="rId26"/>
    <p:sldId id="418" r:id="rId27"/>
    <p:sldId id="412" r:id="rId28"/>
    <p:sldId id="419" r:id="rId29"/>
    <p:sldId id="422" r:id="rId30"/>
    <p:sldId id="420" r:id="rId31"/>
    <p:sldId id="426" r:id="rId32"/>
    <p:sldId id="421" r:id="rId33"/>
    <p:sldId id="43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59" autoAdjust="0"/>
    <p:restoredTop sz="86355" autoAdjust="0"/>
  </p:normalViewPr>
  <p:slideViewPr>
    <p:cSldViewPr snapToGrid="0">
      <p:cViewPr>
        <p:scale>
          <a:sx n="67" d="100"/>
          <a:sy n="67" d="100"/>
        </p:scale>
        <p:origin x="60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06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dmin\Desktop\Copy%20of%20Copy%20of%20dust%20sensor2016-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447944006999122E-2"/>
          <c:y val="0.23306939847803279"/>
          <c:w val="0.87053383413280261"/>
          <c:h val="0.56707590022822174"/>
        </c:manualLayout>
      </c:layout>
      <c:lineChart>
        <c:grouping val="standard"/>
        <c:varyColors val="0"/>
        <c:ser>
          <c:idx val="0"/>
          <c:order val="0"/>
          <c:tx>
            <c:strRef>
              <c:f>'(DONE) FINAL READING'!$K$1</c:f>
              <c:strCache>
                <c:ptCount val="1"/>
                <c:pt idx="0">
                  <c:v>pcs / 0.01 cf</c:v>
                </c:pt>
              </c:strCache>
            </c:strRef>
          </c:tx>
          <c:cat>
            <c:numRef>
              <c:f>'(DONE) FINAL READING'!$J$2:$J$18917</c:f>
              <c:numCache>
                <c:formatCode>General</c:formatCode>
                <c:ptCount val="18916"/>
                <c:pt idx="0" formatCode="h:mm">
                  <c:v>0.5</c:v>
                </c:pt>
                <c:pt idx="1080" formatCode="h:mm">
                  <c:v>0.58333333333333337</c:v>
                </c:pt>
                <c:pt idx="1620" formatCode="h:mm">
                  <c:v>0.62500000000000022</c:v>
                </c:pt>
                <c:pt idx="2160" formatCode="h:mm">
                  <c:v>0.66666666666666663</c:v>
                </c:pt>
                <c:pt idx="2700" formatCode="h:mm">
                  <c:v>0.70833333333333359</c:v>
                </c:pt>
                <c:pt idx="3240" formatCode="h:mm">
                  <c:v>0.75000000000000022</c:v>
                </c:pt>
                <c:pt idx="3780" formatCode="h:mm">
                  <c:v>0.79166666666666652</c:v>
                </c:pt>
                <c:pt idx="4320" formatCode="h:mm">
                  <c:v>0.83333333333333359</c:v>
                </c:pt>
                <c:pt idx="4860" formatCode="h:mm">
                  <c:v>0.87500000000000022</c:v>
                </c:pt>
                <c:pt idx="5400" formatCode="h:mm">
                  <c:v>0.91666666666666652</c:v>
                </c:pt>
                <c:pt idx="5940" formatCode="h:mm">
                  <c:v>0.95833333333333359</c:v>
                </c:pt>
                <c:pt idx="6480" formatCode="h:mm">
                  <c:v>0</c:v>
                </c:pt>
                <c:pt idx="7020" formatCode="h:mm">
                  <c:v>4.1666666666666664E-2</c:v>
                </c:pt>
                <c:pt idx="7560" formatCode="h:mm">
                  <c:v>8.3333333333333343E-2</c:v>
                </c:pt>
                <c:pt idx="8100" formatCode="h:mm">
                  <c:v>0.125</c:v>
                </c:pt>
                <c:pt idx="8640" formatCode="h:mm">
                  <c:v>0.16666666666666666</c:v>
                </c:pt>
                <c:pt idx="9180" formatCode="h:mm">
                  <c:v>0.20833333333333343</c:v>
                </c:pt>
                <c:pt idx="9720" formatCode="h:mm">
                  <c:v>0.25</c:v>
                </c:pt>
                <c:pt idx="10260" formatCode="h:mm">
                  <c:v>0.29166666666666685</c:v>
                </c:pt>
                <c:pt idx="10800" formatCode="h:mm">
                  <c:v>0.33333333333333331</c:v>
                </c:pt>
                <c:pt idx="11340" formatCode="h:mm">
                  <c:v>0.37500000000000011</c:v>
                </c:pt>
                <c:pt idx="11880" formatCode="h:mm">
                  <c:v>0.41666666666666685</c:v>
                </c:pt>
                <c:pt idx="12420" formatCode="h:mm">
                  <c:v>0.45833333333333326</c:v>
                </c:pt>
                <c:pt idx="12960" formatCode="h:mm">
                  <c:v>0.5</c:v>
                </c:pt>
                <c:pt idx="13500" formatCode="h:mm">
                  <c:v>0.54166666666666652</c:v>
                </c:pt>
                <c:pt idx="14040" formatCode="h:mm">
                  <c:v>0.58333333333333337</c:v>
                </c:pt>
                <c:pt idx="14580" formatCode="h:mm">
                  <c:v>0.62500000000000022</c:v>
                </c:pt>
                <c:pt idx="15120" formatCode="h:mm">
                  <c:v>0.66666666666666663</c:v>
                </c:pt>
                <c:pt idx="15660" formatCode="h:mm">
                  <c:v>0.70833333333333359</c:v>
                </c:pt>
                <c:pt idx="16200" formatCode="h:mm">
                  <c:v>0.75000000000000022</c:v>
                </c:pt>
                <c:pt idx="16740" formatCode="h:mm">
                  <c:v>0.79166666666666652</c:v>
                </c:pt>
                <c:pt idx="17280" formatCode="h:mm">
                  <c:v>0.83333333333333359</c:v>
                </c:pt>
                <c:pt idx="17820" formatCode="h:mm">
                  <c:v>0.87500000000000022</c:v>
                </c:pt>
                <c:pt idx="18360" formatCode="h:mm">
                  <c:v>0.91666666666666652</c:v>
                </c:pt>
                <c:pt idx="18900" formatCode="h:mm">
                  <c:v>0.95833333333333359</c:v>
                </c:pt>
              </c:numCache>
            </c:numRef>
          </c:cat>
          <c:val>
            <c:numRef>
              <c:f>'(DONE) FINAL READING'!$K$2:$K$18917</c:f>
              <c:numCache>
                <c:formatCode>General</c:formatCode>
                <c:ptCount val="18916"/>
                <c:pt idx="0">
                  <c:v>3539.74</c:v>
                </c:pt>
                <c:pt idx="3">
                  <c:v>4986.18</c:v>
                </c:pt>
                <c:pt idx="6">
                  <c:v>8251.56</c:v>
                </c:pt>
                <c:pt idx="9">
                  <c:v>4205.99</c:v>
                </c:pt>
                <c:pt idx="12">
                  <c:v>5709.34</c:v>
                </c:pt>
                <c:pt idx="15">
                  <c:v>5419.05</c:v>
                </c:pt>
                <c:pt idx="18">
                  <c:v>2140.5300000000002</c:v>
                </c:pt>
                <c:pt idx="21">
                  <c:v>1246.93</c:v>
                </c:pt>
                <c:pt idx="24">
                  <c:v>509.37</c:v>
                </c:pt>
                <c:pt idx="27">
                  <c:v>1876.06</c:v>
                </c:pt>
                <c:pt idx="30">
                  <c:v>5288.98</c:v>
                </c:pt>
                <c:pt idx="33">
                  <c:v>4810.13</c:v>
                </c:pt>
                <c:pt idx="36">
                  <c:v>2573.56</c:v>
                </c:pt>
                <c:pt idx="39">
                  <c:v>681.8499999999998</c:v>
                </c:pt>
                <c:pt idx="42">
                  <c:v>1660.6299999999999</c:v>
                </c:pt>
                <c:pt idx="45">
                  <c:v>3941.44</c:v>
                </c:pt>
                <c:pt idx="48">
                  <c:v>2699.77</c:v>
                </c:pt>
                <c:pt idx="51">
                  <c:v>2069.8500000000008</c:v>
                </c:pt>
                <c:pt idx="54">
                  <c:v>2582.5</c:v>
                </c:pt>
                <c:pt idx="57">
                  <c:v>2140.6</c:v>
                </c:pt>
                <c:pt idx="60">
                  <c:v>247.18</c:v>
                </c:pt>
                <c:pt idx="63">
                  <c:v>982.2</c:v>
                </c:pt>
                <c:pt idx="66">
                  <c:v>843.5</c:v>
                </c:pt>
                <c:pt idx="69">
                  <c:v>1275.49</c:v>
                </c:pt>
                <c:pt idx="72">
                  <c:v>729.91</c:v>
                </c:pt>
                <c:pt idx="75">
                  <c:v>820.69</c:v>
                </c:pt>
                <c:pt idx="78">
                  <c:v>953.8399999999998</c:v>
                </c:pt>
                <c:pt idx="81">
                  <c:v>500</c:v>
                </c:pt>
                <c:pt idx="84">
                  <c:v>644.16999999999996</c:v>
                </c:pt>
                <c:pt idx="87">
                  <c:v>629.61</c:v>
                </c:pt>
                <c:pt idx="90">
                  <c:v>568.88</c:v>
                </c:pt>
                <c:pt idx="93">
                  <c:v>379.53</c:v>
                </c:pt>
                <c:pt idx="96">
                  <c:v>436.21999999999991</c:v>
                </c:pt>
                <c:pt idx="99">
                  <c:v>369.37</c:v>
                </c:pt>
                <c:pt idx="102">
                  <c:v>778.93999999999983</c:v>
                </c:pt>
                <c:pt idx="105">
                  <c:v>345.09</c:v>
                </c:pt>
                <c:pt idx="108">
                  <c:v>252.92000000000004</c:v>
                </c:pt>
                <c:pt idx="111">
                  <c:v>501.71</c:v>
                </c:pt>
                <c:pt idx="114">
                  <c:v>727.24</c:v>
                </c:pt>
                <c:pt idx="117">
                  <c:v>468.34000000000009</c:v>
                </c:pt>
                <c:pt idx="120">
                  <c:v>868.93999999999983</c:v>
                </c:pt>
                <c:pt idx="123">
                  <c:v>2240.12</c:v>
                </c:pt>
                <c:pt idx="126">
                  <c:v>1812.4</c:v>
                </c:pt>
                <c:pt idx="129">
                  <c:v>943.95999999999981</c:v>
                </c:pt>
                <c:pt idx="132">
                  <c:v>1102.44</c:v>
                </c:pt>
                <c:pt idx="135">
                  <c:v>1032.81</c:v>
                </c:pt>
                <c:pt idx="138">
                  <c:v>1602.32</c:v>
                </c:pt>
                <c:pt idx="141">
                  <c:v>2630.1</c:v>
                </c:pt>
                <c:pt idx="144">
                  <c:v>1606.6799999999998</c:v>
                </c:pt>
                <c:pt idx="147">
                  <c:v>684.75</c:v>
                </c:pt>
                <c:pt idx="150">
                  <c:v>1475.34</c:v>
                </c:pt>
                <c:pt idx="153">
                  <c:v>1201.45</c:v>
                </c:pt>
                <c:pt idx="156">
                  <c:v>948.9</c:v>
                </c:pt>
                <c:pt idx="159">
                  <c:v>919.95999999999981</c:v>
                </c:pt>
                <c:pt idx="162">
                  <c:v>1574.74</c:v>
                </c:pt>
                <c:pt idx="165">
                  <c:v>1144.31</c:v>
                </c:pt>
                <c:pt idx="168">
                  <c:v>427.40999999999991</c:v>
                </c:pt>
                <c:pt idx="171">
                  <c:v>708.44999999999982</c:v>
                </c:pt>
                <c:pt idx="174">
                  <c:v>3334.98</c:v>
                </c:pt>
                <c:pt idx="177">
                  <c:v>2095.6799999999998</c:v>
                </c:pt>
                <c:pt idx="180">
                  <c:v>4417.1600000000017</c:v>
                </c:pt>
                <c:pt idx="183">
                  <c:v>1894.97</c:v>
                </c:pt>
                <c:pt idx="186">
                  <c:v>1317.95</c:v>
                </c:pt>
                <c:pt idx="189">
                  <c:v>2233.67</c:v>
                </c:pt>
                <c:pt idx="192">
                  <c:v>2456.5100000000002</c:v>
                </c:pt>
                <c:pt idx="195">
                  <c:v>2154.62</c:v>
                </c:pt>
                <c:pt idx="198">
                  <c:v>1400.1899999999998</c:v>
                </c:pt>
                <c:pt idx="201">
                  <c:v>1745.59</c:v>
                </c:pt>
                <c:pt idx="204">
                  <c:v>774.26</c:v>
                </c:pt>
                <c:pt idx="207">
                  <c:v>471.31</c:v>
                </c:pt>
                <c:pt idx="210">
                  <c:v>213.41</c:v>
                </c:pt>
                <c:pt idx="213">
                  <c:v>855.51</c:v>
                </c:pt>
                <c:pt idx="216">
                  <c:v>809.29000000000019</c:v>
                </c:pt>
                <c:pt idx="219">
                  <c:v>572.85999999999979</c:v>
                </c:pt>
                <c:pt idx="222">
                  <c:v>1337.61</c:v>
                </c:pt>
                <c:pt idx="225">
                  <c:v>1224.77</c:v>
                </c:pt>
                <c:pt idx="228">
                  <c:v>1827.46</c:v>
                </c:pt>
                <c:pt idx="231">
                  <c:v>197.58</c:v>
                </c:pt>
                <c:pt idx="234">
                  <c:v>356.45</c:v>
                </c:pt>
                <c:pt idx="237">
                  <c:v>404.95</c:v>
                </c:pt>
                <c:pt idx="240">
                  <c:v>1309.8399999999999</c:v>
                </c:pt>
                <c:pt idx="243">
                  <c:v>530.63</c:v>
                </c:pt>
                <c:pt idx="246">
                  <c:v>787.24</c:v>
                </c:pt>
                <c:pt idx="249">
                  <c:v>689.58</c:v>
                </c:pt>
                <c:pt idx="252">
                  <c:v>750.37</c:v>
                </c:pt>
                <c:pt idx="255">
                  <c:v>630.3499999999998</c:v>
                </c:pt>
                <c:pt idx="258">
                  <c:v>395.03</c:v>
                </c:pt>
                <c:pt idx="261">
                  <c:v>731.57</c:v>
                </c:pt>
                <c:pt idx="264">
                  <c:v>574.37</c:v>
                </c:pt>
                <c:pt idx="267">
                  <c:v>790.92</c:v>
                </c:pt>
                <c:pt idx="270">
                  <c:v>369.9</c:v>
                </c:pt>
                <c:pt idx="273">
                  <c:v>380.86</c:v>
                </c:pt>
                <c:pt idx="276">
                  <c:v>1137.1799999999998</c:v>
                </c:pt>
                <c:pt idx="279">
                  <c:v>776.56</c:v>
                </c:pt>
                <c:pt idx="282">
                  <c:v>695.27000000000021</c:v>
                </c:pt>
                <c:pt idx="285">
                  <c:v>580.04</c:v>
                </c:pt>
                <c:pt idx="288">
                  <c:v>621.74</c:v>
                </c:pt>
                <c:pt idx="291">
                  <c:v>893.51</c:v>
                </c:pt>
                <c:pt idx="294">
                  <c:v>1317.95</c:v>
                </c:pt>
                <c:pt idx="297">
                  <c:v>610.20000000000005</c:v>
                </c:pt>
                <c:pt idx="300">
                  <c:v>201.09</c:v>
                </c:pt>
                <c:pt idx="303">
                  <c:v>641.99</c:v>
                </c:pt>
                <c:pt idx="306">
                  <c:v>1355.8799999999999</c:v>
                </c:pt>
                <c:pt idx="309">
                  <c:v>1358.5</c:v>
                </c:pt>
                <c:pt idx="312">
                  <c:v>1374.78</c:v>
                </c:pt>
                <c:pt idx="315">
                  <c:v>313.24</c:v>
                </c:pt>
                <c:pt idx="318">
                  <c:v>473.31</c:v>
                </c:pt>
                <c:pt idx="321">
                  <c:v>1014.1800000000002</c:v>
                </c:pt>
                <c:pt idx="324">
                  <c:v>628.54999999999973</c:v>
                </c:pt>
                <c:pt idx="327">
                  <c:v>589.19000000000005</c:v>
                </c:pt>
                <c:pt idx="330">
                  <c:v>292.9899999999999</c:v>
                </c:pt>
                <c:pt idx="333">
                  <c:v>781.79000000000019</c:v>
                </c:pt>
                <c:pt idx="336">
                  <c:v>640.85999999999979</c:v>
                </c:pt>
                <c:pt idx="339">
                  <c:v>41.620000000000012</c:v>
                </c:pt>
                <c:pt idx="342">
                  <c:v>449.63</c:v>
                </c:pt>
                <c:pt idx="345">
                  <c:v>125.16999999999999</c:v>
                </c:pt>
                <c:pt idx="348">
                  <c:v>529.53</c:v>
                </c:pt>
                <c:pt idx="351">
                  <c:v>184.20999999999998</c:v>
                </c:pt>
                <c:pt idx="354">
                  <c:v>145.12</c:v>
                </c:pt>
                <c:pt idx="357">
                  <c:v>0.62000000000000022</c:v>
                </c:pt>
                <c:pt idx="360">
                  <c:v>258.83999999999986</c:v>
                </c:pt>
                <c:pt idx="363">
                  <c:v>143.88000000000005</c:v>
                </c:pt>
                <c:pt idx="366">
                  <c:v>0.62000000000000022</c:v>
                </c:pt>
                <c:pt idx="369">
                  <c:v>281.77</c:v>
                </c:pt>
                <c:pt idx="372">
                  <c:v>320.26</c:v>
                </c:pt>
                <c:pt idx="375">
                  <c:v>0.62000000000000022</c:v>
                </c:pt>
                <c:pt idx="378">
                  <c:v>238.35000000000005</c:v>
                </c:pt>
                <c:pt idx="381">
                  <c:v>0.62000000000000022</c:v>
                </c:pt>
                <c:pt idx="384">
                  <c:v>274.27</c:v>
                </c:pt>
                <c:pt idx="387">
                  <c:v>163.59</c:v>
                </c:pt>
                <c:pt idx="390">
                  <c:v>364.36</c:v>
                </c:pt>
                <c:pt idx="393">
                  <c:v>0.62000000000000022</c:v>
                </c:pt>
                <c:pt idx="396">
                  <c:v>0.62000000000000022</c:v>
                </c:pt>
                <c:pt idx="399">
                  <c:v>0.62000000000000022</c:v>
                </c:pt>
                <c:pt idx="402">
                  <c:v>62.13</c:v>
                </c:pt>
                <c:pt idx="405">
                  <c:v>525.3399999999998</c:v>
                </c:pt>
                <c:pt idx="408">
                  <c:v>9.0400000000000009</c:v>
                </c:pt>
                <c:pt idx="411">
                  <c:v>33.81</c:v>
                </c:pt>
                <c:pt idx="414">
                  <c:v>0.62000000000000022</c:v>
                </c:pt>
                <c:pt idx="417">
                  <c:v>224.25</c:v>
                </c:pt>
                <c:pt idx="420">
                  <c:v>191.97</c:v>
                </c:pt>
                <c:pt idx="423">
                  <c:v>17.7</c:v>
                </c:pt>
                <c:pt idx="426">
                  <c:v>331.96</c:v>
                </c:pt>
                <c:pt idx="429">
                  <c:v>211.38000000000005</c:v>
                </c:pt>
                <c:pt idx="432">
                  <c:v>254.37</c:v>
                </c:pt>
                <c:pt idx="435">
                  <c:v>0.62000000000000022</c:v>
                </c:pt>
                <c:pt idx="438">
                  <c:v>214.89000000000001</c:v>
                </c:pt>
                <c:pt idx="441">
                  <c:v>272.4799999999999</c:v>
                </c:pt>
                <c:pt idx="444">
                  <c:v>66.11</c:v>
                </c:pt>
                <c:pt idx="447">
                  <c:v>173.93</c:v>
                </c:pt>
                <c:pt idx="450">
                  <c:v>373.35</c:v>
                </c:pt>
                <c:pt idx="453">
                  <c:v>142.1</c:v>
                </c:pt>
                <c:pt idx="456">
                  <c:v>0.62000000000000022</c:v>
                </c:pt>
                <c:pt idx="459">
                  <c:v>86.169999999999987</c:v>
                </c:pt>
                <c:pt idx="462">
                  <c:v>0.62000000000000022</c:v>
                </c:pt>
                <c:pt idx="465">
                  <c:v>96.06</c:v>
                </c:pt>
                <c:pt idx="468">
                  <c:v>257.11</c:v>
                </c:pt>
                <c:pt idx="471">
                  <c:v>129.91</c:v>
                </c:pt>
                <c:pt idx="474">
                  <c:v>549.49</c:v>
                </c:pt>
                <c:pt idx="477">
                  <c:v>493.7299999999999</c:v>
                </c:pt>
                <c:pt idx="480">
                  <c:v>133.41999999999999</c:v>
                </c:pt>
                <c:pt idx="483">
                  <c:v>394.9899999999999</c:v>
                </c:pt>
                <c:pt idx="486">
                  <c:v>151.15</c:v>
                </c:pt>
                <c:pt idx="489">
                  <c:v>131.47999999999999</c:v>
                </c:pt>
                <c:pt idx="492">
                  <c:v>302.1400000000001</c:v>
                </c:pt>
                <c:pt idx="495">
                  <c:v>209.25</c:v>
                </c:pt>
                <c:pt idx="498">
                  <c:v>156.4</c:v>
                </c:pt>
                <c:pt idx="501">
                  <c:v>106.39</c:v>
                </c:pt>
                <c:pt idx="504">
                  <c:v>532.20000000000005</c:v>
                </c:pt>
                <c:pt idx="507">
                  <c:v>729.15</c:v>
                </c:pt>
                <c:pt idx="510">
                  <c:v>217.13</c:v>
                </c:pt>
                <c:pt idx="513">
                  <c:v>216.60999999999999</c:v>
                </c:pt>
                <c:pt idx="516">
                  <c:v>166.2</c:v>
                </c:pt>
                <c:pt idx="519">
                  <c:v>261.36</c:v>
                </c:pt>
                <c:pt idx="522">
                  <c:v>270.56</c:v>
                </c:pt>
                <c:pt idx="525">
                  <c:v>48.02</c:v>
                </c:pt>
                <c:pt idx="528">
                  <c:v>44.15</c:v>
                </c:pt>
                <c:pt idx="531">
                  <c:v>119.2</c:v>
                </c:pt>
                <c:pt idx="534">
                  <c:v>132.32000000000005</c:v>
                </c:pt>
                <c:pt idx="537">
                  <c:v>109.17999999999998</c:v>
                </c:pt>
                <c:pt idx="540">
                  <c:v>196.42000000000004</c:v>
                </c:pt>
                <c:pt idx="543">
                  <c:v>221.4</c:v>
                </c:pt>
                <c:pt idx="546">
                  <c:v>65.05</c:v>
                </c:pt>
                <c:pt idx="549">
                  <c:v>202.58</c:v>
                </c:pt>
                <c:pt idx="552">
                  <c:v>253.10999999999999</c:v>
                </c:pt>
                <c:pt idx="555">
                  <c:v>69.73</c:v>
                </c:pt>
                <c:pt idx="558">
                  <c:v>299.04000000000002</c:v>
                </c:pt>
                <c:pt idx="561">
                  <c:v>351.7299999999999</c:v>
                </c:pt>
                <c:pt idx="564">
                  <c:v>412.16</c:v>
                </c:pt>
                <c:pt idx="567">
                  <c:v>326.42999999999989</c:v>
                </c:pt>
                <c:pt idx="570">
                  <c:v>219.69</c:v>
                </c:pt>
                <c:pt idx="573">
                  <c:v>531.98</c:v>
                </c:pt>
                <c:pt idx="576">
                  <c:v>546.3399999999998</c:v>
                </c:pt>
                <c:pt idx="579">
                  <c:v>183.62</c:v>
                </c:pt>
                <c:pt idx="582">
                  <c:v>154.96</c:v>
                </c:pt>
                <c:pt idx="585">
                  <c:v>54.35</c:v>
                </c:pt>
                <c:pt idx="588">
                  <c:v>35.68</c:v>
                </c:pt>
                <c:pt idx="591">
                  <c:v>328.44</c:v>
                </c:pt>
                <c:pt idx="594">
                  <c:v>71.03</c:v>
                </c:pt>
                <c:pt idx="597">
                  <c:v>254.08</c:v>
                </c:pt>
                <c:pt idx="600">
                  <c:v>133.69</c:v>
                </c:pt>
                <c:pt idx="603">
                  <c:v>248.04</c:v>
                </c:pt>
                <c:pt idx="606">
                  <c:v>323.25</c:v>
                </c:pt>
                <c:pt idx="609">
                  <c:v>646.94999999999982</c:v>
                </c:pt>
                <c:pt idx="612">
                  <c:v>232.45000000000005</c:v>
                </c:pt>
                <c:pt idx="615">
                  <c:v>174.08</c:v>
                </c:pt>
                <c:pt idx="618">
                  <c:v>8.2800000000000011</c:v>
                </c:pt>
                <c:pt idx="621">
                  <c:v>498.27</c:v>
                </c:pt>
                <c:pt idx="624">
                  <c:v>68.69</c:v>
                </c:pt>
                <c:pt idx="627">
                  <c:v>175.97</c:v>
                </c:pt>
                <c:pt idx="630">
                  <c:v>246.6</c:v>
                </c:pt>
                <c:pt idx="633">
                  <c:v>510.4</c:v>
                </c:pt>
                <c:pt idx="636">
                  <c:v>131.51</c:v>
                </c:pt>
                <c:pt idx="639">
                  <c:v>115.66999999999999</c:v>
                </c:pt>
                <c:pt idx="642">
                  <c:v>302.83999999999986</c:v>
                </c:pt>
                <c:pt idx="645">
                  <c:v>98.35</c:v>
                </c:pt>
                <c:pt idx="648">
                  <c:v>440.35</c:v>
                </c:pt>
                <c:pt idx="651">
                  <c:v>147.20999999999998</c:v>
                </c:pt>
                <c:pt idx="654">
                  <c:v>626.65</c:v>
                </c:pt>
                <c:pt idx="657">
                  <c:v>30.459999999999994</c:v>
                </c:pt>
                <c:pt idx="660">
                  <c:v>364.44</c:v>
                </c:pt>
                <c:pt idx="663">
                  <c:v>343.81</c:v>
                </c:pt>
                <c:pt idx="666">
                  <c:v>671.15</c:v>
                </c:pt>
                <c:pt idx="669">
                  <c:v>346.7</c:v>
                </c:pt>
                <c:pt idx="672">
                  <c:v>291.27</c:v>
                </c:pt>
                <c:pt idx="675">
                  <c:v>204.86</c:v>
                </c:pt>
                <c:pt idx="678">
                  <c:v>391.65000000000009</c:v>
                </c:pt>
                <c:pt idx="681">
                  <c:v>416.45</c:v>
                </c:pt>
                <c:pt idx="684">
                  <c:v>554.66999999999996</c:v>
                </c:pt>
                <c:pt idx="687">
                  <c:v>145.81</c:v>
                </c:pt>
                <c:pt idx="690">
                  <c:v>241.70999999999998</c:v>
                </c:pt>
                <c:pt idx="693">
                  <c:v>274.57</c:v>
                </c:pt>
                <c:pt idx="696">
                  <c:v>450.12</c:v>
                </c:pt>
                <c:pt idx="699">
                  <c:v>261.04000000000002</c:v>
                </c:pt>
                <c:pt idx="702">
                  <c:v>183.54</c:v>
                </c:pt>
                <c:pt idx="705">
                  <c:v>317.97000000000003</c:v>
                </c:pt>
                <c:pt idx="708">
                  <c:v>317.82</c:v>
                </c:pt>
                <c:pt idx="711">
                  <c:v>98.56</c:v>
                </c:pt>
                <c:pt idx="714">
                  <c:v>267.58999999999986</c:v>
                </c:pt>
                <c:pt idx="717">
                  <c:v>122.42</c:v>
                </c:pt>
                <c:pt idx="720">
                  <c:v>199.03</c:v>
                </c:pt>
                <c:pt idx="723">
                  <c:v>521.81999999999982</c:v>
                </c:pt>
                <c:pt idx="726">
                  <c:v>205.52</c:v>
                </c:pt>
                <c:pt idx="729">
                  <c:v>139.10999999999999</c:v>
                </c:pt>
                <c:pt idx="732">
                  <c:v>179.55</c:v>
                </c:pt>
                <c:pt idx="735">
                  <c:v>507.31</c:v>
                </c:pt>
                <c:pt idx="738">
                  <c:v>431.95</c:v>
                </c:pt>
                <c:pt idx="741">
                  <c:v>418.42999999999989</c:v>
                </c:pt>
                <c:pt idx="744">
                  <c:v>788.66</c:v>
                </c:pt>
                <c:pt idx="747">
                  <c:v>841.73</c:v>
                </c:pt>
                <c:pt idx="750">
                  <c:v>110.58</c:v>
                </c:pt>
                <c:pt idx="753">
                  <c:v>250.14</c:v>
                </c:pt>
                <c:pt idx="756">
                  <c:v>685.61</c:v>
                </c:pt>
                <c:pt idx="759">
                  <c:v>336.90999999999991</c:v>
                </c:pt>
                <c:pt idx="762">
                  <c:v>257.1400000000001</c:v>
                </c:pt>
                <c:pt idx="765">
                  <c:v>238.48000000000005</c:v>
                </c:pt>
                <c:pt idx="768">
                  <c:v>476.02</c:v>
                </c:pt>
                <c:pt idx="771">
                  <c:v>480.09</c:v>
                </c:pt>
                <c:pt idx="774">
                  <c:v>257.51</c:v>
                </c:pt>
                <c:pt idx="777">
                  <c:v>342.7</c:v>
                </c:pt>
                <c:pt idx="780">
                  <c:v>171.5</c:v>
                </c:pt>
                <c:pt idx="783">
                  <c:v>369.4899999999999</c:v>
                </c:pt>
                <c:pt idx="786">
                  <c:v>346.07</c:v>
                </c:pt>
                <c:pt idx="789">
                  <c:v>768.92</c:v>
                </c:pt>
                <c:pt idx="792">
                  <c:v>181.10999999999999</c:v>
                </c:pt>
                <c:pt idx="795">
                  <c:v>263.94</c:v>
                </c:pt>
                <c:pt idx="798">
                  <c:v>965.74</c:v>
                </c:pt>
                <c:pt idx="801">
                  <c:v>124.97</c:v>
                </c:pt>
                <c:pt idx="804">
                  <c:v>315.45</c:v>
                </c:pt>
                <c:pt idx="807">
                  <c:v>953.55</c:v>
                </c:pt>
                <c:pt idx="810">
                  <c:v>1020.89</c:v>
                </c:pt>
                <c:pt idx="813">
                  <c:v>280.64999999999998</c:v>
                </c:pt>
                <c:pt idx="816">
                  <c:v>209.09</c:v>
                </c:pt>
                <c:pt idx="819">
                  <c:v>324.58</c:v>
                </c:pt>
                <c:pt idx="822">
                  <c:v>485.04</c:v>
                </c:pt>
                <c:pt idx="825">
                  <c:v>293.31</c:v>
                </c:pt>
                <c:pt idx="828">
                  <c:v>389.18</c:v>
                </c:pt>
                <c:pt idx="831">
                  <c:v>581.16999999999996</c:v>
                </c:pt>
                <c:pt idx="834">
                  <c:v>773.05</c:v>
                </c:pt>
                <c:pt idx="837">
                  <c:v>605.85999999999979</c:v>
                </c:pt>
                <c:pt idx="840">
                  <c:v>129.69999999999999</c:v>
                </c:pt>
                <c:pt idx="843">
                  <c:v>171.37</c:v>
                </c:pt>
                <c:pt idx="846">
                  <c:v>554.51</c:v>
                </c:pt>
                <c:pt idx="849">
                  <c:v>629.3399999999998</c:v>
                </c:pt>
                <c:pt idx="852">
                  <c:v>786.54</c:v>
                </c:pt>
                <c:pt idx="855">
                  <c:v>711.07</c:v>
                </c:pt>
                <c:pt idx="858">
                  <c:v>764.01</c:v>
                </c:pt>
                <c:pt idx="861">
                  <c:v>911.31</c:v>
                </c:pt>
                <c:pt idx="864">
                  <c:v>1245.1799999999998</c:v>
                </c:pt>
                <c:pt idx="867">
                  <c:v>1215.98</c:v>
                </c:pt>
                <c:pt idx="870">
                  <c:v>1199.3399999999999</c:v>
                </c:pt>
                <c:pt idx="873">
                  <c:v>1627.55</c:v>
                </c:pt>
                <c:pt idx="876">
                  <c:v>507.57</c:v>
                </c:pt>
                <c:pt idx="879">
                  <c:v>698.03</c:v>
                </c:pt>
                <c:pt idx="882">
                  <c:v>241.6</c:v>
                </c:pt>
                <c:pt idx="885">
                  <c:v>1136.75</c:v>
                </c:pt>
                <c:pt idx="888">
                  <c:v>688.71</c:v>
                </c:pt>
                <c:pt idx="891">
                  <c:v>1577.52</c:v>
                </c:pt>
                <c:pt idx="894">
                  <c:v>2440.34</c:v>
                </c:pt>
                <c:pt idx="897">
                  <c:v>1317.23</c:v>
                </c:pt>
                <c:pt idx="900">
                  <c:v>1308.75</c:v>
                </c:pt>
                <c:pt idx="903">
                  <c:v>2423.5</c:v>
                </c:pt>
                <c:pt idx="906">
                  <c:v>2631.25</c:v>
                </c:pt>
                <c:pt idx="909">
                  <c:v>4558.42</c:v>
                </c:pt>
                <c:pt idx="912">
                  <c:v>4681.55</c:v>
                </c:pt>
                <c:pt idx="915">
                  <c:v>3656.12</c:v>
                </c:pt>
                <c:pt idx="918">
                  <c:v>3408.07</c:v>
                </c:pt>
                <c:pt idx="921">
                  <c:v>4751.6000000000004</c:v>
                </c:pt>
                <c:pt idx="924">
                  <c:v>3915.66</c:v>
                </c:pt>
                <c:pt idx="927">
                  <c:v>5213.6000000000004</c:v>
                </c:pt>
                <c:pt idx="930">
                  <c:v>1635.99</c:v>
                </c:pt>
                <c:pt idx="933">
                  <c:v>1366.2</c:v>
                </c:pt>
                <c:pt idx="936">
                  <c:v>316.87</c:v>
                </c:pt>
                <c:pt idx="939">
                  <c:v>1551.81</c:v>
                </c:pt>
                <c:pt idx="942">
                  <c:v>2154.14</c:v>
                </c:pt>
                <c:pt idx="945">
                  <c:v>881.72</c:v>
                </c:pt>
                <c:pt idx="948">
                  <c:v>684.02</c:v>
                </c:pt>
                <c:pt idx="951">
                  <c:v>385</c:v>
                </c:pt>
                <c:pt idx="954">
                  <c:v>610.54</c:v>
                </c:pt>
                <c:pt idx="957">
                  <c:v>327.77</c:v>
                </c:pt>
                <c:pt idx="960">
                  <c:v>343.53</c:v>
                </c:pt>
                <c:pt idx="963">
                  <c:v>157.13999999999999</c:v>
                </c:pt>
                <c:pt idx="966">
                  <c:v>292.82</c:v>
                </c:pt>
                <c:pt idx="969">
                  <c:v>194.81</c:v>
                </c:pt>
                <c:pt idx="972">
                  <c:v>826.69</c:v>
                </c:pt>
                <c:pt idx="975">
                  <c:v>63.760000000000012</c:v>
                </c:pt>
                <c:pt idx="978">
                  <c:v>568.72</c:v>
                </c:pt>
                <c:pt idx="981">
                  <c:v>204.31</c:v>
                </c:pt>
                <c:pt idx="984">
                  <c:v>568.49</c:v>
                </c:pt>
                <c:pt idx="987">
                  <c:v>411.4899999999999</c:v>
                </c:pt>
                <c:pt idx="990">
                  <c:v>2045.52</c:v>
                </c:pt>
                <c:pt idx="993">
                  <c:v>479.08</c:v>
                </c:pt>
                <c:pt idx="996">
                  <c:v>447.33</c:v>
                </c:pt>
                <c:pt idx="999">
                  <c:v>771.98</c:v>
                </c:pt>
                <c:pt idx="1002">
                  <c:v>408.90999999999991</c:v>
                </c:pt>
                <c:pt idx="1005">
                  <c:v>775.79000000000019</c:v>
                </c:pt>
                <c:pt idx="1008">
                  <c:v>471.32</c:v>
                </c:pt>
                <c:pt idx="1011">
                  <c:v>263.81</c:v>
                </c:pt>
                <c:pt idx="1014">
                  <c:v>376.39</c:v>
                </c:pt>
                <c:pt idx="1017">
                  <c:v>244.78</c:v>
                </c:pt>
                <c:pt idx="1020">
                  <c:v>410.90999999999991</c:v>
                </c:pt>
                <c:pt idx="1023">
                  <c:v>234.54</c:v>
                </c:pt>
                <c:pt idx="1026">
                  <c:v>55.14</c:v>
                </c:pt>
                <c:pt idx="1029">
                  <c:v>50.98</c:v>
                </c:pt>
                <c:pt idx="1032">
                  <c:v>175.26999999999998</c:v>
                </c:pt>
                <c:pt idx="1035">
                  <c:v>447.87</c:v>
                </c:pt>
                <c:pt idx="1038">
                  <c:v>278.36</c:v>
                </c:pt>
                <c:pt idx="1041">
                  <c:v>258.22000000000003</c:v>
                </c:pt>
                <c:pt idx="1044">
                  <c:v>394.66</c:v>
                </c:pt>
                <c:pt idx="1047">
                  <c:v>728.93999999999983</c:v>
                </c:pt>
                <c:pt idx="1050">
                  <c:v>451.92999999999989</c:v>
                </c:pt>
                <c:pt idx="1053">
                  <c:v>1426.8</c:v>
                </c:pt>
                <c:pt idx="1056">
                  <c:v>735.45999999999981</c:v>
                </c:pt>
                <c:pt idx="1059">
                  <c:v>1122.6699999999998</c:v>
                </c:pt>
                <c:pt idx="1062">
                  <c:v>191.51</c:v>
                </c:pt>
                <c:pt idx="1065">
                  <c:v>180.86</c:v>
                </c:pt>
                <c:pt idx="1068">
                  <c:v>704.18000000000018</c:v>
                </c:pt>
                <c:pt idx="1071">
                  <c:v>862.54</c:v>
                </c:pt>
                <c:pt idx="1074">
                  <c:v>833.26</c:v>
                </c:pt>
                <c:pt idx="1077">
                  <c:v>499.68</c:v>
                </c:pt>
                <c:pt idx="1080">
                  <c:v>408.6400000000001</c:v>
                </c:pt>
                <c:pt idx="1083">
                  <c:v>588.72</c:v>
                </c:pt>
                <c:pt idx="1086">
                  <c:v>991.54</c:v>
                </c:pt>
                <c:pt idx="1089">
                  <c:v>590.24</c:v>
                </c:pt>
                <c:pt idx="1092">
                  <c:v>755.03</c:v>
                </c:pt>
                <c:pt idx="1095">
                  <c:v>1596.22</c:v>
                </c:pt>
                <c:pt idx="1098">
                  <c:v>945.77000000000021</c:v>
                </c:pt>
                <c:pt idx="1101">
                  <c:v>683.8499999999998</c:v>
                </c:pt>
                <c:pt idx="1104">
                  <c:v>523.98</c:v>
                </c:pt>
                <c:pt idx="1107">
                  <c:v>913.74</c:v>
                </c:pt>
                <c:pt idx="1110">
                  <c:v>560.44999999999982</c:v>
                </c:pt>
                <c:pt idx="1113">
                  <c:v>1361.1899999999998</c:v>
                </c:pt>
                <c:pt idx="1116">
                  <c:v>356.95</c:v>
                </c:pt>
                <c:pt idx="1119">
                  <c:v>233.70999999999998</c:v>
                </c:pt>
                <c:pt idx="1122">
                  <c:v>1038.3599999999999</c:v>
                </c:pt>
                <c:pt idx="1125">
                  <c:v>556.94999999999982</c:v>
                </c:pt>
                <c:pt idx="1128">
                  <c:v>1348.48</c:v>
                </c:pt>
                <c:pt idx="1131">
                  <c:v>903.74</c:v>
                </c:pt>
                <c:pt idx="1134">
                  <c:v>1498.46</c:v>
                </c:pt>
                <c:pt idx="1137">
                  <c:v>1849.8899999999999</c:v>
                </c:pt>
                <c:pt idx="1140">
                  <c:v>1601.09</c:v>
                </c:pt>
                <c:pt idx="1143">
                  <c:v>2382.94</c:v>
                </c:pt>
                <c:pt idx="1146">
                  <c:v>2078.29</c:v>
                </c:pt>
                <c:pt idx="1149">
                  <c:v>2075.09</c:v>
                </c:pt>
                <c:pt idx="1152">
                  <c:v>1903.77</c:v>
                </c:pt>
                <c:pt idx="1155">
                  <c:v>3013.3</c:v>
                </c:pt>
                <c:pt idx="1158">
                  <c:v>2581.0500000000002</c:v>
                </c:pt>
                <c:pt idx="1161">
                  <c:v>2318.06</c:v>
                </c:pt>
                <c:pt idx="1164">
                  <c:v>3459.25</c:v>
                </c:pt>
                <c:pt idx="1167">
                  <c:v>4238.5200000000004</c:v>
                </c:pt>
                <c:pt idx="1170">
                  <c:v>4623.42</c:v>
                </c:pt>
                <c:pt idx="1173">
                  <c:v>4095.15</c:v>
                </c:pt>
                <c:pt idx="1176">
                  <c:v>4738.17</c:v>
                </c:pt>
                <c:pt idx="1179">
                  <c:v>8123.78</c:v>
                </c:pt>
                <c:pt idx="1182">
                  <c:v>6921.54</c:v>
                </c:pt>
                <c:pt idx="1185">
                  <c:v>5332.2</c:v>
                </c:pt>
                <c:pt idx="1188">
                  <c:v>5645.35</c:v>
                </c:pt>
                <c:pt idx="1191">
                  <c:v>8306.82</c:v>
                </c:pt>
                <c:pt idx="1194">
                  <c:v>9663.52</c:v>
                </c:pt>
                <c:pt idx="1197">
                  <c:v>7549.87</c:v>
                </c:pt>
                <c:pt idx="1200">
                  <c:v>5531.23</c:v>
                </c:pt>
                <c:pt idx="1203">
                  <c:v>6816.6200000000017</c:v>
                </c:pt>
                <c:pt idx="1206">
                  <c:v>8452.01</c:v>
                </c:pt>
                <c:pt idx="1209">
                  <c:v>7870.07</c:v>
                </c:pt>
                <c:pt idx="1212">
                  <c:v>8620.2400000000034</c:v>
                </c:pt>
                <c:pt idx="1215">
                  <c:v>9471.09</c:v>
                </c:pt>
                <c:pt idx="1218">
                  <c:v>9893.2400000000034</c:v>
                </c:pt>
                <c:pt idx="1221">
                  <c:v>10138.799999999996</c:v>
                </c:pt>
                <c:pt idx="1224">
                  <c:v>7175.57</c:v>
                </c:pt>
                <c:pt idx="1227">
                  <c:v>5456.24</c:v>
                </c:pt>
                <c:pt idx="1230">
                  <c:v>5674.51</c:v>
                </c:pt>
                <c:pt idx="1233">
                  <c:v>9258.09</c:v>
                </c:pt>
                <c:pt idx="1236">
                  <c:v>9161.9699999999921</c:v>
                </c:pt>
                <c:pt idx="1239">
                  <c:v>10777.7</c:v>
                </c:pt>
                <c:pt idx="1242">
                  <c:v>10111.5</c:v>
                </c:pt>
                <c:pt idx="1245">
                  <c:v>5412.72</c:v>
                </c:pt>
                <c:pt idx="1248">
                  <c:v>7875.83</c:v>
                </c:pt>
                <c:pt idx="1251">
                  <c:v>7625.13</c:v>
                </c:pt>
                <c:pt idx="1254">
                  <c:v>7712.21</c:v>
                </c:pt>
                <c:pt idx="1257">
                  <c:v>7562.9699999999993</c:v>
                </c:pt>
                <c:pt idx="1260">
                  <c:v>11677.4</c:v>
                </c:pt>
                <c:pt idx="1263">
                  <c:v>9436.8799999999919</c:v>
                </c:pt>
                <c:pt idx="1266">
                  <c:v>12134.2</c:v>
                </c:pt>
                <c:pt idx="1269">
                  <c:v>5382.1</c:v>
                </c:pt>
                <c:pt idx="1272">
                  <c:v>3438.3300000000008</c:v>
                </c:pt>
                <c:pt idx="1275">
                  <c:v>12725.8</c:v>
                </c:pt>
                <c:pt idx="1278">
                  <c:v>8762.8799999999919</c:v>
                </c:pt>
                <c:pt idx="1281">
                  <c:v>4717.33</c:v>
                </c:pt>
                <c:pt idx="1284">
                  <c:v>8476.84</c:v>
                </c:pt>
                <c:pt idx="1287">
                  <c:v>17049</c:v>
                </c:pt>
                <c:pt idx="1290">
                  <c:v>11520.1</c:v>
                </c:pt>
                <c:pt idx="1293">
                  <c:v>4562.07</c:v>
                </c:pt>
                <c:pt idx="1296">
                  <c:v>4289.1900000000014</c:v>
                </c:pt>
                <c:pt idx="1299">
                  <c:v>4049.4300000000007</c:v>
                </c:pt>
                <c:pt idx="1302">
                  <c:v>2864.66</c:v>
                </c:pt>
                <c:pt idx="1305">
                  <c:v>4068.11</c:v>
                </c:pt>
                <c:pt idx="1308">
                  <c:v>3927.94</c:v>
                </c:pt>
                <c:pt idx="1311">
                  <c:v>4447.1200000000017</c:v>
                </c:pt>
                <c:pt idx="1314">
                  <c:v>4862.08</c:v>
                </c:pt>
                <c:pt idx="1317">
                  <c:v>3228.9100000000008</c:v>
                </c:pt>
                <c:pt idx="1320">
                  <c:v>4922.6100000000024</c:v>
                </c:pt>
                <c:pt idx="1323">
                  <c:v>4371.54</c:v>
                </c:pt>
                <c:pt idx="1326">
                  <c:v>4472.55</c:v>
                </c:pt>
                <c:pt idx="1329">
                  <c:v>3565.74</c:v>
                </c:pt>
                <c:pt idx="1332">
                  <c:v>3126.2599999999998</c:v>
                </c:pt>
                <c:pt idx="1335">
                  <c:v>3398.38</c:v>
                </c:pt>
                <c:pt idx="1338">
                  <c:v>2633.21</c:v>
                </c:pt>
                <c:pt idx="1341">
                  <c:v>4739.5</c:v>
                </c:pt>
                <c:pt idx="1344">
                  <c:v>3637.48</c:v>
                </c:pt>
                <c:pt idx="1347">
                  <c:v>3177.12</c:v>
                </c:pt>
                <c:pt idx="1350">
                  <c:v>2557.4100000000008</c:v>
                </c:pt>
                <c:pt idx="1353">
                  <c:v>3954.59</c:v>
                </c:pt>
                <c:pt idx="1356">
                  <c:v>4741.3100000000004</c:v>
                </c:pt>
                <c:pt idx="1359">
                  <c:v>3793.8900000000008</c:v>
                </c:pt>
                <c:pt idx="1362">
                  <c:v>3512.01</c:v>
                </c:pt>
                <c:pt idx="1365">
                  <c:v>4018.13</c:v>
                </c:pt>
                <c:pt idx="1368">
                  <c:v>4215.1900000000014</c:v>
                </c:pt>
                <c:pt idx="1371">
                  <c:v>3386.3900000000008</c:v>
                </c:pt>
                <c:pt idx="1374">
                  <c:v>4628.09</c:v>
                </c:pt>
                <c:pt idx="1377">
                  <c:v>3584.04</c:v>
                </c:pt>
                <c:pt idx="1380">
                  <c:v>3864.07</c:v>
                </c:pt>
                <c:pt idx="1383">
                  <c:v>3067.6</c:v>
                </c:pt>
                <c:pt idx="1386">
                  <c:v>3705.38</c:v>
                </c:pt>
                <c:pt idx="1389">
                  <c:v>4492.6500000000015</c:v>
                </c:pt>
                <c:pt idx="1392">
                  <c:v>4916.03</c:v>
                </c:pt>
                <c:pt idx="1395">
                  <c:v>3230.65</c:v>
                </c:pt>
                <c:pt idx="1398">
                  <c:v>4014.4900000000002</c:v>
                </c:pt>
                <c:pt idx="1401">
                  <c:v>2897.11</c:v>
                </c:pt>
                <c:pt idx="1404">
                  <c:v>5590.68</c:v>
                </c:pt>
                <c:pt idx="1407">
                  <c:v>3469.25</c:v>
                </c:pt>
                <c:pt idx="1410">
                  <c:v>3787</c:v>
                </c:pt>
                <c:pt idx="1413">
                  <c:v>2817.9500000000007</c:v>
                </c:pt>
                <c:pt idx="1416">
                  <c:v>2506.9</c:v>
                </c:pt>
                <c:pt idx="1419">
                  <c:v>2268.27</c:v>
                </c:pt>
                <c:pt idx="1422">
                  <c:v>2757.74</c:v>
                </c:pt>
                <c:pt idx="1425">
                  <c:v>4754.9699999999993</c:v>
                </c:pt>
                <c:pt idx="1428">
                  <c:v>3224.2599999999998</c:v>
                </c:pt>
                <c:pt idx="1431">
                  <c:v>3410.05</c:v>
                </c:pt>
                <c:pt idx="1434">
                  <c:v>3915.48</c:v>
                </c:pt>
                <c:pt idx="1437">
                  <c:v>2699.05</c:v>
                </c:pt>
                <c:pt idx="1440">
                  <c:v>5237.07</c:v>
                </c:pt>
                <c:pt idx="1443">
                  <c:v>3971.9700000000007</c:v>
                </c:pt>
                <c:pt idx="1446">
                  <c:v>2046.32</c:v>
                </c:pt>
                <c:pt idx="1449">
                  <c:v>2118.7399999999998</c:v>
                </c:pt>
                <c:pt idx="1452">
                  <c:v>3307.7599999999998</c:v>
                </c:pt>
                <c:pt idx="1455">
                  <c:v>5125.08</c:v>
                </c:pt>
                <c:pt idx="1458">
                  <c:v>3628.3500000000008</c:v>
                </c:pt>
                <c:pt idx="1461">
                  <c:v>4567.09</c:v>
                </c:pt>
                <c:pt idx="1464">
                  <c:v>4507.26</c:v>
                </c:pt>
                <c:pt idx="1467">
                  <c:v>4384.33</c:v>
                </c:pt>
                <c:pt idx="1470">
                  <c:v>4159.59</c:v>
                </c:pt>
                <c:pt idx="1473">
                  <c:v>3137.9900000000002</c:v>
                </c:pt>
                <c:pt idx="1476">
                  <c:v>4477.2</c:v>
                </c:pt>
                <c:pt idx="1479">
                  <c:v>3855.12</c:v>
                </c:pt>
                <c:pt idx="1482">
                  <c:v>4326.8200000000015</c:v>
                </c:pt>
                <c:pt idx="1485">
                  <c:v>4964.6900000000014</c:v>
                </c:pt>
                <c:pt idx="1488">
                  <c:v>2376.7599999999998</c:v>
                </c:pt>
                <c:pt idx="1491">
                  <c:v>4344.9800000000005</c:v>
                </c:pt>
                <c:pt idx="1494">
                  <c:v>5610.67</c:v>
                </c:pt>
                <c:pt idx="1497">
                  <c:v>4747.8</c:v>
                </c:pt>
                <c:pt idx="1500">
                  <c:v>4522.99</c:v>
                </c:pt>
                <c:pt idx="1503">
                  <c:v>4195.2</c:v>
                </c:pt>
                <c:pt idx="1506">
                  <c:v>5053.08</c:v>
                </c:pt>
                <c:pt idx="1509">
                  <c:v>3056.72</c:v>
                </c:pt>
                <c:pt idx="1512">
                  <c:v>5135.96</c:v>
                </c:pt>
                <c:pt idx="1515">
                  <c:v>4943.53</c:v>
                </c:pt>
                <c:pt idx="1518">
                  <c:v>3375.4300000000007</c:v>
                </c:pt>
                <c:pt idx="1521">
                  <c:v>4710.43</c:v>
                </c:pt>
                <c:pt idx="1524">
                  <c:v>4959.59</c:v>
                </c:pt>
                <c:pt idx="1527">
                  <c:v>4654.83</c:v>
                </c:pt>
                <c:pt idx="1530">
                  <c:v>6965</c:v>
                </c:pt>
                <c:pt idx="1533">
                  <c:v>4248.1400000000003</c:v>
                </c:pt>
                <c:pt idx="1536">
                  <c:v>3712.14</c:v>
                </c:pt>
                <c:pt idx="1539">
                  <c:v>5404.44</c:v>
                </c:pt>
                <c:pt idx="1542">
                  <c:v>5277.6900000000014</c:v>
                </c:pt>
                <c:pt idx="1545">
                  <c:v>5433.29</c:v>
                </c:pt>
                <c:pt idx="1548">
                  <c:v>6274.33</c:v>
                </c:pt>
                <c:pt idx="1551">
                  <c:v>5295.01</c:v>
                </c:pt>
                <c:pt idx="1554">
                  <c:v>5725.51</c:v>
                </c:pt>
                <c:pt idx="1557">
                  <c:v>6211.43</c:v>
                </c:pt>
                <c:pt idx="1560">
                  <c:v>6945.22</c:v>
                </c:pt>
                <c:pt idx="1563">
                  <c:v>6313.6</c:v>
                </c:pt>
                <c:pt idx="1566">
                  <c:v>6338.07</c:v>
                </c:pt>
                <c:pt idx="1569">
                  <c:v>4226.46</c:v>
                </c:pt>
                <c:pt idx="1572">
                  <c:v>4273.6200000000017</c:v>
                </c:pt>
                <c:pt idx="1575">
                  <c:v>6696.76</c:v>
                </c:pt>
                <c:pt idx="1578">
                  <c:v>4153.05</c:v>
                </c:pt>
                <c:pt idx="1581">
                  <c:v>6408.03</c:v>
                </c:pt>
                <c:pt idx="1584">
                  <c:v>5421.8</c:v>
                </c:pt>
                <c:pt idx="1587">
                  <c:v>6771.07</c:v>
                </c:pt>
                <c:pt idx="1590">
                  <c:v>7449.44</c:v>
                </c:pt>
                <c:pt idx="1593">
                  <c:v>4997.34</c:v>
                </c:pt>
                <c:pt idx="1596">
                  <c:v>7395.37</c:v>
                </c:pt>
                <c:pt idx="1599">
                  <c:v>6782.4699999999993</c:v>
                </c:pt>
                <c:pt idx="1602">
                  <c:v>6760.14</c:v>
                </c:pt>
                <c:pt idx="1605">
                  <c:v>12629.5</c:v>
                </c:pt>
                <c:pt idx="1608">
                  <c:v>9069.7199999999957</c:v>
                </c:pt>
                <c:pt idx="1611">
                  <c:v>5691.63</c:v>
                </c:pt>
                <c:pt idx="1614">
                  <c:v>4965.2300000000005</c:v>
                </c:pt>
                <c:pt idx="1617">
                  <c:v>4728.41</c:v>
                </c:pt>
                <c:pt idx="1620">
                  <c:v>6073.24</c:v>
                </c:pt>
                <c:pt idx="1623">
                  <c:v>7156.37</c:v>
                </c:pt>
                <c:pt idx="1626">
                  <c:v>5824.3600000000015</c:v>
                </c:pt>
                <c:pt idx="1629">
                  <c:v>7311.42</c:v>
                </c:pt>
                <c:pt idx="1632">
                  <c:v>10151.4</c:v>
                </c:pt>
                <c:pt idx="1635">
                  <c:v>5797.91</c:v>
                </c:pt>
                <c:pt idx="1638">
                  <c:v>5571.57</c:v>
                </c:pt>
                <c:pt idx="1641">
                  <c:v>7370.41</c:v>
                </c:pt>
                <c:pt idx="1644">
                  <c:v>7015.05</c:v>
                </c:pt>
                <c:pt idx="1647">
                  <c:v>8748.7000000000007</c:v>
                </c:pt>
                <c:pt idx="1650">
                  <c:v>7410.14</c:v>
                </c:pt>
                <c:pt idx="1653">
                  <c:v>8198.2800000000007</c:v>
                </c:pt>
                <c:pt idx="1656">
                  <c:v>8181.4699999999993</c:v>
                </c:pt>
                <c:pt idx="1659">
                  <c:v>6260.5</c:v>
                </c:pt>
                <c:pt idx="1662">
                  <c:v>7423.6500000000015</c:v>
                </c:pt>
                <c:pt idx="1665">
                  <c:v>5518.6600000000017</c:v>
                </c:pt>
                <c:pt idx="1668">
                  <c:v>5396.73</c:v>
                </c:pt>
                <c:pt idx="1671">
                  <c:v>6992.89</c:v>
                </c:pt>
                <c:pt idx="1674">
                  <c:v>6665.55</c:v>
                </c:pt>
                <c:pt idx="1677">
                  <c:v>4177.17</c:v>
                </c:pt>
                <c:pt idx="1680">
                  <c:v>7156.63</c:v>
                </c:pt>
                <c:pt idx="1683">
                  <c:v>8483.67</c:v>
                </c:pt>
                <c:pt idx="1686">
                  <c:v>6674.84</c:v>
                </c:pt>
                <c:pt idx="1689">
                  <c:v>8605.98</c:v>
                </c:pt>
                <c:pt idx="1692">
                  <c:v>6878.54</c:v>
                </c:pt>
                <c:pt idx="1695">
                  <c:v>6667.04</c:v>
                </c:pt>
                <c:pt idx="1698">
                  <c:v>6186.21</c:v>
                </c:pt>
                <c:pt idx="1701">
                  <c:v>9283.7400000000034</c:v>
                </c:pt>
                <c:pt idx="1704">
                  <c:v>6377.3200000000015</c:v>
                </c:pt>
                <c:pt idx="1707">
                  <c:v>6940.3200000000015</c:v>
                </c:pt>
                <c:pt idx="1710">
                  <c:v>7726.45</c:v>
                </c:pt>
                <c:pt idx="1713">
                  <c:v>3997.15</c:v>
                </c:pt>
                <c:pt idx="1716">
                  <c:v>4724.99</c:v>
                </c:pt>
                <c:pt idx="1719">
                  <c:v>8028.1200000000017</c:v>
                </c:pt>
                <c:pt idx="1722">
                  <c:v>5242.25</c:v>
                </c:pt>
                <c:pt idx="1725">
                  <c:v>7008.23</c:v>
                </c:pt>
                <c:pt idx="1728">
                  <c:v>6981.26</c:v>
                </c:pt>
                <c:pt idx="1731">
                  <c:v>6964.39</c:v>
                </c:pt>
                <c:pt idx="1734">
                  <c:v>8938.3699999999953</c:v>
                </c:pt>
                <c:pt idx="1737">
                  <c:v>7328.75</c:v>
                </c:pt>
                <c:pt idx="1740">
                  <c:v>6696.84</c:v>
                </c:pt>
                <c:pt idx="1743">
                  <c:v>6221.46</c:v>
                </c:pt>
                <c:pt idx="1746">
                  <c:v>4729.18</c:v>
                </c:pt>
                <c:pt idx="1749">
                  <c:v>5806.22</c:v>
                </c:pt>
                <c:pt idx="1752">
                  <c:v>6108.8</c:v>
                </c:pt>
                <c:pt idx="1755">
                  <c:v>6326.6100000000015</c:v>
                </c:pt>
                <c:pt idx="1758">
                  <c:v>5189.41</c:v>
                </c:pt>
                <c:pt idx="1761">
                  <c:v>4945.13</c:v>
                </c:pt>
                <c:pt idx="1764">
                  <c:v>5009.75</c:v>
                </c:pt>
                <c:pt idx="1767">
                  <c:v>5927.07</c:v>
                </c:pt>
                <c:pt idx="1770">
                  <c:v>6081.88</c:v>
                </c:pt>
                <c:pt idx="1773">
                  <c:v>5328.74</c:v>
                </c:pt>
                <c:pt idx="1776">
                  <c:v>6239.9</c:v>
                </c:pt>
                <c:pt idx="1779">
                  <c:v>5629.4699999999993</c:v>
                </c:pt>
                <c:pt idx="1782">
                  <c:v>6973.21</c:v>
                </c:pt>
                <c:pt idx="1785">
                  <c:v>6725.5</c:v>
                </c:pt>
                <c:pt idx="1788">
                  <c:v>5025.58</c:v>
                </c:pt>
                <c:pt idx="1791">
                  <c:v>6072.35</c:v>
                </c:pt>
                <c:pt idx="1794">
                  <c:v>6473.75</c:v>
                </c:pt>
                <c:pt idx="1797">
                  <c:v>9371.2099999999955</c:v>
                </c:pt>
                <c:pt idx="1800">
                  <c:v>7512.38</c:v>
                </c:pt>
                <c:pt idx="1803">
                  <c:v>7466.78</c:v>
                </c:pt>
                <c:pt idx="1806">
                  <c:v>10852.7</c:v>
                </c:pt>
                <c:pt idx="1809">
                  <c:v>8151.29</c:v>
                </c:pt>
                <c:pt idx="1812">
                  <c:v>6408.88</c:v>
                </c:pt>
                <c:pt idx="1815">
                  <c:v>5429.33</c:v>
                </c:pt>
                <c:pt idx="1818">
                  <c:v>7328.74</c:v>
                </c:pt>
                <c:pt idx="1821">
                  <c:v>7351.58</c:v>
                </c:pt>
                <c:pt idx="1824">
                  <c:v>6999.1600000000017</c:v>
                </c:pt>
                <c:pt idx="1827">
                  <c:v>6968.1500000000015</c:v>
                </c:pt>
                <c:pt idx="1830">
                  <c:v>6910.08</c:v>
                </c:pt>
                <c:pt idx="1833">
                  <c:v>5327.3200000000015</c:v>
                </c:pt>
                <c:pt idx="1836">
                  <c:v>6638.1600000000017</c:v>
                </c:pt>
                <c:pt idx="1839">
                  <c:v>6604.92</c:v>
                </c:pt>
                <c:pt idx="1842">
                  <c:v>5885.95</c:v>
                </c:pt>
                <c:pt idx="1845">
                  <c:v>5968.26</c:v>
                </c:pt>
                <c:pt idx="1848">
                  <c:v>7558.02</c:v>
                </c:pt>
                <c:pt idx="1851">
                  <c:v>7270.68</c:v>
                </c:pt>
                <c:pt idx="1854">
                  <c:v>8678.4</c:v>
                </c:pt>
                <c:pt idx="1857">
                  <c:v>5608.76</c:v>
                </c:pt>
                <c:pt idx="1860">
                  <c:v>6847.91</c:v>
                </c:pt>
                <c:pt idx="1863">
                  <c:v>5285.33</c:v>
                </c:pt>
                <c:pt idx="1866">
                  <c:v>6437.42</c:v>
                </c:pt>
                <c:pt idx="1869">
                  <c:v>5544.24</c:v>
                </c:pt>
                <c:pt idx="1872">
                  <c:v>4840.7</c:v>
                </c:pt>
                <c:pt idx="1875">
                  <c:v>5365.35</c:v>
                </c:pt>
                <c:pt idx="1878">
                  <c:v>6056.67</c:v>
                </c:pt>
                <c:pt idx="1881">
                  <c:v>7642.64</c:v>
                </c:pt>
                <c:pt idx="1884">
                  <c:v>7712.9699999999993</c:v>
                </c:pt>
                <c:pt idx="1887">
                  <c:v>5811.55</c:v>
                </c:pt>
                <c:pt idx="1890">
                  <c:v>4745.25</c:v>
                </c:pt>
                <c:pt idx="1893">
                  <c:v>7608.37</c:v>
                </c:pt>
                <c:pt idx="1896">
                  <c:v>5408.41</c:v>
                </c:pt>
                <c:pt idx="1899">
                  <c:v>4825.9000000000005</c:v>
                </c:pt>
                <c:pt idx="1902">
                  <c:v>5560.6600000000017</c:v>
                </c:pt>
                <c:pt idx="1905">
                  <c:v>4871.75</c:v>
                </c:pt>
                <c:pt idx="1908">
                  <c:v>5700.56</c:v>
                </c:pt>
                <c:pt idx="1911">
                  <c:v>5226.38</c:v>
                </c:pt>
                <c:pt idx="1914">
                  <c:v>5453.1</c:v>
                </c:pt>
                <c:pt idx="1917">
                  <c:v>9003.31</c:v>
                </c:pt>
                <c:pt idx="1920">
                  <c:v>7015.81</c:v>
                </c:pt>
                <c:pt idx="1923">
                  <c:v>5611.46</c:v>
                </c:pt>
                <c:pt idx="1926">
                  <c:v>5144.8500000000004</c:v>
                </c:pt>
                <c:pt idx="1929">
                  <c:v>5106.76</c:v>
                </c:pt>
                <c:pt idx="1932">
                  <c:v>5665.52</c:v>
                </c:pt>
                <c:pt idx="1935">
                  <c:v>5011.95</c:v>
                </c:pt>
                <c:pt idx="1938">
                  <c:v>7605.17</c:v>
                </c:pt>
                <c:pt idx="1941">
                  <c:v>6798.81</c:v>
                </c:pt>
                <c:pt idx="1944">
                  <c:v>7873.8600000000015</c:v>
                </c:pt>
                <c:pt idx="1947">
                  <c:v>4854.09</c:v>
                </c:pt>
                <c:pt idx="1950">
                  <c:v>4168.3</c:v>
                </c:pt>
                <c:pt idx="1953">
                  <c:v>8259.52</c:v>
                </c:pt>
                <c:pt idx="1956">
                  <c:v>5130.3500000000004</c:v>
                </c:pt>
                <c:pt idx="1959">
                  <c:v>4366.18</c:v>
                </c:pt>
                <c:pt idx="1962">
                  <c:v>5464.4699999999993</c:v>
                </c:pt>
                <c:pt idx="1965">
                  <c:v>5964.04</c:v>
                </c:pt>
                <c:pt idx="1968">
                  <c:v>5734.55</c:v>
                </c:pt>
                <c:pt idx="1971">
                  <c:v>5032.6600000000017</c:v>
                </c:pt>
                <c:pt idx="1974">
                  <c:v>3597.66</c:v>
                </c:pt>
                <c:pt idx="1977">
                  <c:v>4435.83</c:v>
                </c:pt>
                <c:pt idx="1980">
                  <c:v>4552</c:v>
                </c:pt>
                <c:pt idx="1983">
                  <c:v>3888.3500000000008</c:v>
                </c:pt>
                <c:pt idx="1986">
                  <c:v>4533.75</c:v>
                </c:pt>
                <c:pt idx="1989">
                  <c:v>6684.81</c:v>
                </c:pt>
                <c:pt idx="1992">
                  <c:v>6788.05</c:v>
                </c:pt>
                <c:pt idx="1995">
                  <c:v>3582.79</c:v>
                </c:pt>
                <c:pt idx="1998">
                  <c:v>6178.22</c:v>
                </c:pt>
                <c:pt idx="2001">
                  <c:v>6286.18</c:v>
                </c:pt>
                <c:pt idx="2004">
                  <c:v>4930.99</c:v>
                </c:pt>
                <c:pt idx="2007">
                  <c:v>4278.8900000000003</c:v>
                </c:pt>
                <c:pt idx="2010">
                  <c:v>6739.1600000000017</c:v>
                </c:pt>
                <c:pt idx="2013">
                  <c:v>7452.91</c:v>
                </c:pt>
                <c:pt idx="2016">
                  <c:v>2884.53</c:v>
                </c:pt>
                <c:pt idx="2019">
                  <c:v>5458.8200000000015</c:v>
                </c:pt>
                <c:pt idx="2022">
                  <c:v>5696.7</c:v>
                </c:pt>
                <c:pt idx="2025">
                  <c:v>5062.8100000000004</c:v>
                </c:pt>
                <c:pt idx="2028">
                  <c:v>5685.4699999999993</c:v>
                </c:pt>
                <c:pt idx="2031">
                  <c:v>7000.79</c:v>
                </c:pt>
                <c:pt idx="2034">
                  <c:v>6873.37</c:v>
                </c:pt>
                <c:pt idx="2037">
                  <c:v>3943.11</c:v>
                </c:pt>
                <c:pt idx="2040">
                  <c:v>6512.13</c:v>
                </c:pt>
                <c:pt idx="2043">
                  <c:v>7735.52</c:v>
                </c:pt>
                <c:pt idx="2046">
                  <c:v>4414.7</c:v>
                </c:pt>
                <c:pt idx="2049">
                  <c:v>4434.6900000000014</c:v>
                </c:pt>
                <c:pt idx="2052">
                  <c:v>8422.83</c:v>
                </c:pt>
                <c:pt idx="2055">
                  <c:v>7223.48</c:v>
                </c:pt>
                <c:pt idx="2058">
                  <c:v>4138.8200000000015</c:v>
                </c:pt>
                <c:pt idx="2061">
                  <c:v>5445.44</c:v>
                </c:pt>
                <c:pt idx="2064">
                  <c:v>5112.08</c:v>
                </c:pt>
                <c:pt idx="2067">
                  <c:v>5030.4000000000005</c:v>
                </c:pt>
                <c:pt idx="2070">
                  <c:v>5286.4</c:v>
                </c:pt>
                <c:pt idx="2073">
                  <c:v>5795.1100000000015</c:v>
                </c:pt>
                <c:pt idx="2076">
                  <c:v>5249.72</c:v>
                </c:pt>
                <c:pt idx="2079">
                  <c:v>4587.8500000000004</c:v>
                </c:pt>
                <c:pt idx="2082">
                  <c:v>5557.9699999999993</c:v>
                </c:pt>
                <c:pt idx="2085">
                  <c:v>4570.1600000000017</c:v>
                </c:pt>
                <c:pt idx="2088">
                  <c:v>4120.9000000000005</c:v>
                </c:pt>
                <c:pt idx="2091">
                  <c:v>5205.93</c:v>
                </c:pt>
                <c:pt idx="2094">
                  <c:v>5621.73</c:v>
                </c:pt>
                <c:pt idx="2097">
                  <c:v>6715.37</c:v>
                </c:pt>
                <c:pt idx="2100">
                  <c:v>5927.53</c:v>
                </c:pt>
                <c:pt idx="2103">
                  <c:v>6409.55</c:v>
                </c:pt>
                <c:pt idx="2106">
                  <c:v>7006.68</c:v>
                </c:pt>
                <c:pt idx="2109">
                  <c:v>7508.98</c:v>
                </c:pt>
                <c:pt idx="2112">
                  <c:v>5842.84</c:v>
                </c:pt>
                <c:pt idx="2115">
                  <c:v>6079.37</c:v>
                </c:pt>
                <c:pt idx="2118">
                  <c:v>6777.89</c:v>
                </c:pt>
                <c:pt idx="2121">
                  <c:v>6006.6</c:v>
                </c:pt>
                <c:pt idx="2124">
                  <c:v>4501.4800000000005</c:v>
                </c:pt>
                <c:pt idx="2127">
                  <c:v>6444.7</c:v>
                </c:pt>
                <c:pt idx="2130">
                  <c:v>7633.63</c:v>
                </c:pt>
                <c:pt idx="2133">
                  <c:v>7850.85</c:v>
                </c:pt>
                <c:pt idx="2136">
                  <c:v>8003.79</c:v>
                </c:pt>
                <c:pt idx="2139">
                  <c:v>4976.1100000000024</c:v>
                </c:pt>
                <c:pt idx="2142">
                  <c:v>4819.29</c:v>
                </c:pt>
                <c:pt idx="2145">
                  <c:v>6863.34</c:v>
                </c:pt>
                <c:pt idx="2148">
                  <c:v>6165.17</c:v>
                </c:pt>
                <c:pt idx="2151">
                  <c:v>6266.41</c:v>
                </c:pt>
                <c:pt idx="2154">
                  <c:v>6928.1200000000017</c:v>
                </c:pt>
                <c:pt idx="2157">
                  <c:v>7804</c:v>
                </c:pt>
                <c:pt idx="2160">
                  <c:v>5086.6200000000017</c:v>
                </c:pt>
                <c:pt idx="2163">
                  <c:v>5142.96</c:v>
                </c:pt>
                <c:pt idx="2166">
                  <c:v>6307.07</c:v>
                </c:pt>
                <c:pt idx="2169">
                  <c:v>5495.96</c:v>
                </c:pt>
                <c:pt idx="2172">
                  <c:v>6651.42</c:v>
                </c:pt>
                <c:pt idx="2175">
                  <c:v>6984.95</c:v>
                </c:pt>
                <c:pt idx="2178">
                  <c:v>6164.13</c:v>
                </c:pt>
                <c:pt idx="2181">
                  <c:v>10273.200000000004</c:v>
                </c:pt>
                <c:pt idx="2184">
                  <c:v>5691.09</c:v>
                </c:pt>
                <c:pt idx="2187">
                  <c:v>7503.99</c:v>
                </c:pt>
                <c:pt idx="2190">
                  <c:v>5219.2700000000013</c:v>
                </c:pt>
                <c:pt idx="2193">
                  <c:v>7378.13</c:v>
                </c:pt>
                <c:pt idx="2196">
                  <c:v>7164.4699999999993</c:v>
                </c:pt>
                <c:pt idx="2199">
                  <c:v>6064.39</c:v>
                </c:pt>
                <c:pt idx="2202">
                  <c:v>7386.03</c:v>
                </c:pt>
                <c:pt idx="2205">
                  <c:v>8634.9</c:v>
                </c:pt>
                <c:pt idx="2208">
                  <c:v>6260.46</c:v>
                </c:pt>
                <c:pt idx="2211">
                  <c:v>6880.52</c:v>
                </c:pt>
                <c:pt idx="2214">
                  <c:v>5738.9</c:v>
                </c:pt>
                <c:pt idx="2217">
                  <c:v>5157.4699999999993</c:v>
                </c:pt>
                <c:pt idx="2220">
                  <c:v>5914.35</c:v>
                </c:pt>
                <c:pt idx="2223">
                  <c:v>6622.7700000000013</c:v>
                </c:pt>
                <c:pt idx="2226">
                  <c:v>7790.46</c:v>
                </c:pt>
                <c:pt idx="2229">
                  <c:v>5742.37</c:v>
                </c:pt>
                <c:pt idx="2232">
                  <c:v>8202.6</c:v>
                </c:pt>
                <c:pt idx="2235">
                  <c:v>5170.0200000000004</c:v>
                </c:pt>
                <c:pt idx="2238">
                  <c:v>6191.52</c:v>
                </c:pt>
                <c:pt idx="2241">
                  <c:v>4997.43</c:v>
                </c:pt>
                <c:pt idx="2244">
                  <c:v>5731.6900000000014</c:v>
                </c:pt>
                <c:pt idx="2247">
                  <c:v>6300.39</c:v>
                </c:pt>
                <c:pt idx="2250">
                  <c:v>6495.57</c:v>
                </c:pt>
                <c:pt idx="2253">
                  <c:v>8049.76</c:v>
                </c:pt>
                <c:pt idx="2256">
                  <c:v>6087.52</c:v>
                </c:pt>
                <c:pt idx="2259">
                  <c:v>9717.1200000000008</c:v>
                </c:pt>
                <c:pt idx="2262">
                  <c:v>4660.1100000000024</c:v>
                </c:pt>
                <c:pt idx="2265">
                  <c:v>5890.13</c:v>
                </c:pt>
                <c:pt idx="2268">
                  <c:v>6399.39</c:v>
                </c:pt>
                <c:pt idx="2271">
                  <c:v>5319.79</c:v>
                </c:pt>
                <c:pt idx="2274">
                  <c:v>4033.4300000000007</c:v>
                </c:pt>
                <c:pt idx="2277">
                  <c:v>6150.01</c:v>
                </c:pt>
                <c:pt idx="2280">
                  <c:v>9522.82</c:v>
                </c:pt>
                <c:pt idx="2283">
                  <c:v>5406.42</c:v>
                </c:pt>
                <c:pt idx="2286">
                  <c:v>9460.9699999999921</c:v>
                </c:pt>
                <c:pt idx="2289">
                  <c:v>6942.43</c:v>
                </c:pt>
                <c:pt idx="2292">
                  <c:v>8304.08</c:v>
                </c:pt>
                <c:pt idx="2295">
                  <c:v>5437.52</c:v>
                </c:pt>
                <c:pt idx="2298">
                  <c:v>4627.0200000000004</c:v>
                </c:pt>
                <c:pt idx="2301">
                  <c:v>5376.44</c:v>
                </c:pt>
                <c:pt idx="2304">
                  <c:v>7414.45</c:v>
                </c:pt>
                <c:pt idx="2307">
                  <c:v>6928.72</c:v>
                </c:pt>
                <c:pt idx="2310">
                  <c:v>6689.55</c:v>
                </c:pt>
                <c:pt idx="2313">
                  <c:v>6269.8600000000015</c:v>
                </c:pt>
                <c:pt idx="2316">
                  <c:v>6885.85</c:v>
                </c:pt>
                <c:pt idx="2319">
                  <c:v>7635.75</c:v>
                </c:pt>
                <c:pt idx="2322">
                  <c:v>6871.49</c:v>
                </c:pt>
                <c:pt idx="2325">
                  <c:v>6330.07</c:v>
                </c:pt>
                <c:pt idx="2328">
                  <c:v>7063.89</c:v>
                </c:pt>
                <c:pt idx="2331">
                  <c:v>8521.98</c:v>
                </c:pt>
                <c:pt idx="2334">
                  <c:v>8084.03</c:v>
                </c:pt>
                <c:pt idx="2337">
                  <c:v>7328.03</c:v>
                </c:pt>
                <c:pt idx="2340">
                  <c:v>5317.13</c:v>
                </c:pt>
                <c:pt idx="2343">
                  <c:v>8527.61</c:v>
                </c:pt>
                <c:pt idx="2346">
                  <c:v>6497.3200000000015</c:v>
                </c:pt>
                <c:pt idx="2349">
                  <c:v>7260.64</c:v>
                </c:pt>
                <c:pt idx="2352">
                  <c:v>6948.14</c:v>
                </c:pt>
                <c:pt idx="2355">
                  <c:v>6946.8200000000015</c:v>
                </c:pt>
                <c:pt idx="2358">
                  <c:v>6414.96</c:v>
                </c:pt>
                <c:pt idx="2361">
                  <c:v>5786.63</c:v>
                </c:pt>
                <c:pt idx="2364">
                  <c:v>8952.5300000000007</c:v>
                </c:pt>
                <c:pt idx="2367">
                  <c:v>7261.17</c:v>
                </c:pt>
                <c:pt idx="2370">
                  <c:v>7645.94</c:v>
                </c:pt>
                <c:pt idx="2373">
                  <c:v>6880.35</c:v>
                </c:pt>
                <c:pt idx="2376">
                  <c:v>7326.99</c:v>
                </c:pt>
                <c:pt idx="2379">
                  <c:v>4564.37</c:v>
                </c:pt>
                <c:pt idx="2382">
                  <c:v>9172.52</c:v>
                </c:pt>
                <c:pt idx="2385">
                  <c:v>6884.02</c:v>
                </c:pt>
                <c:pt idx="2388">
                  <c:v>9379.98</c:v>
                </c:pt>
                <c:pt idx="2391">
                  <c:v>8148.13</c:v>
                </c:pt>
                <c:pt idx="2394">
                  <c:v>6787.91</c:v>
                </c:pt>
                <c:pt idx="2397">
                  <c:v>7684.67</c:v>
                </c:pt>
                <c:pt idx="2400">
                  <c:v>8623.01</c:v>
                </c:pt>
                <c:pt idx="2403">
                  <c:v>8881.7900000000009</c:v>
                </c:pt>
                <c:pt idx="2406">
                  <c:v>8406.11</c:v>
                </c:pt>
                <c:pt idx="2409">
                  <c:v>4690.1400000000003</c:v>
                </c:pt>
                <c:pt idx="2412">
                  <c:v>6933.02</c:v>
                </c:pt>
                <c:pt idx="2415">
                  <c:v>8092.35</c:v>
                </c:pt>
                <c:pt idx="2418">
                  <c:v>7266.09</c:v>
                </c:pt>
                <c:pt idx="2421">
                  <c:v>6573.8600000000015</c:v>
                </c:pt>
                <c:pt idx="2424">
                  <c:v>7174.39</c:v>
                </c:pt>
                <c:pt idx="2427">
                  <c:v>6958.99</c:v>
                </c:pt>
                <c:pt idx="2430">
                  <c:v>6718.52</c:v>
                </c:pt>
                <c:pt idx="2433">
                  <c:v>5763.7</c:v>
                </c:pt>
                <c:pt idx="2436">
                  <c:v>8036.58</c:v>
                </c:pt>
                <c:pt idx="2439">
                  <c:v>5737.8</c:v>
                </c:pt>
                <c:pt idx="2442">
                  <c:v>7778.04</c:v>
                </c:pt>
                <c:pt idx="2445">
                  <c:v>8082.9699999999993</c:v>
                </c:pt>
                <c:pt idx="2448">
                  <c:v>5154.6600000000017</c:v>
                </c:pt>
                <c:pt idx="2451">
                  <c:v>5907.56</c:v>
                </c:pt>
                <c:pt idx="2454">
                  <c:v>4958.22</c:v>
                </c:pt>
                <c:pt idx="2457">
                  <c:v>7333.25</c:v>
                </c:pt>
                <c:pt idx="2460">
                  <c:v>6316.93</c:v>
                </c:pt>
                <c:pt idx="2463">
                  <c:v>5624.6200000000017</c:v>
                </c:pt>
                <c:pt idx="2466">
                  <c:v>7094.09</c:v>
                </c:pt>
                <c:pt idx="2469">
                  <c:v>8469.7900000000009</c:v>
                </c:pt>
                <c:pt idx="2472">
                  <c:v>9067.9</c:v>
                </c:pt>
                <c:pt idx="2475">
                  <c:v>7578.8600000000015</c:v>
                </c:pt>
                <c:pt idx="2478">
                  <c:v>10763</c:v>
                </c:pt>
                <c:pt idx="2481">
                  <c:v>9927.8499999999949</c:v>
                </c:pt>
                <c:pt idx="2484">
                  <c:v>8463.8799999999919</c:v>
                </c:pt>
                <c:pt idx="2487">
                  <c:v>7872.49</c:v>
                </c:pt>
                <c:pt idx="2490">
                  <c:v>7302.6100000000015</c:v>
                </c:pt>
                <c:pt idx="2493">
                  <c:v>6443.2</c:v>
                </c:pt>
                <c:pt idx="2496">
                  <c:v>7830.4</c:v>
                </c:pt>
                <c:pt idx="2499">
                  <c:v>6461.31</c:v>
                </c:pt>
                <c:pt idx="2502">
                  <c:v>7793.03</c:v>
                </c:pt>
                <c:pt idx="2505">
                  <c:v>7339.52</c:v>
                </c:pt>
                <c:pt idx="2508">
                  <c:v>6886.79</c:v>
                </c:pt>
                <c:pt idx="2511">
                  <c:v>5908.79</c:v>
                </c:pt>
                <c:pt idx="2514">
                  <c:v>8793.7000000000007</c:v>
                </c:pt>
                <c:pt idx="2517">
                  <c:v>5780.21</c:v>
                </c:pt>
                <c:pt idx="2520">
                  <c:v>5939.84</c:v>
                </c:pt>
                <c:pt idx="2523">
                  <c:v>7200.1600000000017</c:v>
                </c:pt>
                <c:pt idx="2526">
                  <c:v>13052.3</c:v>
                </c:pt>
                <c:pt idx="2529">
                  <c:v>7942.67</c:v>
                </c:pt>
                <c:pt idx="2532">
                  <c:v>9631.83</c:v>
                </c:pt>
                <c:pt idx="2535">
                  <c:v>5418.4699999999993</c:v>
                </c:pt>
                <c:pt idx="2538">
                  <c:v>6476.21</c:v>
                </c:pt>
                <c:pt idx="2541">
                  <c:v>10143</c:v>
                </c:pt>
                <c:pt idx="2544">
                  <c:v>8090.1600000000017</c:v>
                </c:pt>
                <c:pt idx="2547">
                  <c:v>9249.93</c:v>
                </c:pt>
                <c:pt idx="2550">
                  <c:v>9028.98</c:v>
                </c:pt>
                <c:pt idx="2553">
                  <c:v>8138.03</c:v>
                </c:pt>
                <c:pt idx="2556">
                  <c:v>9166.2099999999955</c:v>
                </c:pt>
                <c:pt idx="2559">
                  <c:v>7346.72</c:v>
                </c:pt>
                <c:pt idx="2562">
                  <c:v>8458.4599999999919</c:v>
                </c:pt>
                <c:pt idx="2565">
                  <c:v>9693.17</c:v>
                </c:pt>
                <c:pt idx="2568">
                  <c:v>6835.79</c:v>
                </c:pt>
                <c:pt idx="2571">
                  <c:v>5855.72</c:v>
                </c:pt>
                <c:pt idx="2574">
                  <c:v>8096.72</c:v>
                </c:pt>
                <c:pt idx="2577">
                  <c:v>8400.17</c:v>
                </c:pt>
                <c:pt idx="2580">
                  <c:v>5462.5</c:v>
                </c:pt>
                <c:pt idx="2583">
                  <c:v>6700.31</c:v>
                </c:pt>
                <c:pt idx="2586">
                  <c:v>6044.13</c:v>
                </c:pt>
                <c:pt idx="2589">
                  <c:v>9567.5400000000009</c:v>
                </c:pt>
                <c:pt idx="2592">
                  <c:v>7717.88</c:v>
                </c:pt>
                <c:pt idx="2595">
                  <c:v>7230.7700000000013</c:v>
                </c:pt>
                <c:pt idx="2598">
                  <c:v>5503.8</c:v>
                </c:pt>
                <c:pt idx="2601">
                  <c:v>5655.93</c:v>
                </c:pt>
                <c:pt idx="2604">
                  <c:v>8716.4599999999919</c:v>
                </c:pt>
                <c:pt idx="2607">
                  <c:v>7475.09</c:v>
                </c:pt>
                <c:pt idx="2610">
                  <c:v>7308.22</c:v>
                </c:pt>
                <c:pt idx="2613">
                  <c:v>7105.01</c:v>
                </c:pt>
                <c:pt idx="2616">
                  <c:v>7859.91</c:v>
                </c:pt>
                <c:pt idx="2619">
                  <c:v>8910.34</c:v>
                </c:pt>
                <c:pt idx="2622">
                  <c:v>7195.23</c:v>
                </c:pt>
                <c:pt idx="2625">
                  <c:v>7856.13</c:v>
                </c:pt>
                <c:pt idx="2628">
                  <c:v>7247.91</c:v>
                </c:pt>
                <c:pt idx="2631">
                  <c:v>7678.67</c:v>
                </c:pt>
                <c:pt idx="2634">
                  <c:v>5393.55</c:v>
                </c:pt>
                <c:pt idx="2637">
                  <c:v>5650.28</c:v>
                </c:pt>
                <c:pt idx="2640">
                  <c:v>8834.5</c:v>
                </c:pt>
                <c:pt idx="2643">
                  <c:v>8987.5499999999956</c:v>
                </c:pt>
                <c:pt idx="2646">
                  <c:v>8919.5499999999956</c:v>
                </c:pt>
                <c:pt idx="2649">
                  <c:v>8432.18</c:v>
                </c:pt>
                <c:pt idx="2652">
                  <c:v>6931.42</c:v>
                </c:pt>
                <c:pt idx="2655">
                  <c:v>6879.13</c:v>
                </c:pt>
                <c:pt idx="2658">
                  <c:v>9517.52</c:v>
                </c:pt>
                <c:pt idx="2661">
                  <c:v>8411.7000000000007</c:v>
                </c:pt>
                <c:pt idx="2664">
                  <c:v>8707.19</c:v>
                </c:pt>
                <c:pt idx="2667">
                  <c:v>9033.08</c:v>
                </c:pt>
                <c:pt idx="2670">
                  <c:v>7764.95</c:v>
                </c:pt>
                <c:pt idx="2673">
                  <c:v>9867.3699999999953</c:v>
                </c:pt>
                <c:pt idx="2676">
                  <c:v>11932.4</c:v>
                </c:pt>
                <c:pt idx="2679">
                  <c:v>9004.3599999999933</c:v>
                </c:pt>
                <c:pt idx="2682">
                  <c:v>5819.79</c:v>
                </c:pt>
                <c:pt idx="2685">
                  <c:v>7245.48</c:v>
                </c:pt>
                <c:pt idx="2688">
                  <c:v>7899.26</c:v>
                </c:pt>
                <c:pt idx="2691">
                  <c:v>6595.48</c:v>
                </c:pt>
                <c:pt idx="2694">
                  <c:v>12019.6</c:v>
                </c:pt>
                <c:pt idx="2697">
                  <c:v>6725.04</c:v>
                </c:pt>
                <c:pt idx="2700">
                  <c:v>8711.1400000000031</c:v>
                </c:pt>
                <c:pt idx="2703">
                  <c:v>8067.42</c:v>
                </c:pt>
                <c:pt idx="2706">
                  <c:v>9467.5499999999956</c:v>
                </c:pt>
                <c:pt idx="2709">
                  <c:v>8696.18</c:v>
                </c:pt>
                <c:pt idx="2712">
                  <c:v>6753.2700000000013</c:v>
                </c:pt>
                <c:pt idx="2715">
                  <c:v>8086.67</c:v>
                </c:pt>
                <c:pt idx="2718">
                  <c:v>7560.14</c:v>
                </c:pt>
                <c:pt idx="2721">
                  <c:v>8943.1299999999956</c:v>
                </c:pt>
                <c:pt idx="2724">
                  <c:v>10143.6</c:v>
                </c:pt>
                <c:pt idx="2727">
                  <c:v>7820.6100000000015</c:v>
                </c:pt>
                <c:pt idx="2730">
                  <c:v>4211.4800000000005</c:v>
                </c:pt>
                <c:pt idx="2733">
                  <c:v>6199.21</c:v>
                </c:pt>
                <c:pt idx="2736">
                  <c:v>7398.6200000000017</c:v>
                </c:pt>
                <c:pt idx="2739">
                  <c:v>10135.200000000004</c:v>
                </c:pt>
                <c:pt idx="2742">
                  <c:v>8131.1600000000017</c:v>
                </c:pt>
                <c:pt idx="2745">
                  <c:v>9440.93</c:v>
                </c:pt>
                <c:pt idx="2748">
                  <c:v>7913.89</c:v>
                </c:pt>
                <c:pt idx="2751">
                  <c:v>7125.51</c:v>
                </c:pt>
                <c:pt idx="2754">
                  <c:v>9764.42</c:v>
                </c:pt>
                <c:pt idx="2757">
                  <c:v>10069.5</c:v>
                </c:pt>
                <c:pt idx="2760">
                  <c:v>9903.2999999999956</c:v>
                </c:pt>
                <c:pt idx="2763">
                  <c:v>8901.0499999999956</c:v>
                </c:pt>
                <c:pt idx="2766">
                  <c:v>9570.68</c:v>
                </c:pt>
                <c:pt idx="2769">
                  <c:v>7308.52</c:v>
                </c:pt>
                <c:pt idx="2772">
                  <c:v>8381.81</c:v>
                </c:pt>
                <c:pt idx="2775">
                  <c:v>9118.5300000000007</c:v>
                </c:pt>
                <c:pt idx="2778">
                  <c:v>10256.9</c:v>
                </c:pt>
                <c:pt idx="2781">
                  <c:v>11150.6</c:v>
                </c:pt>
                <c:pt idx="2784">
                  <c:v>8455.65</c:v>
                </c:pt>
                <c:pt idx="2787">
                  <c:v>6657.35</c:v>
                </c:pt>
                <c:pt idx="2790">
                  <c:v>8796.06</c:v>
                </c:pt>
                <c:pt idx="2793">
                  <c:v>7598.83</c:v>
                </c:pt>
                <c:pt idx="2796">
                  <c:v>7605.84</c:v>
                </c:pt>
                <c:pt idx="2799">
                  <c:v>7959.93</c:v>
                </c:pt>
                <c:pt idx="2802">
                  <c:v>8435.89</c:v>
                </c:pt>
                <c:pt idx="2805">
                  <c:v>7033.8200000000015</c:v>
                </c:pt>
                <c:pt idx="2808">
                  <c:v>9831.69</c:v>
                </c:pt>
                <c:pt idx="2811">
                  <c:v>12546.7</c:v>
                </c:pt>
                <c:pt idx="2814">
                  <c:v>8709.1400000000031</c:v>
                </c:pt>
                <c:pt idx="2817">
                  <c:v>9579.6</c:v>
                </c:pt>
                <c:pt idx="2820">
                  <c:v>8684.61</c:v>
                </c:pt>
                <c:pt idx="2823">
                  <c:v>6310.48</c:v>
                </c:pt>
                <c:pt idx="2826">
                  <c:v>11110.2</c:v>
                </c:pt>
                <c:pt idx="2829">
                  <c:v>8807.9599999999919</c:v>
                </c:pt>
                <c:pt idx="2832">
                  <c:v>7342.1500000000015</c:v>
                </c:pt>
                <c:pt idx="2835">
                  <c:v>8213.31</c:v>
                </c:pt>
                <c:pt idx="2838">
                  <c:v>4791.4800000000005</c:v>
                </c:pt>
                <c:pt idx="2841">
                  <c:v>7977.94</c:v>
                </c:pt>
                <c:pt idx="2844">
                  <c:v>9533.09</c:v>
                </c:pt>
                <c:pt idx="2847">
                  <c:v>9465.66</c:v>
                </c:pt>
                <c:pt idx="2850">
                  <c:v>7068.06</c:v>
                </c:pt>
                <c:pt idx="2853">
                  <c:v>8868.61</c:v>
                </c:pt>
                <c:pt idx="2856">
                  <c:v>8501.93</c:v>
                </c:pt>
                <c:pt idx="2859">
                  <c:v>11596.8</c:v>
                </c:pt>
                <c:pt idx="2862">
                  <c:v>10001.299999999996</c:v>
                </c:pt>
                <c:pt idx="2865">
                  <c:v>8626.2400000000034</c:v>
                </c:pt>
                <c:pt idx="2868">
                  <c:v>8444.8599999999933</c:v>
                </c:pt>
                <c:pt idx="2871">
                  <c:v>11822.1</c:v>
                </c:pt>
                <c:pt idx="2874">
                  <c:v>10002</c:v>
                </c:pt>
                <c:pt idx="2877">
                  <c:v>9028.7800000000007</c:v>
                </c:pt>
                <c:pt idx="2880">
                  <c:v>9221.52</c:v>
                </c:pt>
                <c:pt idx="2883">
                  <c:v>11139.7</c:v>
                </c:pt>
                <c:pt idx="2886">
                  <c:v>11657.1</c:v>
                </c:pt>
                <c:pt idx="2889">
                  <c:v>9561.8699999999953</c:v>
                </c:pt>
                <c:pt idx="2892">
                  <c:v>11738.3</c:v>
                </c:pt>
                <c:pt idx="2895">
                  <c:v>9793.34</c:v>
                </c:pt>
                <c:pt idx="2898">
                  <c:v>12047.5</c:v>
                </c:pt>
                <c:pt idx="2901">
                  <c:v>9276.1400000000031</c:v>
                </c:pt>
                <c:pt idx="2904">
                  <c:v>10010.4</c:v>
                </c:pt>
                <c:pt idx="2907">
                  <c:v>8325.32</c:v>
                </c:pt>
                <c:pt idx="2910">
                  <c:v>7715.75</c:v>
                </c:pt>
                <c:pt idx="2913">
                  <c:v>8975.82</c:v>
                </c:pt>
                <c:pt idx="2916">
                  <c:v>8857.2199999999957</c:v>
                </c:pt>
                <c:pt idx="2919">
                  <c:v>10846.1</c:v>
                </c:pt>
                <c:pt idx="2922">
                  <c:v>16110.5</c:v>
                </c:pt>
                <c:pt idx="2925">
                  <c:v>11650.7</c:v>
                </c:pt>
                <c:pt idx="2928">
                  <c:v>13985.7</c:v>
                </c:pt>
                <c:pt idx="2931">
                  <c:v>12607.1</c:v>
                </c:pt>
                <c:pt idx="2934">
                  <c:v>10151.9</c:v>
                </c:pt>
                <c:pt idx="2937">
                  <c:v>11961</c:v>
                </c:pt>
                <c:pt idx="2940">
                  <c:v>12245.8</c:v>
                </c:pt>
                <c:pt idx="2943">
                  <c:v>9079.2400000000034</c:v>
                </c:pt>
                <c:pt idx="2946">
                  <c:v>12421.9</c:v>
                </c:pt>
                <c:pt idx="2949">
                  <c:v>12102.5</c:v>
                </c:pt>
                <c:pt idx="2952">
                  <c:v>9782.08</c:v>
                </c:pt>
                <c:pt idx="2955">
                  <c:v>8574.2099999999955</c:v>
                </c:pt>
                <c:pt idx="2958">
                  <c:v>11482</c:v>
                </c:pt>
                <c:pt idx="2961">
                  <c:v>11679.3</c:v>
                </c:pt>
                <c:pt idx="2964">
                  <c:v>12378.8</c:v>
                </c:pt>
                <c:pt idx="2967">
                  <c:v>11632</c:v>
                </c:pt>
                <c:pt idx="2970">
                  <c:v>10872.6</c:v>
                </c:pt>
                <c:pt idx="2973">
                  <c:v>8802.7300000000032</c:v>
                </c:pt>
                <c:pt idx="2976">
                  <c:v>9884.91</c:v>
                </c:pt>
                <c:pt idx="2979">
                  <c:v>13315.5</c:v>
                </c:pt>
                <c:pt idx="2982">
                  <c:v>10582.3</c:v>
                </c:pt>
                <c:pt idx="2985">
                  <c:v>8776.51</c:v>
                </c:pt>
                <c:pt idx="2988">
                  <c:v>11649.7</c:v>
                </c:pt>
                <c:pt idx="2991">
                  <c:v>12618.4</c:v>
                </c:pt>
                <c:pt idx="2994">
                  <c:v>11131.7</c:v>
                </c:pt>
                <c:pt idx="2997">
                  <c:v>9510.6400000000031</c:v>
                </c:pt>
                <c:pt idx="3000">
                  <c:v>12132.1</c:v>
                </c:pt>
                <c:pt idx="3003">
                  <c:v>9169.1</c:v>
                </c:pt>
                <c:pt idx="3006">
                  <c:v>15267.9</c:v>
                </c:pt>
                <c:pt idx="3009">
                  <c:v>12627.7</c:v>
                </c:pt>
                <c:pt idx="3012">
                  <c:v>10928</c:v>
                </c:pt>
                <c:pt idx="3015">
                  <c:v>11158.8</c:v>
                </c:pt>
                <c:pt idx="3018">
                  <c:v>11720.3</c:v>
                </c:pt>
                <c:pt idx="3021">
                  <c:v>9140.58</c:v>
                </c:pt>
                <c:pt idx="3024">
                  <c:v>11715.7</c:v>
                </c:pt>
                <c:pt idx="3027">
                  <c:v>10696.3</c:v>
                </c:pt>
                <c:pt idx="3030">
                  <c:v>9582.77</c:v>
                </c:pt>
                <c:pt idx="3033">
                  <c:v>9766.77</c:v>
                </c:pt>
                <c:pt idx="3036">
                  <c:v>11826.8</c:v>
                </c:pt>
                <c:pt idx="3039">
                  <c:v>10232.700000000004</c:v>
                </c:pt>
                <c:pt idx="3042">
                  <c:v>9272.84</c:v>
                </c:pt>
                <c:pt idx="3045">
                  <c:v>12822.5</c:v>
                </c:pt>
                <c:pt idx="3048">
                  <c:v>9961.3699999999953</c:v>
                </c:pt>
                <c:pt idx="3051">
                  <c:v>14274.1</c:v>
                </c:pt>
                <c:pt idx="3054">
                  <c:v>9564.39</c:v>
                </c:pt>
                <c:pt idx="3057">
                  <c:v>10516.2</c:v>
                </c:pt>
                <c:pt idx="3060">
                  <c:v>13141</c:v>
                </c:pt>
                <c:pt idx="3063">
                  <c:v>7970.1100000000015</c:v>
                </c:pt>
                <c:pt idx="3066">
                  <c:v>13569.2</c:v>
                </c:pt>
                <c:pt idx="3069">
                  <c:v>9869.7000000000007</c:v>
                </c:pt>
                <c:pt idx="3072">
                  <c:v>8674.43</c:v>
                </c:pt>
                <c:pt idx="3075">
                  <c:v>10935.9</c:v>
                </c:pt>
                <c:pt idx="3078">
                  <c:v>10442.1</c:v>
                </c:pt>
                <c:pt idx="3081">
                  <c:v>15899.4</c:v>
                </c:pt>
                <c:pt idx="3084">
                  <c:v>8109.93</c:v>
                </c:pt>
                <c:pt idx="3087">
                  <c:v>12858.9</c:v>
                </c:pt>
                <c:pt idx="3090">
                  <c:v>9299.82</c:v>
                </c:pt>
                <c:pt idx="3093">
                  <c:v>10650.5</c:v>
                </c:pt>
                <c:pt idx="3096">
                  <c:v>11822.8</c:v>
                </c:pt>
                <c:pt idx="3099">
                  <c:v>11290.6</c:v>
                </c:pt>
                <c:pt idx="3102">
                  <c:v>9198.32</c:v>
                </c:pt>
                <c:pt idx="3105">
                  <c:v>14581.6</c:v>
                </c:pt>
                <c:pt idx="3108">
                  <c:v>7718.3</c:v>
                </c:pt>
                <c:pt idx="3111">
                  <c:v>14025.8</c:v>
                </c:pt>
                <c:pt idx="3114">
                  <c:v>9696.7999999999956</c:v>
                </c:pt>
                <c:pt idx="3117">
                  <c:v>14983.2</c:v>
                </c:pt>
                <c:pt idx="3120">
                  <c:v>11619.3</c:v>
                </c:pt>
                <c:pt idx="3123">
                  <c:v>11265.2</c:v>
                </c:pt>
                <c:pt idx="3126">
                  <c:v>10953.2</c:v>
                </c:pt>
                <c:pt idx="3129">
                  <c:v>7573.5</c:v>
                </c:pt>
                <c:pt idx="3132">
                  <c:v>11050.3</c:v>
                </c:pt>
                <c:pt idx="3135">
                  <c:v>13695.7</c:v>
                </c:pt>
                <c:pt idx="3138">
                  <c:v>9891.89</c:v>
                </c:pt>
                <c:pt idx="3141">
                  <c:v>10489.8</c:v>
                </c:pt>
                <c:pt idx="3144">
                  <c:v>11752.1</c:v>
                </c:pt>
                <c:pt idx="3147">
                  <c:v>11922.1</c:v>
                </c:pt>
                <c:pt idx="3150">
                  <c:v>10723.9</c:v>
                </c:pt>
                <c:pt idx="3153">
                  <c:v>11440.6</c:v>
                </c:pt>
                <c:pt idx="3156">
                  <c:v>16576.2</c:v>
                </c:pt>
                <c:pt idx="3159">
                  <c:v>14954.9</c:v>
                </c:pt>
                <c:pt idx="3162">
                  <c:v>17649.900000000001</c:v>
                </c:pt>
                <c:pt idx="3165">
                  <c:v>9603.1200000000008</c:v>
                </c:pt>
                <c:pt idx="3168">
                  <c:v>13874.1</c:v>
                </c:pt>
                <c:pt idx="3171">
                  <c:v>12251.8</c:v>
                </c:pt>
                <c:pt idx="3174">
                  <c:v>10958.4</c:v>
                </c:pt>
                <c:pt idx="3177">
                  <c:v>9757.5400000000009</c:v>
                </c:pt>
                <c:pt idx="3180">
                  <c:v>12102.2</c:v>
                </c:pt>
                <c:pt idx="3183">
                  <c:v>12212.9</c:v>
                </c:pt>
                <c:pt idx="3186">
                  <c:v>12206.9</c:v>
                </c:pt>
                <c:pt idx="3189">
                  <c:v>15880.4</c:v>
                </c:pt>
                <c:pt idx="3192">
                  <c:v>11364</c:v>
                </c:pt>
                <c:pt idx="3195">
                  <c:v>11160.7</c:v>
                </c:pt>
                <c:pt idx="3198">
                  <c:v>10670</c:v>
                </c:pt>
                <c:pt idx="3201">
                  <c:v>17095.099999999991</c:v>
                </c:pt>
                <c:pt idx="3204">
                  <c:v>11161.4</c:v>
                </c:pt>
                <c:pt idx="3207">
                  <c:v>11428.1</c:v>
                </c:pt>
                <c:pt idx="3210">
                  <c:v>10937</c:v>
                </c:pt>
                <c:pt idx="3213">
                  <c:v>10381.700000000004</c:v>
                </c:pt>
                <c:pt idx="3216">
                  <c:v>12063.8</c:v>
                </c:pt>
                <c:pt idx="3219">
                  <c:v>16268.8</c:v>
                </c:pt>
                <c:pt idx="3222">
                  <c:v>10489.1</c:v>
                </c:pt>
                <c:pt idx="3225">
                  <c:v>7590.3</c:v>
                </c:pt>
                <c:pt idx="3228">
                  <c:v>10935.1</c:v>
                </c:pt>
                <c:pt idx="3231">
                  <c:v>12281.2</c:v>
                </c:pt>
                <c:pt idx="3234">
                  <c:v>10110.1</c:v>
                </c:pt>
                <c:pt idx="3237">
                  <c:v>9310.6299999999956</c:v>
                </c:pt>
                <c:pt idx="3240">
                  <c:v>9689.2199999999957</c:v>
                </c:pt>
                <c:pt idx="3243">
                  <c:v>14945.2</c:v>
                </c:pt>
                <c:pt idx="3246">
                  <c:v>9052.58</c:v>
                </c:pt>
                <c:pt idx="3249">
                  <c:v>12166.5</c:v>
                </c:pt>
                <c:pt idx="3252">
                  <c:v>12628.9</c:v>
                </c:pt>
                <c:pt idx="3255">
                  <c:v>8293.15</c:v>
                </c:pt>
                <c:pt idx="3258">
                  <c:v>13903.9</c:v>
                </c:pt>
                <c:pt idx="3261">
                  <c:v>10913.5</c:v>
                </c:pt>
                <c:pt idx="3264">
                  <c:v>7409.23</c:v>
                </c:pt>
                <c:pt idx="3267">
                  <c:v>13488.4</c:v>
                </c:pt>
                <c:pt idx="3270">
                  <c:v>12444.5</c:v>
                </c:pt>
                <c:pt idx="3273">
                  <c:v>10091.299999999996</c:v>
                </c:pt>
                <c:pt idx="3276">
                  <c:v>8148.55</c:v>
                </c:pt>
                <c:pt idx="3279">
                  <c:v>12923.4</c:v>
                </c:pt>
                <c:pt idx="3282">
                  <c:v>12990.9</c:v>
                </c:pt>
                <c:pt idx="3285">
                  <c:v>13519.4</c:v>
                </c:pt>
                <c:pt idx="3288">
                  <c:v>13961.9</c:v>
                </c:pt>
                <c:pt idx="3291">
                  <c:v>11025.5</c:v>
                </c:pt>
                <c:pt idx="3294">
                  <c:v>9875.18</c:v>
                </c:pt>
                <c:pt idx="3297">
                  <c:v>9303.32</c:v>
                </c:pt>
                <c:pt idx="3300">
                  <c:v>9626.84</c:v>
                </c:pt>
                <c:pt idx="3303">
                  <c:v>18014.099999999991</c:v>
                </c:pt>
                <c:pt idx="3306">
                  <c:v>11532.8</c:v>
                </c:pt>
                <c:pt idx="3309">
                  <c:v>11784.2</c:v>
                </c:pt>
                <c:pt idx="3312">
                  <c:v>10424.5</c:v>
                </c:pt>
                <c:pt idx="3315">
                  <c:v>9416.5</c:v>
                </c:pt>
                <c:pt idx="3318">
                  <c:v>11949.3</c:v>
                </c:pt>
                <c:pt idx="3321">
                  <c:v>10431.799999999996</c:v>
                </c:pt>
                <c:pt idx="3324">
                  <c:v>12208.1</c:v>
                </c:pt>
                <c:pt idx="3327">
                  <c:v>14423.1</c:v>
                </c:pt>
                <c:pt idx="3330">
                  <c:v>8075.53</c:v>
                </c:pt>
                <c:pt idx="3333">
                  <c:v>10897.1</c:v>
                </c:pt>
                <c:pt idx="3336">
                  <c:v>10670</c:v>
                </c:pt>
                <c:pt idx="3339">
                  <c:v>11843.7</c:v>
                </c:pt>
                <c:pt idx="3342">
                  <c:v>12463</c:v>
                </c:pt>
                <c:pt idx="3345">
                  <c:v>8861.9499999999953</c:v>
                </c:pt>
                <c:pt idx="3348">
                  <c:v>9764.08</c:v>
                </c:pt>
                <c:pt idx="3351">
                  <c:v>12511.6</c:v>
                </c:pt>
                <c:pt idx="3354">
                  <c:v>12701.8</c:v>
                </c:pt>
                <c:pt idx="3357">
                  <c:v>13550.6</c:v>
                </c:pt>
                <c:pt idx="3360">
                  <c:v>13646.8</c:v>
                </c:pt>
                <c:pt idx="3363">
                  <c:v>10352.799999999996</c:v>
                </c:pt>
                <c:pt idx="3366">
                  <c:v>13896.8</c:v>
                </c:pt>
                <c:pt idx="3369">
                  <c:v>8995.44</c:v>
                </c:pt>
                <c:pt idx="3372">
                  <c:v>9704.7000000000007</c:v>
                </c:pt>
                <c:pt idx="3375">
                  <c:v>11549.2</c:v>
                </c:pt>
                <c:pt idx="3378">
                  <c:v>14917.7</c:v>
                </c:pt>
                <c:pt idx="3381">
                  <c:v>14412.4</c:v>
                </c:pt>
                <c:pt idx="3384">
                  <c:v>15606.2</c:v>
                </c:pt>
                <c:pt idx="3387">
                  <c:v>16633.099999999991</c:v>
                </c:pt>
                <c:pt idx="3390">
                  <c:v>12735.1</c:v>
                </c:pt>
                <c:pt idx="3393">
                  <c:v>13627.6</c:v>
                </c:pt>
                <c:pt idx="3396">
                  <c:v>14790.3</c:v>
                </c:pt>
                <c:pt idx="3399">
                  <c:v>16263.5</c:v>
                </c:pt>
                <c:pt idx="3402">
                  <c:v>20132.3</c:v>
                </c:pt>
                <c:pt idx="3405">
                  <c:v>15160.7</c:v>
                </c:pt>
                <c:pt idx="3408">
                  <c:v>15625.4</c:v>
                </c:pt>
                <c:pt idx="3411">
                  <c:v>23135.7</c:v>
                </c:pt>
                <c:pt idx="3414">
                  <c:v>14997.1</c:v>
                </c:pt>
                <c:pt idx="3417">
                  <c:v>15616.6</c:v>
                </c:pt>
                <c:pt idx="3420">
                  <c:v>15450.1</c:v>
                </c:pt>
                <c:pt idx="3423">
                  <c:v>15599.3</c:v>
                </c:pt>
                <c:pt idx="3426">
                  <c:v>15313.8</c:v>
                </c:pt>
                <c:pt idx="3429">
                  <c:v>14641.6</c:v>
                </c:pt>
                <c:pt idx="3432">
                  <c:v>18047.2</c:v>
                </c:pt>
                <c:pt idx="3435">
                  <c:v>12424.9</c:v>
                </c:pt>
                <c:pt idx="3438">
                  <c:v>17767.900000000001</c:v>
                </c:pt>
                <c:pt idx="3441">
                  <c:v>15382.5</c:v>
                </c:pt>
                <c:pt idx="3444">
                  <c:v>20682.5</c:v>
                </c:pt>
                <c:pt idx="3447">
                  <c:v>17253.400000000001</c:v>
                </c:pt>
                <c:pt idx="3450">
                  <c:v>12101.8</c:v>
                </c:pt>
                <c:pt idx="3453">
                  <c:v>18024.599999999991</c:v>
                </c:pt>
                <c:pt idx="3456">
                  <c:v>17828</c:v>
                </c:pt>
                <c:pt idx="3459">
                  <c:v>11637.2</c:v>
                </c:pt>
                <c:pt idx="3462">
                  <c:v>13310.8</c:v>
                </c:pt>
                <c:pt idx="3465">
                  <c:v>12961.1</c:v>
                </c:pt>
                <c:pt idx="3468">
                  <c:v>19447.5</c:v>
                </c:pt>
                <c:pt idx="3471">
                  <c:v>15232.8</c:v>
                </c:pt>
                <c:pt idx="3474">
                  <c:v>16781.3</c:v>
                </c:pt>
                <c:pt idx="3477">
                  <c:v>13710.4</c:v>
                </c:pt>
                <c:pt idx="3480">
                  <c:v>19874.400000000001</c:v>
                </c:pt>
                <c:pt idx="3483">
                  <c:v>20581.3</c:v>
                </c:pt>
                <c:pt idx="3486">
                  <c:v>20106.7</c:v>
                </c:pt>
                <c:pt idx="3489">
                  <c:v>21092</c:v>
                </c:pt>
                <c:pt idx="3492">
                  <c:v>21300.2</c:v>
                </c:pt>
                <c:pt idx="3495">
                  <c:v>17798.400000000001</c:v>
                </c:pt>
                <c:pt idx="3498">
                  <c:v>18474.7</c:v>
                </c:pt>
                <c:pt idx="3501">
                  <c:v>17605.099999999991</c:v>
                </c:pt>
                <c:pt idx="3504">
                  <c:v>17186.599999999991</c:v>
                </c:pt>
                <c:pt idx="3507">
                  <c:v>18684.400000000001</c:v>
                </c:pt>
                <c:pt idx="3510">
                  <c:v>17499.599999999991</c:v>
                </c:pt>
                <c:pt idx="3513">
                  <c:v>20162</c:v>
                </c:pt>
                <c:pt idx="3516">
                  <c:v>18137.099999999991</c:v>
                </c:pt>
                <c:pt idx="3519">
                  <c:v>15941.2</c:v>
                </c:pt>
                <c:pt idx="3522">
                  <c:v>13884.6</c:v>
                </c:pt>
                <c:pt idx="3525">
                  <c:v>21547.1</c:v>
                </c:pt>
                <c:pt idx="3528">
                  <c:v>16012.3</c:v>
                </c:pt>
                <c:pt idx="3531">
                  <c:v>16810</c:v>
                </c:pt>
                <c:pt idx="3534">
                  <c:v>18943.3</c:v>
                </c:pt>
                <c:pt idx="3537">
                  <c:v>12506.3</c:v>
                </c:pt>
                <c:pt idx="3540">
                  <c:v>27653</c:v>
                </c:pt>
                <c:pt idx="3543">
                  <c:v>13334.6</c:v>
                </c:pt>
                <c:pt idx="3546">
                  <c:v>17092.3</c:v>
                </c:pt>
                <c:pt idx="3549">
                  <c:v>19732.3</c:v>
                </c:pt>
                <c:pt idx="3552">
                  <c:v>16487.400000000001</c:v>
                </c:pt>
                <c:pt idx="3555">
                  <c:v>20025.900000000001</c:v>
                </c:pt>
                <c:pt idx="3558">
                  <c:v>21465.9</c:v>
                </c:pt>
                <c:pt idx="3561">
                  <c:v>16274.7</c:v>
                </c:pt>
                <c:pt idx="3564">
                  <c:v>13741.2</c:v>
                </c:pt>
                <c:pt idx="3567">
                  <c:v>23861.3</c:v>
                </c:pt>
                <c:pt idx="3570">
                  <c:v>19374.5</c:v>
                </c:pt>
                <c:pt idx="3573">
                  <c:v>15123.6</c:v>
                </c:pt>
                <c:pt idx="3576">
                  <c:v>15616.6</c:v>
                </c:pt>
                <c:pt idx="3579">
                  <c:v>20914.099999999991</c:v>
                </c:pt>
                <c:pt idx="3582">
                  <c:v>16214.1</c:v>
                </c:pt>
                <c:pt idx="3585">
                  <c:v>15950.4</c:v>
                </c:pt>
                <c:pt idx="3588">
                  <c:v>16876.900000000001</c:v>
                </c:pt>
                <c:pt idx="3591">
                  <c:v>18273.400000000001</c:v>
                </c:pt>
                <c:pt idx="3594">
                  <c:v>14387.6</c:v>
                </c:pt>
                <c:pt idx="3597">
                  <c:v>18144.5</c:v>
                </c:pt>
                <c:pt idx="3600">
                  <c:v>15753.9</c:v>
                </c:pt>
                <c:pt idx="3603">
                  <c:v>13528.3</c:v>
                </c:pt>
                <c:pt idx="3606">
                  <c:v>17791.7</c:v>
                </c:pt>
                <c:pt idx="3609">
                  <c:v>15302.2</c:v>
                </c:pt>
                <c:pt idx="3612">
                  <c:v>12633.8</c:v>
                </c:pt>
                <c:pt idx="3615">
                  <c:v>20041</c:v>
                </c:pt>
                <c:pt idx="3618">
                  <c:v>13918.4</c:v>
                </c:pt>
                <c:pt idx="3621">
                  <c:v>12083.4</c:v>
                </c:pt>
                <c:pt idx="3624">
                  <c:v>19047.599999999991</c:v>
                </c:pt>
                <c:pt idx="3627">
                  <c:v>18518.5</c:v>
                </c:pt>
                <c:pt idx="3630">
                  <c:v>10990.6</c:v>
                </c:pt>
                <c:pt idx="3633">
                  <c:v>13003.1</c:v>
                </c:pt>
                <c:pt idx="3636">
                  <c:v>14749.3</c:v>
                </c:pt>
                <c:pt idx="3639">
                  <c:v>12994.4</c:v>
                </c:pt>
                <c:pt idx="3642">
                  <c:v>22095.599999999991</c:v>
                </c:pt>
                <c:pt idx="3645">
                  <c:v>16664</c:v>
                </c:pt>
                <c:pt idx="3648">
                  <c:v>14975.4</c:v>
                </c:pt>
                <c:pt idx="3651">
                  <c:v>16703.8</c:v>
                </c:pt>
                <c:pt idx="3654">
                  <c:v>16497.7</c:v>
                </c:pt>
                <c:pt idx="3657">
                  <c:v>16555.599999999991</c:v>
                </c:pt>
                <c:pt idx="3660">
                  <c:v>16490.7</c:v>
                </c:pt>
                <c:pt idx="3663">
                  <c:v>16407.5</c:v>
                </c:pt>
                <c:pt idx="3666">
                  <c:v>14322.2</c:v>
                </c:pt>
                <c:pt idx="3669">
                  <c:v>16336.9</c:v>
                </c:pt>
                <c:pt idx="3672">
                  <c:v>15292.8</c:v>
                </c:pt>
                <c:pt idx="3675">
                  <c:v>20595.2</c:v>
                </c:pt>
                <c:pt idx="3678">
                  <c:v>14633.8</c:v>
                </c:pt>
                <c:pt idx="3681">
                  <c:v>17784</c:v>
                </c:pt>
                <c:pt idx="3684">
                  <c:v>13759.8</c:v>
                </c:pt>
                <c:pt idx="3687">
                  <c:v>15320.8</c:v>
                </c:pt>
                <c:pt idx="3690">
                  <c:v>14791.4</c:v>
                </c:pt>
                <c:pt idx="3693">
                  <c:v>17766.599999999991</c:v>
                </c:pt>
                <c:pt idx="3696">
                  <c:v>18145</c:v>
                </c:pt>
                <c:pt idx="3699">
                  <c:v>16088.5</c:v>
                </c:pt>
                <c:pt idx="3702">
                  <c:v>15083.9</c:v>
                </c:pt>
                <c:pt idx="3705">
                  <c:v>16775.599999999991</c:v>
                </c:pt>
                <c:pt idx="3708">
                  <c:v>21722.6</c:v>
                </c:pt>
                <c:pt idx="3711">
                  <c:v>13832.1</c:v>
                </c:pt>
                <c:pt idx="3714">
                  <c:v>14356.9</c:v>
                </c:pt>
                <c:pt idx="3717">
                  <c:v>13778.5</c:v>
                </c:pt>
                <c:pt idx="3720">
                  <c:v>13105.6</c:v>
                </c:pt>
                <c:pt idx="3723">
                  <c:v>15567.5</c:v>
                </c:pt>
                <c:pt idx="3726">
                  <c:v>15326</c:v>
                </c:pt>
                <c:pt idx="3729">
                  <c:v>16111.5</c:v>
                </c:pt>
                <c:pt idx="3732">
                  <c:v>15810.1</c:v>
                </c:pt>
                <c:pt idx="3735">
                  <c:v>17181</c:v>
                </c:pt>
                <c:pt idx="3738">
                  <c:v>15844.4</c:v>
                </c:pt>
                <c:pt idx="3741">
                  <c:v>15646</c:v>
                </c:pt>
                <c:pt idx="3744">
                  <c:v>16407.599999999991</c:v>
                </c:pt>
                <c:pt idx="3747">
                  <c:v>16377.1</c:v>
                </c:pt>
                <c:pt idx="3750">
                  <c:v>18272.400000000001</c:v>
                </c:pt>
                <c:pt idx="3753">
                  <c:v>15090</c:v>
                </c:pt>
                <c:pt idx="3756">
                  <c:v>14131</c:v>
                </c:pt>
                <c:pt idx="3759">
                  <c:v>13187.2</c:v>
                </c:pt>
                <c:pt idx="3762">
                  <c:v>16768.400000000001</c:v>
                </c:pt>
                <c:pt idx="3765">
                  <c:v>14389.7</c:v>
                </c:pt>
                <c:pt idx="3768">
                  <c:v>13076</c:v>
                </c:pt>
                <c:pt idx="3771">
                  <c:v>11606.9</c:v>
                </c:pt>
                <c:pt idx="3774">
                  <c:v>15249.4</c:v>
                </c:pt>
                <c:pt idx="3777">
                  <c:v>16035.8</c:v>
                </c:pt>
                <c:pt idx="3780">
                  <c:v>13411</c:v>
                </c:pt>
                <c:pt idx="3783">
                  <c:v>18020.7</c:v>
                </c:pt>
                <c:pt idx="3786">
                  <c:v>14460</c:v>
                </c:pt>
                <c:pt idx="3789">
                  <c:v>16920</c:v>
                </c:pt>
                <c:pt idx="3792">
                  <c:v>15441.6</c:v>
                </c:pt>
                <c:pt idx="3795">
                  <c:v>14550.9</c:v>
                </c:pt>
                <c:pt idx="3798">
                  <c:v>16061.7</c:v>
                </c:pt>
                <c:pt idx="3801">
                  <c:v>18680.3</c:v>
                </c:pt>
                <c:pt idx="3804">
                  <c:v>17938.5</c:v>
                </c:pt>
                <c:pt idx="3807">
                  <c:v>16792</c:v>
                </c:pt>
                <c:pt idx="3810">
                  <c:v>13163.9</c:v>
                </c:pt>
                <c:pt idx="3813">
                  <c:v>19957.5</c:v>
                </c:pt>
                <c:pt idx="3816">
                  <c:v>19695.3</c:v>
                </c:pt>
                <c:pt idx="3819">
                  <c:v>13437.9</c:v>
                </c:pt>
                <c:pt idx="3822">
                  <c:v>11018.5</c:v>
                </c:pt>
                <c:pt idx="3825">
                  <c:v>12164.9</c:v>
                </c:pt>
                <c:pt idx="3828">
                  <c:v>14174.2</c:v>
                </c:pt>
                <c:pt idx="3831">
                  <c:v>17539</c:v>
                </c:pt>
                <c:pt idx="3834">
                  <c:v>16233.3</c:v>
                </c:pt>
                <c:pt idx="3837">
                  <c:v>14770</c:v>
                </c:pt>
                <c:pt idx="3840">
                  <c:v>14139</c:v>
                </c:pt>
                <c:pt idx="3843">
                  <c:v>16775.3</c:v>
                </c:pt>
                <c:pt idx="3846">
                  <c:v>11668.4</c:v>
                </c:pt>
                <c:pt idx="3849">
                  <c:v>12965.9</c:v>
                </c:pt>
                <c:pt idx="3852">
                  <c:v>14063.5</c:v>
                </c:pt>
                <c:pt idx="3855">
                  <c:v>15252.9</c:v>
                </c:pt>
                <c:pt idx="3858">
                  <c:v>14231.7</c:v>
                </c:pt>
                <c:pt idx="3861">
                  <c:v>18043.400000000001</c:v>
                </c:pt>
                <c:pt idx="3864">
                  <c:v>15403.1</c:v>
                </c:pt>
                <c:pt idx="3867">
                  <c:v>17018.2</c:v>
                </c:pt>
                <c:pt idx="3870">
                  <c:v>18766.3</c:v>
                </c:pt>
                <c:pt idx="3873">
                  <c:v>17420.8</c:v>
                </c:pt>
                <c:pt idx="3876">
                  <c:v>14836.1</c:v>
                </c:pt>
                <c:pt idx="3879">
                  <c:v>10686.4</c:v>
                </c:pt>
                <c:pt idx="3882">
                  <c:v>18111.099999999991</c:v>
                </c:pt>
                <c:pt idx="3885">
                  <c:v>12895.8</c:v>
                </c:pt>
                <c:pt idx="3888">
                  <c:v>13737.9</c:v>
                </c:pt>
                <c:pt idx="3891">
                  <c:v>10951.3</c:v>
                </c:pt>
                <c:pt idx="3894">
                  <c:v>13828</c:v>
                </c:pt>
                <c:pt idx="3897">
                  <c:v>14044.6</c:v>
                </c:pt>
                <c:pt idx="3900">
                  <c:v>13308</c:v>
                </c:pt>
                <c:pt idx="3903">
                  <c:v>13885.7</c:v>
                </c:pt>
                <c:pt idx="3906">
                  <c:v>17881.099999999991</c:v>
                </c:pt>
                <c:pt idx="3909">
                  <c:v>18113</c:v>
                </c:pt>
                <c:pt idx="3912">
                  <c:v>15288.4</c:v>
                </c:pt>
                <c:pt idx="3915">
                  <c:v>13152.7</c:v>
                </c:pt>
                <c:pt idx="3918">
                  <c:v>14122.3</c:v>
                </c:pt>
                <c:pt idx="3921">
                  <c:v>16582.400000000001</c:v>
                </c:pt>
                <c:pt idx="3924">
                  <c:v>15656.3</c:v>
                </c:pt>
                <c:pt idx="3927">
                  <c:v>19932.7</c:v>
                </c:pt>
                <c:pt idx="3930">
                  <c:v>19280.900000000001</c:v>
                </c:pt>
                <c:pt idx="3933">
                  <c:v>16820.400000000001</c:v>
                </c:pt>
                <c:pt idx="3936">
                  <c:v>16323.5</c:v>
                </c:pt>
                <c:pt idx="3939">
                  <c:v>16304.5</c:v>
                </c:pt>
                <c:pt idx="3942">
                  <c:v>22003.200000000001</c:v>
                </c:pt>
                <c:pt idx="3945">
                  <c:v>19965.3</c:v>
                </c:pt>
                <c:pt idx="3948">
                  <c:v>17849.7</c:v>
                </c:pt>
                <c:pt idx="3951">
                  <c:v>15276.8</c:v>
                </c:pt>
                <c:pt idx="3954">
                  <c:v>23690.400000000001</c:v>
                </c:pt>
                <c:pt idx="3957">
                  <c:v>16094.2</c:v>
                </c:pt>
                <c:pt idx="3960">
                  <c:v>16876.8</c:v>
                </c:pt>
                <c:pt idx="3963">
                  <c:v>17944.3</c:v>
                </c:pt>
                <c:pt idx="3966">
                  <c:v>19392.400000000001</c:v>
                </c:pt>
                <c:pt idx="3969">
                  <c:v>20190.099999999991</c:v>
                </c:pt>
                <c:pt idx="3972">
                  <c:v>18384.900000000001</c:v>
                </c:pt>
                <c:pt idx="3975">
                  <c:v>20288</c:v>
                </c:pt>
                <c:pt idx="3978">
                  <c:v>14964.4</c:v>
                </c:pt>
                <c:pt idx="3981">
                  <c:v>12172.8</c:v>
                </c:pt>
                <c:pt idx="3984">
                  <c:v>17589.5</c:v>
                </c:pt>
                <c:pt idx="3987">
                  <c:v>18521.900000000001</c:v>
                </c:pt>
                <c:pt idx="3990">
                  <c:v>20855.099999999991</c:v>
                </c:pt>
                <c:pt idx="3993">
                  <c:v>19271.2</c:v>
                </c:pt>
                <c:pt idx="3996">
                  <c:v>24309.200000000001</c:v>
                </c:pt>
                <c:pt idx="3999">
                  <c:v>20238</c:v>
                </c:pt>
                <c:pt idx="4002">
                  <c:v>21168.7</c:v>
                </c:pt>
                <c:pt idx="4005">
                  <c:v>16962.599999999991</c:v>
                </c:pt>
                <c:pt idx="4008">
                  <c:v>18961.7</c:v>
                </c:pt>
                <c:pt idx="4011">
                  <c:v>16792.900000000001</c:v>
                </c:pt>
                <c:pt idx="4014">
                  <c:v>18147</c:v>
                </c:pt>
                <c:pt idx="4017">
                  <c:v>22824.1</c:v>
                </c:pt>
                <c:pt idx="4020">
                  <c:v>24679.200000000001</c:v>
                </c:pt>
                <c:pt idx="4023">
                  <c:v>18296.900000000001</c:v>
                </c:pt>
                <c:pt idx="4026">
                  <c:v>20558.400000000001</c:v>
                </c:pt>
                <c:pt idx="4029">
                  <c:v>17217.099999999991</c:v>
                </c:pt>
                <c:pt idx="4032">
                  <c:v>19557</c:v>
                </c:pt>
                <c:pt idx="4035">
                  <c:v>16669.5</c:v>
                </c:pt>
                <c:pt idx="4038">
                  <c:v>19726.400000000001</c:v>
                </c:pt>
                <c:pt idx="4041">
                  <c:v>17664.400000000001</c:v>
                </c:pt>
                <c:pt idx="4044">
                  <c:v>18336.3</c:v>
                </c:pt>
                <c:pt idx="4047">
                  <c:v>12288.3</c:v>
                </c:pt>
                <c:pt idx="4050">
                  <c:v>20174.2</c:v>
                </c:pt>
                <c:pt idx="4053">
                  <c:v>15458.1</c:v>
                </c:pt>
                <c:pt idx="4056">
                  <c:v>11949.5</c:v>
                </c:pt>
                <c:pt idx="4059">
                  <c:v>18374.900000000001</c:v>
                </c:pt>
                <c:pt idx="4062">
                  <c:v>17140.8</c:v>
                </c:pt>
                <c:pt idx="4065">
                  <c:v>19896.599999999991</c:v>
                </c:pt>
                <c:pt idx="4068">
                  <c:v>20515.2</c:v>
                </c:pt>
                <c:pt idx="4071">
                  <c:v>17132.400000000001</c:v>
                </c:pt>
                <c:pt idx="4074">
                  <c:v>22782.6</c:v>
                </c:pt>
                <c:pt idx="4077">
                  <c:v>14215</c:v>
                </c:pt>
                <c:pt idx="4080">
                  <c:v>20959.400000000001</c:v>
                </c:pt>
                <c:pt idx="4083">
                  <c:v>16753.3</c:v>
                </c:pt>
                <c:pt idx="4086">
                  <c:v>22688.2</c:v>
                </c:pt>
                <c:pt idx="4089">
                  <c:v>18423.5</c:v>
                </c:pt>
                <c:pt idx="4092">
                  <c:v>21216.9</c:v>
                </c:pt>
                <c:pt idx="4095">
                  <c:v>21933.4</c:v>
                </c:pt>
                <c:pt idx="4098">
                  <c:v>19043.099999999991</c:v>
                </c:pt>
                <c:pt idx="4101">
                  <c:v>17734.900000000001</c:v>
                </c:pt>
                <c:pt idx="4104">
                  <c:v>17184.099999999991</c:v>
                </c:pt>
                <c:pt idx="4107">
                  <c:v>18440.3</c:v>
                </c:pt>
                <c:pt idx="4110">
                  <c:v>15848.2</c:v>
                </c:pt>
                <c:pt idx="4113">
                  <c:v>16878.7</c:v>
                </c:pt>
                <c:pt idx="4116">
                  <c:v>18626.900000000001</c:v>
                </c:pt>
                <c:pt idx="4119">
                  <c:v>17661.099999999991</c:v>
                </c:pt>
                <c:pt idx="4122">
                  <c:v>18896</c:v>
                </c:pt>
                <c:pt idx="4125">
                  <c:v>17894.7</c:v>
                </c:pt>
                <c:pt idx="4128">
                  <c:v>18546.900000000001</c:v>
                </c:pt>
                <c:pt idx="4131">
                  <c:v>15854.8</c:v>
                </c:pt>
                <c:pt idx="4134">
                  <c:v>20811</c:v>
                </c:pt>
                <c:pt idx="4137">
                  <c:v>18059.2</c:v>
                </c:pt>
                <c:pt idx="4140">
                  <c:v>16964.7</c:v>
                </c:pt>
                <c:pt idx="4143">
                  <c:v>23439.9</c:v>
                </c:pt>
                <c:pt idx="4146">
                  <c:v>15112.1</c:v>
                </c:pt>
                <c:pt idx="4149">
                  <c:v>16410</c:v>
                </c:pt>
                <c:pt idx="4152">
                  <c:v>18243.400000000001</c:v>
                </c:pt>
                <c:pt idx="4155">
                  <c:v>18511.099999999991</c:v>
                </c:pt>
                <c:pt idx="4158">
                  <c:v>21643.7</c:v>
                </c:pt>
                <c:pt idx="4161">
                  <c:v>20037.7</c:v>
                </c:pt>
                <c:pt idx="4164">
                  <c:v>19003.099999999991</c:v>
                </c:pt>
                <c:pt idx="4167">
                  <c:v>19581.8</c:v>
                </c:pt>
                <c:pt idx="4170">
                  <c:v>18521.400000000001</c:v>
                </c:pt>
                <c:pt idx="4173">
                  <c:v>18141.5</c:v>
                </c:pt>
                <c:pt idx="4176">
                  <c:v>26324.6</c:v>
                </c:pt>
                <c:pt idx="4179">
                  <c:v>20246.400000000001</c:v>
                </c:pt>
                <c:pt idx="4182">
                  <c:v>22888.799999999996</c:v>
                </c:pt>
                <c:pt idx="4185">
                  <c:v>22785.3</c:v>
                </c:pt>
                <c:pt idx="4188">
                  <c:v>19946.599999999991</c:v>
                </c:pt>
                <c:pt idx="4191">
                  <c:v>21297.3</c:v>
                </c:pt>
                <c:pt idx="4194">
                  <c:v>21726.1</c:v>
                </c:pt>
                <c:pt idx="4197">
                  <c:v>19547.8</c:v>
                </c:pt>
                <c:pt idx="4200">
                  <c:v>24685.5</c:v>
                </c:pt>
                <c:pt idx="4203">
                  <c:v>24846.1</c:v>
                </c:pt>
                <c:pt idx="4206">
                  <c:v>16170.4</c:v>
                </c:pt>
                <c:pt idx="4209">
                  <c:v>17535.900000000001</c:v>
                </c:pt>
                <c:pt idx="4212">
                  <c:v>18604.599999999991</c:v>
                </c:pt>
                <c:pt idx="4215">
                  <c:v>20028.3</c:v>
                </c:pt>
                <c:pt idx="4218">
                  <c:v>20003.5</c:v>
                </c:pt>
                <c:pt idx="4221">
                  <c:v>20081.7</c:v>
                </c:pt>
                <c:pt idx="4224">
                  <c:v>15566.8</c:v>
                </c:pt>
                <c:pt idx="4227">
                  <c:v>23430</c:v>
                </c:pt>
                <c:pt idx="4230">
                  <c:v>18031.900000000001</c:v>
                </c:pt>
                <c:pt idx="4233">
                  <c:v>15085.7</c:v>
                </c:pt>
                <c:pt idx="4236">
                  <c:v>16704</c:v>
                </c:pt>
                <c:pt idx="4239">
                  <c:v>18197.8</c:v>
                </c:pt>
                <c:pt idx="4242">
                  <c:v>20967.2</c:v>
                </c:pt>
                <c:pt idx="4245">
                  <c:v>18859.599999999991</c:v>
                </c:pt>
                <c:pt idx="4248">
                  <c:v>26298.400000000001</c:v>
                </c:pt>
                <c:pt idx="4251">
                  <c:v>21619.4</c:v>
                </c:pt>
                <c:pt idx="4254">
                  <c:v>20370</c:v>
                </c:pt>
                <c:pt idx="4257">
                  <c:v>16925.599999999991</c:v>
                </c:pt>
                <c:pt idx="4260">
                  <c:v>18441.900000000001</c:v>
                </c:pt>
                <c:pt idx="4263">
                  <c:v>22915.9</c:v>
                </c:pt>
                <c:pt idx="4266">
                  <c:v>14565.4</c:v>
                </c:pt>
                <c:pt idx="4269">
                  <c:v>16554.8</c:v>
                </c:pt>
                <c:pt idx="4272">
                  <c:v>13331.9</c:v>
                </c:pt>
                <c:pt idx="4275">
                  <c:v>18311.2</c:v>
                </c:pt>
                <c:pt idx="4278">
                  <c:v>17647.7</c:v>
                </c:pt>
                <c:pt idx="4281">
                  <c:v>16382.4</c:v>
                </c:pt>
                <c:pt idx="4284">
                  <c:v>20852</c:v>
                </c:pt>
                <c:pt idx="4287">
                  <c:v>24497.4</c:v>
                </c:pt>
                <c:pt idx="4290">
                  <c:v>20982.3</c:v>
                </c:pt>
                <c:pt idx="4293">
                  <c:v>17232.400000000001</c:v>
                </c:pt>
                <c:pt idx="4296">
                  <c:v>20332.2</c:v>
                </c:pt>
                <c:pt idx="4299">
                  <c:v>19509.599999999991</c:v>
                </c:pt>
                <c:pt idx="4302">
                  <c:v>17863.3</c:v>
                </c:pt>
                <c:pt idx="4305">
                  <c:v>21714.7</c:v>
                </c:pt>
                <c:pt idx="4308">
                  <c:v>19138.5</c:v>
                </c:pt>
                <c:pt idx="4311">
                  <c:v>18087.3</c:v>
                </c:pt>
                <c:pt idx="4314">
                  <c:v>20725.8</c:v>
                </c:pt>
                <c:pt idx="4317">
                  <c:v>19983.099999999991</c:v>
                </c:pt>
                <c:pt idx="4320">
                  <c:v>19596.2</c:v>
                </c:pt>
                <c:pt idx="4323">
                  <c:v>18423.7</c:v>
                </c:pt>
                <c:pt idx="4326">
                  <c:v>19973</c:v>
                </c:pt>
                <c:pt idx="4329">
                  <c:v>15295.7</c:v>
                </c:pt>
                <c:pt idx="4332">
                  <c:v>25828.7</c:v>
                </c:pt>
                <c:pt idx="4335">
                  <c:v>17097.7</c:v>
                </c:pt>
                <c:pt idx="4338">
                  <c:v>19220.7</c:v>
                </c:pt>
                <c:pt idx="4341">
                  <c:v>24528.9</c:v>
                </c:pt>
                <c:pt idx="4344">
                  <c:v>18281.400000000001</c:v>
                </c:pt>
                <c:pt idx="4347">
                  <c:v>23283.9</c:v>
                </c:pt>
                <c:pt idx="4350">
                  <c:v>25317.7</c:v>
                </c:pt>
                <c:pt idx="4353">
                  <c:v>18110.2</c:v>
                </c:pt>
                <c:pt idx="4356">
                  <c:v>20658</c:v>
                </c:pt>
                <c:pt idx="4359">
                  <c:v>21201.3</c:v>
                </c:pt>
                <c:pt idx="4362">
                  <c:v>19952.2</c:v>
                </c:pt>
                <c:pt idx="4365">
                  <c:v>17897</c:v>
                </c:pt>
                <c:pt idx="4368">
                  <c:v>19772.3</c:v>
                </c:pt>
                <c:pt idx="4371">
                  <c:v>23976.6</c:v>
                </c:pt>
                <c:pt idx="4374">
                  <c:v>22786</c:v>
                </c:pt>
                <c:pt idx="4377">
                  <c:v>26846.799999999996</c:v>
                </c:pt>
                <c:pt idx="4380">
                  <c:v>24644.3</c:v>
                </c:pt>
                <c:pt idx="4383">
                  <c:v>19275.8</c:v>
                </c:pt>
                <c:pt idx="4386">
                  <c:v>17655.7</c:v>
                </c:pt>
                <c:pt idx="4389">
                  <c:v>24602.6</c:v>
                </c:pt>
                <c:pt idx="4392">
                  <c:v>18081</c:v>
                </c:pt>
                <c:pt idx="4395">
                  <c:v>24341.8</c:v>
                </c:pt>
                <c:pt idx="4398">
                  <c:v>21449.200000000001</c:v>
                </c:pt>
                <c:pt idx="4401">
                  <c:v>20761.099999999991</c:v>
                </c:pt>
                <c:pt idx="4404">
                  <c:v>20736.400000000001</c:v>
                </c:pt>
                <c:pt idx="4407">
                  <c:v>20597.3</c:v>
                </c:pt>
                <c:pt idx="4410">
                  <c:v>23569.3</c:v>
                </c:pt>
                <c:pt idx="4413">
                  <c:v>22155.8</c:v>
                </c:pt>
                <c:pt idx="4416">
                  <c:v>19960.599999999991</c:v>
                </c:pt>
                <c:pt idx="4419">
                  <c:v>18655.900000000001</c:v>
                </c:pt>
                <c:pt idx="4422">
                  <c:v>21201.5</c:v>
                </c:pt>
                <c:pt idx="4425">
                  <c:v>19409.5</c:v>
                </c:pt>
                <c:pt idx="4428">
                  <c:v>22964.400000000001</c:v>
                </c:pt>
                <c:pt idx="4431">
                  <c:v>19832.3</c:v>
                </c:pt>
                <c:pt idx="4434">
                  <c:v>22698.400000000001</c:v>
                </c:pt>
                <c:pt idx="4437">
                  <c:v>20939.3</c:v>
                </c:pt>
                <c:pt idx="4440">
                  <c:v>19813.2</c:v>
                </c:pt>
                <c:pt idx="4443">
                  <c:v>19714.2</c:v>
                </c:pt>
                <c:pt idx="4446">
                  <c:v>22832.3</c:v>
                </c:pt>
                <c:pt idx="4449">
                  <c:v>22857.4</c:v>
                </c:pt>
                <c:pt idx="4452">
                  <c:v>23181.8</c:v>
                </c:pt>
                <c:pt idx="4455">
                  <c:v>31868.5</c:v>
                </c:pt>
                <c:pt idx="4458">
                  <c:v>25930.7</c:v>
                </c:pt>
                <c:pt idx="4461">
                  <c:v>25099.8</c:v>
                </c:pt>
                <c:pt idx="4464">
                  <c:v>23324</c:v>
                </c:pt>
                <c:pt idx="4467">
                  <c:v>26810</c:v>
                </c:pt>
                <c:pt idx="4470">
                  <c:v>22293.5</c:v>
                </c:pt>
                <c:pt idx="4473">
                  <c:v>29184</c:v>
                </c:pt>
                <c:pt idx="4476">
                  <c:v>25064.9</c:v>
                </c:pt>
                <c:pt idx="4479">
                  <c:v>21621.5</c:v>
                </c:pt>
                <c:pt idx="4482">
                  <c:v>21345.5</c:v>
                </c:pt>
                <c:pt idx="4485">
                  <c:v>24062.9</c:v>
                </c:pt>
                <c:pt idx="4488">
                  <c:v>21261.1</c:v>
                </c:pt>
                <c:pt idx="4491">
                  <c:v>26420.799999999996</c:v>
                </c:pt>
                <c:pt idx="4494">
                  <c:v>26007</c:v>
                </c:pt>
                <c:pt idx="4497">
                  <c:v>22486.3</c:v>
                </c:pt>
                <c:pt idx="4500">
                  <c:v>27881.4</c:v>
                </c:pt>
                <c:pt idx="4503">
                  <c:v>20232.7</c:v>
                </c:pt>
                <c:pt idx="4506">
                  <c:v>20867.099999999991</c:v>
                </c:pt>
                <c:pt idx="4509">
                  <c:v>29655.9</c:v>
                </c:pt>
                <c:pt idx="4512">
                  <c:v>17235.099999999991</c:v>
                </c:pt>
                <c:pt idx="4515">
                  <c:v>25667.4</c:v>
                </c:pt>
                <c:pt idx="4518">
                  <c:v>16898.599999999991</c:v>
                </c:pt>
                <c:pt idx="4521">
                  <c:v>22404.1</c:v>
                </c:pt>
                <c:pt idx="4524">
                  <c:v>24535</c:v>
                </c:pt>
                <c:pt idx="4527">
                  <c:v>25927.4</c:v>
                </c:pt>
                <c:pt idx="4530">
                  <c:v>23498.3</c:v>
                </c:pt>
                <c:pt idx="4533">
                  <c:v>16140.2</c:v>
                </c:pt>
                <c:pt idx="4536">
                  <c:v>28733.1</c:v>
                </c:pt>
                <c:pt idx="4539">
                  <c:v>30591</c:v>
                </c:pt>
                <c:pt idx="4542">
                  <c:v>25270.7</c:v>
                </c:pt>
                <c:pt idx="4545">
                  <c:v>23863.5</c:v>
                </c:pt>
                <c:pt idx="4548">
                  <c:v>29262.6</c:v>
                </c:pt>
                <c:pt idx="4551">
                  <c:v>24476.400000000001</c:v>
                </c:pt>
                <c:pt idx="4554">
                  <c:v>19384.2</c:v>
                </c:pt>
                <c:pt idx="4557">
                  <c:v>22307.200000000001</c:v>
                </c:pt>
                <c:pt idx="4560">
                  <c:v>32109.4</c:v>
                </c:pt>
                <c:pt idx="4563">
                  <c:v>24247.8</c:v>
                </c:pt>
                <c:pt idx="4566">
                  <c:v>19766.099999999991</c:v>
                </c:pt>
                <c:pt idx="4569">
                  <c:v>24563.1</c:v>
                </c:pt>
                <c:pt idx="4572">
                  <c:v>24059</c:v>
                </c:pt>
                <c:pt idx="4575">
                  <c:v>23477.7</c:v>
                </c:pt>
                <c:pt idx="4578">
                  <c:v>28060.400000000001</c:v>
                </c:pt>
                <c:pt idx="4581">
                  <c:v>21731.599999999991</c:v>
                </c:pt>
                <c:pt idx="4584">
                  <c:v>20706.099999999991</c:v>
                </c:pt>
                <c:pt idx="4587">
                  <c:v>24740.799999999996</c:v>
                </c:pt>
                <c:pt idx="4590">
                  <c:v>21325.7</c:v>
                </c:pt>
                <c:pt idx="4593">
                  <c:v>23680.5</c:v>
                </c:pt>
                <c:pt idx="4596">
                  <c:v>23871.9</c:v>
                </c:pt>
                <c:pt idx="4599">
                  <c:v>27825.5</c:v>
                </c:pt>
                <c:pt idx="4602">
                  <c:v>25047.5</c:v>
                </c:pt>
                <c:pt idx="4605">
                  <c:v>23056.9</c:v>
                </c:pt>
                <c:pt idx="4608">
                  <c:v>27446.9</c:v>
                </c:pt>
                <c:pt idx="4611">
                  <c:v>21444.5</c:v>
                </c:pt>
                <c:pt idx="4614">
                  <c:v>19516.599999999991</c:v>
                </c:pt>
                <c:pt idx="4617">
                  <c:v>20073.599999999991</c:v>
                </c:pt>
                <c:pt idx="4620">
                  <c:v>20311.599999999991</c:v>
                </c:pt>
                <c:pt idx="4623">
                  <c:v>19609.400000000001</c:v>
                </c:pt>
                <c:pt idx="4626">
                  <c:v>25812</c:v>
                </c:pt>
                <c:pt idx="4629">
                  <c:v>27122.3</c:v>
                </c:pt>
                <c:pt idx="4632">
                  <c:v>20468.5</c:v>
                </c:pt>
                <c:pt idx="4635">
                  <c:v>23901.4</c:v>
                </c:pt>
                <c:pt idx="4638">
                  <c:v>21757.3</c:v>
                </c:pt>
                <c:pt idx="4641">
                  <c:v>24504</c:v>
                </c:pt>
                <c:pt idx="4644">
                  <c:v>32052.5</c:v>
                </c:pt>
                <c:pt idx="4647">
                  <c:v>23048.799999999996</c:v>
                </c:pt>
                <c:pt idx="4650">
                  <c:v>24021.5</c:v>
                </c:pt>
                <c:pt idx="4653">
                  <c:v>27257.7</c:v>
                </c:pt>
                <c:pt idx="4656">
                  <c:v>29074.7</c:v>
                </c:pt>
                <c:pt idx="4659">
                  <c:v>18601.8</c:v>
                </c:pt>
                <c:pt idx="4662">
                  <c:v>26643.5</c:v>
                </c:pt>
                <c:pt idx="4665">
                  <c:v>27002.7</c:v>
                </c:pt>
                <c:pt idx="4668">
                  <c:v>21731.1</c:v>
                </c:pt>
                <c:pt idx="4671">
                  <c:v>23976.2</c:v>
                </c:pt>
                <c:pt idx="4674">
                  <c:v>23643</c:v>
                </c:pt>
                <c:pt idx="4677">
                  <c:v>20411</c:v>
                </c:pt>
                <c:pt idx="4680">
                  <c:v>22436.5</c:v>
                </c:pt>
                <c:pt idx="4683">
                  <c:v>23403.9</c:v>
                </c:pt>
                <c:pt idx="4686">
                  <c:v>24107.599999999991</c:v>
                </c:pt>
                <c:pt idx="4689">
                  <c:v>23827.5</c:v>
                </c:pt>
                <c:pt idx="4692">
                  <c:v>23536.9</c:v>
                </c:pt>
                <c:pt idx="4695">
                  <c:v>27365.3</c:v>
                </c:pt>
                <c:pt idx="4698">
                  <c:v>28562</c:v>
                </c:pt>
                <c:pt idx="4701">
                  <c:v>30321</c:v>
                </c:pt>
                <c:pt idx="4704">
                  <c:v>29471.200000000001</c:v>
                </c:pt>
                <c:pt idx="4707">
                  <c:v>22520.799999999996</c:v>
                </c:pt>
                <c:pt idx="4710">
                  <c:v>25769</c:v>
                </c:pt>
                <c:pt idx="4713">
                  <c:v>27046.3</c:v>
                </c:pt>
                <c:pt idx="4716">
                  <c:v>28546.7</c:v>
                </c:pt>
                <c:pt idx="4719">
                  <c:v>28415.200000000001</c:v>
                </c:pt>
                <c:pt idx="4722">
                  <c:v>24179.4</c:v>
                </c:pt>
                <c:pt idx="4725">
                  <c:v>28142.3</c:v>
                </c:pt>
                <c:pt idx="4728">
                  <c:v>27705</c:v>
                </c:pt>
                <c:pt idx="4731">
                  <c:v>22074.9</c:v>
                </c:pt>
                <c:pt idx="4734">
                  <c:v>24060.7</c:v>
                </c:pt>
                <c:pt idx="4737">
                  <c:v>16714.5</c:v>
                </c:pt>
                <c:pt idx="4740">
                  <c:v>20998.6</c:v>
                </c:pt>
                <c:pt idx="4743">
                  <c:v>22629.1</c:v>
                </c:pt>
                <c:pt idx="4746">
                  <c:v>22171.9</c:v>
                </c:pt>
                <c:pt idx="4749">
                  <c:v>20774.5</c:v>
                </c:pt>
                <c:pt idx="4752">
                  <c:v>24182.9</c:v>
                </c:pt>
                <c:pt idx="4755">
                  <c:v>29341.8</c:v>
                </c:pt>
                <c:pt idx="4758">
                  <c:v>25128.9</c:v>
                </c:pt>
                <c:pt idx="4761">
                  <c:v>27722.3</c:v>
                </c:pt>
                <c:pt idx="4764">
                  <c:v>24647.1</c:v>
                </c:pt>
                <c:pt idx="4767">
                  <c:v>24364.6</c:v>
                </c:pt>
                <c:pt idx="4770">
                  <c:v>23183</c:v>
                </c:pt>
                <c:pt idx="4773">
                  <c:v>24415.4</c:v>
                </c:pt>
                <c:pt idx="4776">
                  <c:v>28841.3</c:v>
                </c:pt>
                <c:pt idx="4779">
                  <c:v>34220.1</c:v>
                </c:pt>
                <c:pt idx="4782">
                  <c:v>26313.8</c:v>
                </c:pt>
                <c:pt idx="4785">
                  <c:v>24930.3</c:v>
                </c:pt>
                <c:pt idx="4788">
                  <c:v>24507.200000000001</c:v>
                </c:pt>
                <c:pt idx="4791">
                  <c:v>23552.7</c:v>
                </c:pt>
                <c:pt idx="4794">
                  <c:v>26731.5</c:v>
                </c:pt>
                <c:pt idx="4797">
                  <c:v>26044.9</c:v>
                </c:pt>
                <c:pt idx="4800">
                  <c:v>24492</c:v>
                </c:pt>
                <c:pt idx="4803">
                  <c:v>30030.400000000001</c:v>
                </c:pt>
                <c:pt idx="4806">
                  <c:v>23897.599999999991</c:v>
                </c:pt>
                <c:pt idx="4809">
                  <c:v>29735.1</c:v>
                </c:pt>
                <c:pt idx="4812">
                  <c:v>23332.6</c:v>
                </c:pt>
                <c:pt idx="4815">
                  <c:v>21878.799999999996</c:v>
                </c:pt>
                <c:pt idx="4818">
                  <c:v>22336.799999999996</c:v>
                </c:pt>
                <c:pt idx="4821">
                  <c:v>31214.2</c:v>
                </c:pt>
                <c:pt idx="4824">
                  <c:v>26347.5</c:v>
                </c:pt>
                <c:pt idx="4827">
                  <c:v>30257.8</c:v>
                </c:pt>
                <c:pt idx="4830">
                  <c:v>25097.1</c:v>
                </c:pt>
                <c:pt idx="4833">
                  <c:v>31097.9</c:v>
                </c:pt>
                <c:pt idx="4836">
                  <c:v>25709.200000000001</c:v>
                </c:pt>
                <c:pt idx="4839">
                  <c:v>27586.9</c:v>
                </c:pt>
                <c:pt idx="4842">
                  <c:v>33187.1</c:v>
                </c:pt>
                <c:pt idx="4845">
                  <c:v>26367.8</c:v>
                </c:pt>
                <c:pt idx="4848">
                  <c:v>31785.4</c:v>
                </c:pt>
                <c:pt idx="4851">
                  <c:v>36691.800000000003</c:v>
                </c:pt>
                <c:pt idx="4854">
                  <c:v>29083</c:v>
                </c:pt>
                <c:pt idx="4857">
                  <c:v>27801.8</c:v>
                </c:pt>
                <c:pt idx="4860">
                  <c:v>28421.1</c:v>
                </c:pt>
                <c:pt idx="4863">
                  <c:v>27595</c:v>
                </c:pt>
                <c:pt idx="4866">
                  <c:v>24321.3</c:v>
                </c:pt>
                <c:pt idx="4869">
                  <c:v>28172.799999999996</c:v>
                </c:pt>
                <c:pt idx="4872">
                  <c:v>26448.6</c:v>
                </c:pt>
                <c:pt idx="4875">
                  <c:v>25958</c:v>
                </c:pt>
                <c:pt idx="4878">
                  <c:v>29188.1</c:v>
                </c:pt>
                <c:pt idx="4881">
                  <c:v>22772.6</c:v>
                </c:pt>
                <c:pt idx="4884">
                  <c:v>26313.1</c:v>
                </c:pt>
                <c:pt idx="4887">
                  <c:v>29100.2</c:v>
                </c:pt>
                <c:pt idx="4890">
                  <c:v>23356</c:v>
                </c:pt>
                <c:pt idx="4893">
                  <c:v>29763.9</c:v>
                </c:pt>
                <c:pt idx="4896">
                  <c:v>21329.3</c:v>
                </c:pt>
                <c:pt idx="4899">
                  <c:v>23864.7</c:v>
                </c:pt>
                <c:pt idx="4902">
                  <c:v>29482.1</c:v>
                </c:pt>
                <c:pt idx="4905">
                  <c:v>32678.9</c:v>
                </c:pt>
                <c:pt idx="4908">
                  <c:v>27830.7</c:v>
                </c:pt>
                <c:pt idx="4911">
                  <c:v>33135.800000000003</c:v>
                </c:pt>
                <c:pt idx="4914">
                  <c:v>31549.3</c:v>
                </c:pt>
                <c:pt idx="4917">
                  <c:v>33814.699999999997</c:v>
                </c:pt>
                <c:pt idx="4920">
                  <c:v>34965.800000000003</c:v>
                </c:pt>
                <c:pt idx="4923">
                  <c:v>34424.6</c:v>
                </c:pt>
                <c:pt idx="4926">
                  <c:v>25576.799999999996</c:v>
                </c:pt>
                <c:pt idx="4929">
                  <c:v>27530.2</c:v>
                </c:pt>
                <c:pt idx="4932">
                  <c:v>31530.6</c:v>
                </c:pt>
                <c:pt idx="4935">
                  <c:v>35111.699999999997</c:v>
                </c:pt>
                <c:pt idx="4938">
                  <c:v>26151.5</c:v>
                </c:pt>
                <c:pt idx="4941">
                  <c:v>31125.599999999991</c:v>
                </c:pt>
                <c:pt idx="4944">
                  <c:v>33104.800000000003</c:v>
                </c:pt>
                <c:pt idx="4947">
                  <c:v>25067.8</c:v>
                </c:pt>
                <c:pt idx="4950">
                  <c:v>35094.800000000003</c:v>
                </c:pt>
                <c:pt idx="4953">
                  <c:v>34714.300000000003</c:v>
                </c:pt>
                <c:pt idx="4956">
                  <c:v>24497.9</c:v>
                </c:pt>
                <c:pt idx="4959">
                  <c:v>27451.4</c:v>
                </c:pt>
                <c:pt idx="4962">
                  <c:v>24260.6</c:v>
                </c:pt>
                <c:pt idx="4965">
                  <c:v>24843.3</c:v>
                </c:pt>
                <c:pt idx="4968">
                  <c:v>25993.4</c:v>
                </c:pt>
                <c:pt idx="4971">
                  <c:v>29087.200000000001</c:v>
                </c:pt>
                <c:pt idx="4974">
                  <c:v>29494.7</c:v>
                </c:pt>
                <c:pt idx="4977">
                  <c:v>27781.1</c:v>
                </c:pt>
                <c:pt idx="4980">
                  <c:v>24991</c:v>
                </c:pt>
                <c:pt idx="4983">
                  <c:v>23440.3</c:v>
                </c:pt>
                <c:pt idx="4986">
                  <c:v>26566.5</c:v>
                </c:pt>
                <c:pt idx="4989">
                  <c:v>32350.5</c:v>
                </c:pt>
                <c:pt idx="4992">
                  <c:v>32857.599999999999</c:v>
                </c:pt>
                <c:pt idx="4995">
                  <c:v>24459.7</c:v>
                </c:pt>
                <c:pt idx="4998">
                  <c:v>20734.5</c:v>
                </c:pt>
                <c:pt idx="5001">
                  <c:v>24232.6</c:v>
                </c:pt>
                <c:pt idx="5004">
                  <c:v>32098.9</c:v>
                </c:pt>
                <c:pt idx="5007">
                  <c:v>34745.599999999999</c:v>
                </c:pt>
                <c:pt idx="5010">
                  <c:v>26050.799999999996</c:v>
                </c:pt>
                <c:pt idx="5013">
                  <c:v>22968.2</c:v>
                </c:pt>
                <c:pt idx="5016">
                  <c:v>26178.7</c:v>
                </c:pt>
                <c:pt idx="5019">
                  <c:v>20302.900000000001</c:v>
                </c:pt>
                <c:pt idx="5022">
                  <c:v>29117.8</c:v>
                </c:pt>
                <c:pt idx="5025">
                  <c:v>24699.7</c:v>
                </c:pt>
                <c:pt idx="5028">
                  <c:v>26114.5</c:v>
                </c:pt>
                <c:pt idx="5031">
                  <c:v>32371.7</c:v>
                </c:pt>
                <c:pt idx="5034">
                  <c:v>31040.7</c:v>
                </c:pt>
                <c:pt idx="5037">
                  <c:v>26563.1</c:v>
                </c:pt>
                <c:pt idx="5040">
                  <c:v>27492.9</c:v>
                </c:pt>
                <c:pt idx="5043">
                  <c:v>28330.3</c:v>
                </c:pt>
                <c:pt idx="5046">
                  <c:v>24655.7</c:v>
                </c:pt>
                <c:pt idx="5049">
                  <c:v>21017.200000000001</c:v>
                </c:pt>
                <c:pt idx="5052">
                  <c:v>26247.1</c:v>
                </c:pt>
                <c:pt idx="5055">
                  <c:v>28710.2</c:v>
                </c:pt>
                <c:pt idx="5058">
                  <c:v>29533.1</c:v>
                </c:pt>
                <c:pt idx="5061">
                  <c:v>22881.8</c:v>
                </c:pt>
                <c:pt idx="5064">
                  <c:v>26254.5</c:v>
                </c:pt>
                <c:pt idx="5067">
                  <c:v>26473.8</c:v>
                </c:pt>
                <c:pt idx="5070">
                  <c:v>27299.4</c:v>
                </c:pt>
                <c:pt idx="5073">
                  <c:v>24081.3</c:v>
                </c:pt>
                <c:pt idx="5076">
                  <c:v>27140.5</c:v>
                </c:pt>
                <c:pt idx="5079">
                  <c:v>27085.7</c:v>
                </c:pt>
                <c:pt idx="5082">
                  <c:v>26109</c:v>
                </c:pt>
                <c:pt idx="5085">
                  <c:v>24207.4</c:v>
                </c:pt>
                <c:pt idx="5088">
                  <c:v>35260.5</c:v>
                </c:pt>
                <c:pt idx="5091">
                  <c:v>24182</c:v>
                </c:pt>
                <c:pt idx="5094">
                  <c:v>31267.3</c:v>
                </c:pt>
                <c:pt idx="5097">
                  <c:v>26743.599999999991</c:v>
                </c:pt>
                <c:pt idx="5100">
                  <c:v>24100.400000000001</c:v>
                </c:pt>
                <c:pt idx="5103">
                  <c:v>23337.7</c:v>
                </c:pt>
                <c:pt idx="5106">
                  <c:v>28630</c:v>
                </c:pt>
                <c:pt idx="5109">
                  <c:v>25534.1</c:v>
                </c:pt>
                <c:pt idx="5112">
                  <c:v>33739.1</c:v>
                </c:pt>
                <c:pt idx="5115">
                  <c:v>28456.9</c:v>
                </c:pt>
                <c:pt idx="5118">
                  <c:v>31522.799999999996</c:v>
                </c:pt>
                <c:pt idx="5121">
                  <c:v>24711.599999999991</c:v>
                </c:pt>
                <c:pt idx="5124">
                  <c:v>22834.1</c:v>
                </c:pt>
                <c:pt idx="5127">
                  <c:v>26960.9</c:v>
                </c:pt>
                <c:pt idx="5130">
                  <c:v>26114.5</c:v>
                </c:pt>
                <c:pt idx="5133">
                  <c:v>30238.5</c:v>
                </c:pt>
                <c:pt idx="5136">
                  <c:v>27041.9</c:v>
                </c:pt>
                <c:pt idx="5139">
                  <c:v>25267.3</c:v>
                </c:pt>
                <c:pt idx="5142">
                  <c:v>35819.599999999999</c:v>
                </c:pt>
                <c:pt idx="5145">
                  <c:v>30619.7</c:v>
                </c:pt>
                <c:pt idx="5148">
                  <c:v>32570.6</c:v>
                </c:pt>
                <c:pt idx="5151">
                  <c:v>28511.599999999991</c:v>
                </c:pt>
                <c:pt idx="5154">
                  <c:v>26033.9</c:v>
                </c:pt>
                <c:pt idx="5157">
                  <c:v>25440.9</c:v>
                </c:pt>
                <c:pt idx="5160">
                  <c:v>24601.200000000001</c:v>
                </c:pt>
                <c:pt idx="5163">
                  <c:v>22924.799999999996</c:v>
                </c:pt>
                <c:pt idx="5166">
                  <c:v>28704.5</c:v>
                </c:pt>
                <c:pt idx="5169">
                  <c:v>26806.7</c:v>
                </c:pt>
                <c:pt idx="5172">
                  <c:v>30614.9</c:v>
                </c:pt>
                <c:pt idx="5175">
                  <c:v>29563.1</c:v>
                </c:pt>
                <c:pt idx="5178">
                  <c:v>28645.9</c:v>
                </c:pt>
                <c:pt idx="5181">
                  <c:v>28790</c:v>
                </c:pt>
                <c:pt idx="5184">
                  <c:v>28699.7</c:v>
                </c:pt>
                <c:pt idx="5187">
                  <c:v>24256.6</c:v>
                </c:pt>
                <c:pt idx="5190">
                  <c:v>25754.400000000001</c:v>
                </c:pt>
                <c:pt idx="5193">
                  <c:v>23840</c:v>
                </c:pt>
                <c:pt idx="5196">
                  <c:v>18920.599999999991</c:v>
                </c:pt>
                <c:pt idx="5199">
                  <c:v>31302.799999999996</c:v>
                </c:pt>
                <c:pt idx="5202">
                  <c:v>25646.7</c:v>
                </c:pt>
                <c:pt idx="5205">
                  <c:v>27352.9</c:v>
                </c:pt>
                <c:pt idx="5208">
                  <c:v>26485</c:v>
                </c:pt>
                <c:pt idx="5211">
                  <c:v>31659.5</c:v>
                </c:pt>
                <c:pt idx="5214">
                  <c:v>30001.599999999991</c:v>
                </c:pt>
                <c:pt idx="5217">
                  <c:v>27784.400000000001</c:v>
                </c:pt>
                <c:pt idx="5220">
                  <c:v>30534.799999999996</c:v>
                </c:pt>
                <c:pt idx="5223">
                  <c:v>30080.7</c:v>
                </c:pt>
                <c:pt idx="5226">
                  <c:v>24317.9</c:v>
                </c:pt>
                <c:pt idx="5229">
                  <c:v>32226.9</c:v>
                </c:pt>
                <c:pt idx="5232">
                  <c:v>25654.2</c:v>
                </c:pt>
                <c:pt idx="5235">
                  <c:v>28736.400000000001</c:v>
                </c:pt>
                <c:pt idx="5238">
                  <c:v>31728.5</c:v>
                </c:pt>
                <c:pt idx="5241">
                  <c:v>24999</c:v>
                </c:pt>
                <c:pt idx="5244">
                  <c:v>27889.9</c:v>
                </c:pt>
                <c:pt idx="5247">
                  <c:v>23019.5</c:v>
                </c:pt>
                <c:pt idx="5250">
                  <c:v>26223.3</c:v>
                </c:pt>
                <c:pt idx="5253">
                  <c:v>22356.799999999996</c:v>
                </c:pt>
                <c:pt idx="5256">
                  <c:v>24022</c:v>
                </c:pt>
                <c:pt idx="5259">
                  <c:v>30388.799999999996</c:v>
                </c:pt>
                <c:pt idx="5262">
                  <c:v>23635.200000000001</c:v>
                </c:pt>
                <c:pt idx="5265">
                  <c:v>19166.400000000001</c:v>
                </c:pt>
                <c:pt idx="5268">
                  <c:v>23507.8</c:v>
                </c:pt>
                <c:pt idx="5271">
                  <c:v>20987.3</c:v>
                </c:pt>
                <c:pt idx="5274">
                  <c:v>27955.3</c:v>
                </c:pt>
                <c:pt idx="5277">
                  <c:v>23888.2</c:v>
                </c:pt>
                <c:pt idx="5280">
                  <c:v>23553.9</c:v>
                </c:pt>
                <c:pt idx="5283">
                  <c:v>27152.6</c:v>
                </c:pt>
                <c:pt idx="5286">
                  <c:v>25986.5</c:v>
                </c:pt>
                <c:pt idx="5289">
                  <c:v>21159.200000000001</c:v>
                </c:pt>
                <c:pt idx="5292">
                  <c:v>26601.1</c:v>
                </c:pt>
                <c:pt idx="5295">
                  <c:v>25855.4</c:v>
                </c:pt>
                <c:pt idx="5298">
                  <c:v>27051.5</c:v>
                </c:pt>
                <c:pt idx="5301">
                  <c:v>20996.1</c:v>
                </c:pt>
                <c:pt idx="5304">
                  <c:v>23495.3</c:v>
                </c:pt>
                <c:pt idx="5307">
                  <c:v>27766.7</c:v>
                </c:pt>
                <c:pt idx="5310">
                  <c:v>22682.799999999996</c:v>
                </c:pt>
                <c:pt idx="5313">
                  <c:v>27175.9</c:v>
                </c:pt>
                <c:pt idx="5316">
                  <c:v>22205.3</c:v>
                </c:pt>
                <c:pt idx="5319">
                  <c:v>24703.4</c:v>
                </c:pt>
                <c:pt idx="5322">
                  <c:v>24543.599999999991</c:v>
                </c:pt>
                <c:pt idx="5325">
                  <c:v>28235.200000000001</c:v>
                </c:pt>
                <c:pt idx="5328">
                  <c:v>25111</c:v>
                </c:pt>
                <c:pt idx="5331">
                  <c:v>21044.5</c:v>
                </c:pt>
                <c:pt idx="5334">
                  <c:v>29017.200000000001</c:v>
                </c:pt>
                <c:pt idx="5337">
                  <c:v>24751</c:v>
                </c:pt>
                <c:pt idx="5340">
                  <c:v>25386.6</c:v>
                </c:pt>
                <c:pt idx="5343">
                  <c:v>26256.7</c:v>
                </c:pt>
                <c:pt idx="5346">
                  <c:v>26135.3</c:v>
                </c:pt>
                <c:pt idx="5349">
                  <c:v>23835.3</c:v>
                </c:pt>
                <c:pt idx="5352">
                  <c:v>27739.7</c:v>
                </c:pt>
                <c:pt idx="5355">
                  <c:v>28600.6</c:v>
                </c:pt>
                <c:pt idx="5358">
                  <c:v>20033.2</c:v>
                </c:pt>
                <c:pt idx="5361">
                  <c:v>28558.1</c:v>
                </c:pt>
                <c:pt idx="5364">
                  <c:v>27072.3</c:v>
                </c:pt>
                <c:pt idx="5367">
                  <c:v>24740.799999999996</c:v>
                </c:pt>
                <c:pt idx="5370">
                  <c:v>22373.5</c:v>
                </c:pt>
                <c:pt idx="5373">
                  <c:v>26035.5</c:v>
                </c:pt>
                <c:pt idx="5376">
                  <c:v>26991.3</c:v>
                </c:pt>
                <c:pt idx="5379">
                  <c:v>27539.8</c:v>
                </c:pt>
                <c:pt idx="5382">
                  <c:v>24785.3</c:v>
                </c:pt>
                <c:pt idx="5385">
                  <c:v>27924.799999999996</c:v>
                </c:pt>
                <c:pt idx="5388">
                  <c:v>30643.8</c:v>
                </c:pt>
                <c:pt idx="5391">
                  <c:v>27234.7</c:v>
                </c:pt>
                <c:pt idx="5394">
                  <c:v>24068.6</c:v>
                </c:pt>
                <c:pt idx="5397">
                  <c:v>25358.9</c:v>
                </c:pt>
                <c:pt idx="5400">
                  <c:v>22895.200000000001</c:v>
                </c:pt>
                <c:pt idx="5403">
                  <c:v>25153.3</c:v>
                </c:pt>
                <c:pt idx="5406">
                  <c:v>29318</c:v>
                </c:pt>
                <c:pt idx="5409">
                  <c:v>27536.9</c:v>
                </c:pt>
                <c:pt idx="5412">
                  <c:v>30107.599999999991</c:v>
                </c:pt>
                <c:pt idx="5415">
                  <c:v>25500.6</c:v>
                </c:pt>
                <c:pt idx="5418">
                  <c:v>26632.400000000001</c:v>
                </c:pt>
                <c:pt idx="5421">
                  <c:v>28305.599999999991</c:v>
                </c:pt>
                <c:pt idx="5424">
                  <c:v>25011.200000000001</c:v>
                </c:pt>
                <c:pt idx="5427">
                  <c:v>27363.7</c:v>
                </c:pt>
                <c:pt idx="5430">
                  <c:v>30147.8</c:v>
                </c:pt>
                <c:pt idx="5433">
                  <c:v>36270</c:v>
                </c:pt>
                <c:pt idx="5436">
                  <c:v>25164.6</c:v>
                </c:pt>
                <c:pt idx="5439">
                  <c:v>24079.5</c:v>
                </c:pt>
                <c:pt idx="5442">
                  <c:v>25666.2</c:v>
                </c:pt>
                <c:pt idx="5445">
                  <c:v>22230.2</c:v>
                </c:pt>
                <c:pt idx="5448">
                  <c:v>20199.3</c:v>
                </c:pt>
                <c:pt idx="5451">
                  <c:v>26761.1</c:v>
                </c:pt>
                <c:pt idx="5454">
                  <c:v>21731.200000000001</c:v>
                </c:pt>
                <c:pt idx="5457">
                  <c:v>21726.7</c:v>
                </c:pt>
                <c:pt idx="5460">
                  <c:v>20871.3</c:v>
                </c:pt>
                <c:pt idx="5463">
                  <c:v>24586.5</c:v>
                </c:pt>
                <c:pt idx="5466">
                  <c:v>25083.200000000001</c:v>
                </c:pt>
                <c:pt idx="5469">
                  <c:v>24357.9</c:v>
                </c:pt>
                <c:pt idx="5472">
                  <c:v>22133.8</c:v>
                </c:pt>
                <c:pt idx="5475">
                  <c:v>25097.5</c:v>
                </c:pt>
                <c:pt idx="5478">
                  <c:v>24932.3</c:v>
                </c:pt>
                <c:pt idx="5481">
                  <c:v>25466.9</c:v>
                </c:pt>
                <c:pt idx="5484">
                  <c:v>28515.7</c:v>
                </c:pt>
                <c:pt idx="5487">
                  <c:v>21927.599999999991</c:v>
                </c:pt>
                <c:pt idx="5490">
                  <c:v>23007.1</c:v>
                </c:pt>
                <c:pt idx="5493">
                  <c:v>25587</c:v>
                </c:pt>
                <c:pt idx="5496">
                  <c:v>27971.7</c:v>
                </c:pt>
                <c:pt idx="5499">
                  <c:v>20978.7</c:v>
                </c:pt>
                <c:pt idx="5502">
                  <c:v>24587.8</c:v>
                </c:pt>
                <c:pt idx="5505">
                  <c:v>24928.7</c:v>
                </c:pt>
                <c:pt idx="5508">
                  <c:v>27035.1</c:v>
                </c:pt>
                <c:pt idx="5511">
                  <c:v>25019.9</c:v>
                </c:pt>
                <c:pt idx="5514">
                  <c:v>25940.1</c:v>
                </c:pt>
                <c:pt idx="5517">
                  <c:v>22070.1</c:v>
                </c:pt>
                <c:pt idx="5520">
                  <c:v>23082.9</c:v>
                </c:pt>
                <c:pt idx="5523">
                  <c:v>31202.2</c:v>
                </c:pt>
                <c:pt idx="5526">
                  <c:v>22982.799999999996</c:v>
                </c:pt>
                <c:pt idx="5529">
                  <c:v>22901.3</c:v>
                </c:pt>
                <c:pt idx="5532">
                  <c:v>25330.5</c:v>
                </c:pt>
                <c:pt idx="5535">
                  <c:v>29689.9</c:v>
                </c:pt>
                <c:pt idx="5538">
                  <c:v>25640.5</c:v>
                </c:pt>
                <c:pt idx="5541">
                  <c:v>24587.7</c:v>
                </c:pt>
                <c:pt idx="5544">
                  <c:v>25025.599999999991</c:v>
                </c:pt>
                <c:pt idx="5547">
                  <c:v>21036</c:v>
                </c:pt>
                <c:pt idx="5550">
                  <c:v>22543.1</c:v>
                </c:pt>
                <c:pt idx="5553">
                  <c:v>25951.9</c:v>
                </c:pt>
                <c:pt idx="5556">
                  <c:v>25833</c:v>
                </c:pt>
                <c:pt idx="5559">
                  <c:v>31077.3</c:v>
                </c:pt>
                <c:pt idx="5562">
                  <c:v>26881.1</c:v>
                </c:pt>
                <c:pt idx="5565">
                  <c:v>27203</c:v>
                </c:pt>
                <c:pt idx="5568">
                  <c:v>34386.699999999997</c:v>
                </c:pt>
                <c:pt idx="5571">
                  <c:v>29996.799999999996</c:v>
                </c:pt>
                <c:pt idx="5574">
                  <c:v>30751.200000000001</c:v>
                </c:pt>
                <c:pt idx="5577">
                  <c:v>31833</c:v>
                </c:pt>
                <c:pt idx="5580">
                  <c:v>30029.3</c:v>
                </c:pt>
                <c:pt idx="5583">
                  <c:v>27284.9</c:v>
                </c:pt>
                <c:pt idx="5586">
                  <c:v>29378.7</c:v>
                </c:pt>
                <c:pt idx="5589">
                  <c:v>28775.5</c:v>
                </c:pt>
                <c:pt idx="5592">
                  <c:v>23336.6</c:v>
                </c:pt>
                <c:pt idx="5595">
                  <c:v>30146.799999999996</c:v>
                </c:pt>
                <c:pt idx="5598">
                  <c:v>25034.5</c:v>
                </c:pt>
                <c:pt idx="5601">
                  <c:v>27088.799999999996</c:v>
                </c:pt>
                <c:pt idx="5604">
                  <c:v>27677.8</c:v>
                </c:pt>
                <c:pt idx="5607">
                  <c:v>27537.599999999991</c:v>
                </c:pt>
                <c:pt idx="5610">
                  <c:v>26945.4</c:v>
                </c:pt>
                <c:pt idx="5613">
                  <c:v>23726.1</c:v>
                </c:pt>
                <c:pt idx="5616">
                  <c:v>26066.799999999996</c:v>
                </c:pt>
                <c:pt idx="5619">
                  <c:v>28621.1</c:v>
                </c:pt>
                <c:pt idx="5622">
                  <c:v>29970.9</c:v>
                </c:pt>
                <c:pt idx="5625">
                  <c:v>24835.8</c:v>
                </c:pt>
                <c:pt idx="5628">
                  <c:v>25796.400000000001</c:v>
                </c:pt>
                <c:pt idx="5631">
                  <c:v>24914.9</c:v>
                </c:pt>
                <c:pt idx="5634">
                  <c:v>21644.9</c:v>
                </c:pt>
                <c:pt idx="5637">
                  <c:v>28689.1</c:v>
                </c:pt>
                <c:pt idx="5640">
                  <c:v>26072.7</c:v>
                </c:pt>
                <c:pt idx="5643">
                  <c:v>26389.200000000001</c:v>
                </c:pt>
                <c:pt idx="5646">
                  <c:v>31159.4</c:v>
                </c:pt>
                <c:pt idx="5649">
                  <c:v>35163.800000000003</c:v>
                </c:pt>
                <c:pt idx="5652">
                  <c:v>26095.3</c:v>
                </c:pt>
                <c:pt idx="5655">
                  <c:v>25488.2</c:v>
                </c:pt>
                <c:pt idx="5658">
                  <c:v>23745.7</c:v>
                </c:pt>
                <c:pt idx="5661">
                  <c:v>25756.400000000001</c:v>
                </c:pt>
                <c:pt idx="5664">
                  <c:v>26932.400000000001</c:v>
                </c:pt>
                <c:pt idx="5667">
                  <c:v>32065.599999999991</c:v>
                </c:pt>
                <c:pt idx="5670">
                  <c:v>30533.9</c:v>
                </c:pt>
                <c:pt idx="5673">
                  <c:v>25495.3</c:v>
                </c:pt>
                <c:pt idx="5676">
                  <c:v>26271.1</c:v>
                </c:pt>
                <c:pt idx="5679">
                  <c:v>24013.200000000001</c:v>
                </c:pt>
                <c:pt idx="5682">
                  <c:v>34167.9</c:v>
                </c:pt>
                <c:pt idx="5685">
                  <c:v>29149.3</c:v>
                </c:pt>
                <c:pt idx="5688">
                  <c:v>25809.200000000001</c:v>
                </c:pt>
                <c:pt idx="5691">
                  <c:v>27296.1</c:v>
                </c:pt>
                <c:pt idx="5694">
                  <c:v>27296.400000000001</c:v>
                </c:pt>
                <c:pt idx="5697">
                  <c:v>25750.3</c:v>
                </c:pt>
                <c:pt idx="5700">
                  <c:v>28876.7</c:v>
                </c:pt>
                <c:pt idx="5703">
                  <c:v>22375.1</c:v>
                </c:pt>
                <c:pt idx="5706">
                  <c:v>29538.400000000001</c:v>
                </c:pt>
                <c:pt idx="5709">
                  <c:v>23896.3</c:v>
                </c:pt>
                <c:pt idx="5712">
                  <c:v>27144.6</c:v>
                </c:pt>
                <c:pt idx="5715">
                  <c:v>26120.400000000001</c:v>
                </c:pt>
                <c:pt idx="5718">
                  <c:v>22372.3</c:v>
                </c:pt>
                <c:pt idx="5721">
                  <c:v>28049.5</c:v>
                </c:pt>
                <c:pt idx="5724">
                  <c:v>26062.6</c:v>
                </c:pt>
                <c:pt idx="5727">
                  <c:v>24368.7</c:v>
                </c:pt>
                <c:pt idx="5730">
                  <c:v>30080.3</c:v>
                </c:pt>
                <c:pt idx="5733">
                  <c:v>32668.7</c:v>
                </c:pt>
                <c:pt idx="5736">
                  <c:v>27656.799999999996</c:v>
                </c:pt>
                <c:pt idx="5739">
                  <c:v>25219.3</c:v>
                </c:pt>
                <c:pt idx="5742">
                  <c:v>33035.4</c:v>
                </c:pt>
                <c:pt idx="5745">
                  <c:v>31161.599999999991</c:v>
                </c:pt>
                <c:pt idx="5748">
                  <c:v>21620.6</c:v>
                </c:pt>
                <c:pt idx="5751">
                  <c:v>29664.1</c:v>
                </c:pt>
                <c:pt idx="5754">
                  <c:v>25171.3</c:v>
                </c:pt>
                <c:pt idx="5757">
                  <c:v>23913.5</c:v>
                </c:pt>
                <c:pt idx="5760">
                  <c:v>29723.5</c:v>
                </c:pt>
                <c:pt idx="5763">
                  <c:v>26276.7</c:v>
                </c:pt>
                <c:pt idx="5766">
                  <c:v>20203.400000000001</c:v>
                </c:pt>
                <c:pt idx="5769">
                  <c:v>30203.5</c:v>
                </c:pt>
                <c:pt idx="5772">
                  <c:v>20606.099999999991</c:v>
                </c:pt>
                <c:pt idx="5775">
                  <c:v>26624.9</c:v>
                </c:pt>
                <c:pt idx="5778">
                  <c:v>27926</c:v>
                </c:pt>
                <c:pt idx="5781">
                  <c:v>29286.3</c:v>
                </c:pt>
                <c:pt idx="5784">
                  <c:v>26128</c:v>
                </c:pt>
                <c:pt idx="5787">
                  <c:v>27973.5</c:v>
                </c:pt>
                <c:pt idx="5790">
                  <c:v>27366.2</c:v>
                </c:pt>
                <c:pt idx="5793">
                  <c:v>32967.1</c:v>
                </c:pt>
                <c:pt idx="5796">
                  <c:v>30919.8</c:v>
                </c:pt>
                <c:pt idx="5799">
                  <c:v>23752.400000000001</c:v>
                </c:pt>
                <c:pt idx="5802">
                  <c:v>25208.6</c:v>
                </c:pt>
                <c:pt idx="5805">
                  <c:v>30181.9</c:v>
                </c:pt>
                <c:pt idx="5808">
                  <c:v>26206.5</c:v>
                </c:pt>
                <c:pt idx="5811">
                  <c:v>26300.9</c:v>
                </c:pt>
                <c:pt idx="5814">
                  <c:v>26196.5</c:v>
                </c:pt>
                <c:pt idx="5817">
                  <c:v>23576.9</c:v>
                </c:pt>
                <c:pt idx="5820">
                  <c:v>20876.400000000001</c:v>
                </c:pt>
                <c:pt idx="5823">
                  <c:v>24621.3</c:v>
                </c:pt>
                <c:pt idx="5826">
                  <c:v>26631.7</c:v>
                </c:pt>
                <c:pt idx="5829">
                  <c:v>33362.6</c:v>
                </c:pt>
                <c:pt idx="5832">
                  <c:v>23889.599999999991</c:v>
                </c:pt>
                <c:pt idx="5835">
                  <c:v>20452.8</c:v>
                </c:pt>
                <c:pt idx="5838">
                  <c:v>28749.3</c:v>
                </c:pt>
                <c:pt idx="5841">
                  <c:v>24585.9</c:v>
                </c:pt>
                <c:pt idx="5844">
                  <c:v>20722.900000000001</c:v>
                </c:pt>
                <c:pt idx="5847">
                  <c:v>25653.599999999991</c:v>
                </c:pt>
                <c:pt idx="5850">
                  <c:v>28653.1</c:v>
                </c:pt>
                <c:pt idx="5853">
                  <c:v>24339.599999999991</c:v>
                </c:pt>
                <c:pt idx="5856">
                  <c:v>27729.7</c:v>
                </c:pt>
                <c:pt idx="5859">
                  <c:v>27833</c:v>
                </c:pt>
                <c:pt idx="5862">
                  <c:v>24142</c:v>
                </c:pt>
                <c:pt idx="5865">
                  <c:v>29214.3</c:v>
                </c:pt>
                <c:pt idx="5868">
                  <c:v>28015.8</c:v>
                </c:pt>
                <c:pt idx="5871">
                  <c:v>27188.799999999996</c:v>
                </c:pt>
                <c:pt idx="5874">
                  <c:v>20841.3</c:v>
                </c:pt>
                <c:pt idx="5877">
                  <c:v>25335.4</c:v>
                </c:pt>
                <c:pt idx="5880">
                  <c:v>22203.3</c:v>
                </c:pt>
                <c:pt idx="5883">
                  <c:v>28047.599999999991</c:v>
                </c:pt>
                <c:pt idx="5886">
                  <c:v>30838.400000000001</c:v>
                </c:pt>
                <c:pt idx="5889">
                  <c:v>27590.3</c:v>
                </c:pt>
                <c:pt idx="5892">
                  <c:v>22983.4</c:v>
                </c:pt>
                <c:pt idx="5895">
                  <c:v>23736.9</c:v>
                </c:pt>
                <c:pt idx="5898">
                  <c:v>21751.8</c:v>
                </c:pt>
                <c:pt idx="5901">
                  <c:v>30960.5</c:v>
                </c:pt>
                <c:pt idx="5904">
                  <c:v>28077.200000000001</c:v>
                </c:pt>
                <c:pt idx="5907">
                  <c:v>32106.400000000001</c:v>
                </c:pt>
                <c:pt idx="5910">
                  <c:v>24711.7</c:v>
                </c:pt>
                <c:pt idx="5913">
                  <c:v>27490.9</c:v>
                </c:pt>
                <c:pt idx="5916">
                  <c:v>28125.1</c:v>
                </c:pt>
                <c:pt idx="5919">
                  <c:v>31681.3</c:v>
                </c:pt>
                <c:pt idx="5922">
                  <c:v>24546.7</c:v>
                </c:pt>
                <c:pt idx="5925">
                  <c:v>23825.4</c:v>
                </c:pt>
                <c:pt idx="5928">
                  <c:v>21580.1</c:v>
                </c:pt>
                <c:pt idx="5931">
                  <c:v>21686.6</c:v>
                </c:pt>
                <c:pt idx="5934">
                  <c:v>22725</c:v>
                </c:pt>
                <c:pt idx="5937">
                  <c:v>26638.7</c:v>
                </c:pt>
                <c:pt idx="5940">
                  <c:v>23768.9</c:v>
                </c:pt>
                <c:pt idx="5943">
                  <c:v>30870.799999999996</c:v>
                </c:pt>
                <c:pt idx="5946">
                  <c:v>23632.9</c:v>
                </c:pt>
                <c:pt idx="5949">
                  <c:v>31930</c:v>
                </c:pt>
                <c:pt idx="5952">
                  <c:v>29076.2</c:v>
                </c:pt>
                <c:pt idx="5955">
                  <c:v>30298.5</c:v>
                </c:pt>
                <c:pt idx="5958">
                  <c:v>24960.9</c:v>
                </c:pt>
                <c:pt idx="5961">
                  <c:v>30386.5</c:v>
                </c:pt>
                <c:pt idx="5964">
                  <c:v>28797.1</c:v>
                </c:pt>
                <c:pt idx="5967">
                  <c:v>25194.3</c:v>
                </c:pt>
                <c:pt idx="5970">
                  <c:v>23924.2</c:v>
                </c:pt>
                <c:pt idx="5973">
                  <c:v>26965</c:v>
                </c:pt>
                <c:pt idx="5976">
                  <c:v>26098.3</c:v>
                </c:pt>
                <c:pt idx="5979">
                  <c:v>29264.2</c:v>
                </c:pt>
                <c:pt idx="5982">
                  <c:v>31871.1</c:v>
                </c:pt>
                <c:pt idx="5985">
                  <c:v>23700.6</c:v>
                </c:pt>
                <c:pt idx="5988">
                  <c:v>24794.6</c:v>
                </c:pt>
                <c:pt idx="5991">
                  <c:v>23616.1</c:v>
                </c:pt>
                <c:pt idx="5994">
                  <c:v>24990.9</c:v>
                </c:pt>
                <c:pt idx="5997">
                  <c:v>24584.9</c:v>
                </c:pt>
                <c:pt idx="6000">
                  <c:v>26844.5</c:v>
                </c:pt>
                <c:pt idx="6003">
                  <c:v>20917.400000000001</c:v>
                </c:pt>
                <c:pt idx="6006">
                  <c:v>24398.400000000001</c:v>
                </c:pt>
                <c:pt idx="6009">
                  <c:v>22925.8</c:v>
                </c:pt>
                <c:pt idx="6012">
                  <c:v>26478.5</c:v>
                </c:pt>
                <c:pt idx="6015">
                  <c:v>23162.1</c:v>
                </c:pt>
                <c:pt idx="6018">
                  <c:v>23408.9</c:v>
                </c:pt>
                <c:pt idx="6021">
                  <c:v>32559.8</c:v>
                </c:pt>
                <c:pt idx="6024">
                  <c:v>24209.5</c:v>
                </c:pt>
                <c:pt idx="6027">
                  <c:v>23914.799999999996</c:v>
                </c:pt>
                <c:pt idx="6030">
                  <c:v>23010.1</c:v>
                </c:pt>
                <c:pt idx="6033">
                  <c:v>29655.9</c:v>
                </c:pt>
                <c:pt idx="6036">
                  <c:v>24809.8</c:v>
                </c:pt>
                <c:pt idx="6039">
                  <c:v>24359</c:v>
                </c:pt>
                <c:pt idx="6042">
                  <c:v>30765.7</c:v>
                </c:pt>
                <c:pt idx="6045">
                  <c:v>23784.5</c:v>
                </c:pt>
                <c:pt idx="6048">
                  <c:v>28968.6</c:v>
                </c:pt>
                <c:pt idx="6051">
                  <c:v>22399.8</c:v>
                </c:pt>
                <c:pt idx="6054">
                  <c:v>28379.599999999991</c:v>
                </c:pt>
                <c:pt idx="6057">
                  <c:v>19916.5</c:v>
                </c:pt>
                <c:pt idx="6060">
                  <c:v>20592.3</c:v>
                </c:pt>
                <c:pt idx="6063">
                  <c:v>28147.1</c:v>
                </c:pt>
                <c:pt idx="6066">
                  <c:v>30466</c:v>
                </c:pt>
                <c:pt idx="6069">
                  <c:v>20944.8</c:v>
                </c:pt>
                <c:pt idx="6072">
                  <c:v>25588.6</c:v>
                </c:pt>
                <c:pt idx="6075">
                  <c:v>29206.799999999996</c:v>
                </c:pt>
                <c:pt idx="6078">
                  <c:v>23896.400000000001</c:v>
                </c:pt>
                <c:pt idx="6081">
                  <c:v>27293.200000000001</c:v>
                </c:pt>
                <c:pt idx="6084">
                  <c:v>28170.400000000001</c:v>
                </c:pt>
                <c:pt idx="6087">
                  <c:v>20776</c:v>
                </c:pt>
                <c:pt idx="6090">
                  <c:v>24486.7</c:v>
                </c:pt>
                <c:pt idx="6093">
                  <c:v>24545.599999999991</c:v>
                </c:pt>
                <c:pt idx="6096">
                  <c:v>22360.1</c:v>
                </c:pt>
                <c:pt idx="6099">
                  <c:v>26303.3</c:v>
                </c:pt>
                <c:pt idx="6102">
                  <c:v>26868</c:v>
                </c:pt>
                <c:pt idx="6105">
                  <c:v>22400.799999999996</c:v>
                </c:pt>
                <c:pt idx="6108">
                  <c:v>23988</c:v>
                </c:pt>
                <c:pt idx="6111">
                  <c:v>24270.799999999996</c:v>
                </c:pt>
                <c:pt idx="6114">
                  <c:v>25302.5</c:v>
                </c:pt>
                <c:pt idx="6117">
                  <c:v>20431</c:v>
                </c:pt>
                <c:pt idx="6120">
                  <c:v>28499.8</c:v>
                </c:pt>
                <c:pt idx="6123">
                  <c:v>21367.4</c:v>
                </c:pt>
                <c:pt idx="6126">
                  <c:v>23473.8</c:v>
                </c:pt>
                <c:pt idx="6129">
                  <c:v>24313.9</c:v>
                </c:pt>
                <c:pt idx="6132">
                  <c:v>26320.799999999996</c:v>
                </c:pt>
                <c:pt idx="6135">
                  <c:v>23552.400000000001</c:v>
                </c:pt>
                <c:pt idx="6138">
                  <c:v>23386.5</c:v>
                </c:pt>
                <c:pt idx="6141">
                  <c:v>23349.9</c:v>
                </c:pt>
                <c:pt idx="6144">
                  <c:v>23484.9</c:v>
                </c:pt>
                <c:pt idx="6147">
                  <c:v>19723.400000000001</c:v>
                </c:pt>
                <c:pt idx="6150">
                  <c:v>21889.4</c:v>
                </c:pt>
                <c:pt idx="6153">
                  <c:v>25743.1</c:v>
                </c:pt>
                <c:pt idx="6156">
                  <c:v>23693.8</c:v>
                </c:pt>
                <c:pt idx="6159">
                  <c:v>29803</c:v>
                </c:pt>
                <c:pt idx="6162">
                  <c:v>20759</c:v>
                </c:pt>
                <c:pt idx="6165">
                  <c:v>25928.9</c:v>
                </c:pt>
                <c:pt idx="6168">
                  <c:v>20374.7</c:v>
                </c:pt>
                <c:pt idx="6171">
                  <c:v>17769.900000000001</c:v>
                </c:pt>
                <c:pt idx="6174">
                  <c:v>29180.3</c:v>
                </c:pt>
                <c:pt idx="6177">
                  <c:v>26284.2</c:v>
                </c:pt>
                <c:pt idx="6180">
                  <c:v>25052.3</c:v>
                </c:pt>
                <c:pt idx="6183">
                  <c:v>21855</c:v>
                </c:pt>
                <c:pt idx="6186">
                  <c:v>23492.3</c:v>
                </c:pt>
                <c:pt idx="6189">
                  <c:v>21700.1</c:v>
                </c:pt>
                <c:pt idx="6192">
                  <c:v>23847.1</c:v>
                </c:pt>
                <c:pt idx="6195">
                  <c:v>22875.4</c:v>
                </c:pt>
                <c:pt idx="6198">
                  <c:v>23090.6</c:v>
                </c:pt>
                <c:pt idx="6201">
                  <c:v>25387.200000000001</c:v>
                </c:pt>
                <c:pt idx="6204">
                  <c:v>22485.599999999991</c:v>
                </c:pt>
                <c:pt idx="6207">
                  <c:v>21522.400000000001</c:v>
                </c:pt>
                <c:pt idx="6210">
                  <c:v>22650.5</c:v>
                </c:pt>
                <c:pt idx="6213">
                  <c:v>25757.200000000001</c:v>
                </c:pt>
                <c:pt idx="6216">
                  <c:v>24088.9</c:v>
                </c:pt>
                <c:pt idx="6219">
                  <c:v>30025.599999999991</c:v>
                </c:pt>
                <c:pt idx="6222">
                  <c:v>23987.5</c:v>
                </c:pt>
                <c:pt idx="6225">
                  <c:v>21960.7</c:v>
                </c:pt>
                <c:pt idx="6228">
                  <c:v>23711.3</c:v>
                </c:pt>
                <c:pt idx="6231">
                  <c:v>24808.9</c:v>
                </c:pt>
                <c:pt idx="6234">
                  <c:v>22083.5</c:v>
                </c:pt>
                <c:pt idx="6237">
                  <c:v>18684.2</c:v>
                </c:pt>
                <c:pt idx="6240">
                  <c:v>23773.1</c:v>
                </c:pt>
                <c:pt idx="6243">
                  <c:v>20312.7</c:v>
                </c:pt>
                <c:pt idx="6246">
                  <c:v>25546.5</c:v>
                </c:pt>
                <c:pt idx="6249">
                  <c:v>24520</c:v>
                </c:pt>
                <c:pt idx="6252">
                  <c:v>21818.3</c:v>
                </c:pt>
                <c:pt idx="6255">
                  <c:v>22447.599999999991</c:v>
                </c:pt>
                <c:pt idx="6258">
                  <c:v>32357.3</c:v>
                </c:pt>
                <c:pt idx="6261">
                  <c:v>27104</c:v>
                </c:pt>
                <c:pt idx="6264">
                  <c:v>23126.3</c:v>
                </c:pt>
                <c:pt idx="6267">
                  <c:v>25636</c:v>
                </c:pt>
                <c:pt idx="6270">
                  <c:v>24065.1</c:v>
                </c:pt>
                <c:pt idx="6273">
                  <c:v>22596.7</c:v>
                </c:pt>
                <c:pt idx="6276">
                  <c:v>29457.7</c:v>
                </c:pt>
                <c:pt idx="6279">
                  <c:v>20289.599999999991</c:v>
                </c:pt>
                <c:pt idx="6282">
                  <c:v>21082.6</c:v>
                </c:pt>
                <c:pt idx="6285">
                  <c:v>28228.3</c:v>
                </c:pt>
                <c:pt idx="6288">
                  <c:v>26776.9</c:v>
                </c:pt>
                <c:pt idx="6291">
                  <c:v>24838.5</c:v>
                </c:pt>
                <c:pt idx="6294">
                  <c:v>29795.1</c:v>
                </c:pt>
                <c:pt idx="6297">
                  <c:v>26658.2</c:v>
                </c:pt>
                <c:pt idx="6300">
                  <c:v>23580.6</c:v>
                </c:pt>
                <c:pt idx="6303">
                  <c:v>22745.8</c:v>
                </c:pt>
                <c:pt idx="6306">
                  <c:v>23323.200000000001</c:v>
                </c:pt>
                <c:pt idx="6309">
                  <c:v>30284</c:v>
                </c:pt>
                <c:pt idx="6312">
                  <c:v>23107.7</c:v>
                </c:pt>
                <c:pt idx="6315">
                  <c:v>21075.4</c:v>
                </c:pt>
                <c:pt idx="6318">
                  <c:v>30905.9</c:v>
                </c:pt>
                <c:pt idx="6321">
                  <c:v>23973.8</c:v>
                </c:pt>
                <c:pt idx="6324">
                  <c:v>24917.4</c:v>
                </c:pt>
                <c:pt idx="6327">
                  <c:v>23788.799999999996</c:v>
                </c:pt>
                <c:pt idx="6330">
                  <c:v>29537.9</c:v>
                </c:pt>
                <c:pt idx="6333">
                  <c:v>20922.099999999991</c:v>
                </c:pt>
                <c:pt idx="6336">
                  <c:v>24436.2</c:v>
                </c:pt>
                <c:pt idx="6339">
                  <c:v>18465.2</c:v>
                </c:pt>
                <c:pt idx="6342">
                  <c:v>22806.400000000001</c:v>
                </c:pt>
                <c:pt idx="6345">
                  <c:v>25935.8</c:v>
                </c:pt>
                <c:pt idx="6348">
                  <c:v>27106.3</c:v>
                </c:pt>
                <c:pt idx="6351">
                  <c:v>23519.599999999991</c:v>
                </c:pt>
                <c:pt idx="6354">
                  <c:v>22568.2</c:v>
                </c:pt>
                <c:pt idx="6357">
                  <c:v>24977.5</c:v>
                </c:pt>
                <c:pt idx="6360">
                  <c:v>28548.400000000001</c:v>
                </c:pt>
                <c:pt idx="6363">
                  <c:v>27180.7</c:v>
                </c:pt>
                <c:pt idx="6366">
                  <c:v>24814.3</c:v>
                </c:pt>
                <c:pt idx="6369">
                  <c:v>26806.1</c:v>
                </c:pt>
                <c:pt idx="6372">
                  <c:v>23604</c:v>
                </c:pt>
                <c:pt idx="6375">
                  <c:v>25140.400000000001</c:v>
                </c:pt>
                <c:pt idx="6378">
                  <c:v>29470.6</c:v>
                </c:pt>
                <c:pt idx="6381">
                  <c:v>29185</c:v>
                </c:pt>
                <c:pt idx="6384">
                  <c:v>22062</c:v>
                </c:pt>
                <c:pt idx="6387">
                  <c:v>21633.4</c:v>
                </c:pt>
                <c:pt idx="6390">
                  <c:v>21764.799999999996</c:v>
                </c:pt>
                <c:pt idx="6393">
                  <c:v>31211.4</c:v>
                </c:pt>
                <c:pt idx="6396">
                  <c:v>22280.799999999996</c:v>
                </c:pt>
                <c:pt idx="6399">
                  <c:v>24464.400000000001</c:v>
                </c:pt>
                <c:pt idx="6402">
                  <c:v>31599.5</c:v>
                </c:pt>
                <c:pt idx="6405">
                  <c:v>25448.400000000001</c:v>
                </c:pt>
                <c:pt idx="6408">
                  <c:v>33750.699999999997</c:v>
                </c:pt>
                <c:pt idx="6411">
                  <c:v>26501.200000000001</c:v>
                </c:pt>
                <c:pt idx="6414">
                  <c:v>24665.3</c:v>
                </c:pt>
                <c:pt idx="6417">
                  <c:v>23819.5</c:v>
                </c:pt>
                <c:pt idx="6420">
                  <c:v>21612.1</c:v>
                </c:pt>
                <c:pt idx="6423">
                  <c:v>22574.5</c:v>
                </c:pt>
                <c:pt idx="6426">
                  <c:v>25545.599999999991</c:v>
                </c:pt>
                <c:pt idx="6429">
                  <c:v>24746.1</c:v>
                </c:pt>
                <c:pt idx="6432">
                  <c:v>28540.9</c:v>
                </c:pt>
                <c:pt idx="6435">
                  <c:v>21433.599999999991</c:v>
                </c:pt>
                <c:pt idx="6438">
                  <c:v>16374.9</c:v>
                </c:pt>
                <c:pt idx="6441">
                  <c:v>18745.7</c:v>
                </c:pt>
                <c:pt idx="6444">
                  <c:v>23084.1</c:v>
                </c:pt>
                <c:pt idx="6447">
                  <c:v>23587.9</c:v>
                </c:pt>
                <c:pt idx="6450">
                  <c:v>21353.3</c:v>
                </c:pt>
                <c:pt idx="6453">
                  <c:v>23051.8</c:v>
                </c:pt>
                <c:pt idx="6456">
                  <c:v>26084.5</c:v>
                </c:pt>
                <c:pt idx="6459">
                  <c:v>16566.2</c:v>
                </c:pt>
                <c:pt idx="6462">
                  <c:v>29630.7</c:v>
                </c:pt>
                <c:pt idx="6465">
                  <c:v>26703.5</c:v>
                </c:pt>
                <c:pt idx="6468">
                  <c:v>21101.7</c:v>
                </c:pt>
                <c:pt idx="6471">
                  <c:v>18168.400000000001</c:v>
                </c:pt>
                <c:pt idx="6474">
                  <c:v>29145.8</c:v>
                </c:pt>
                <c:pt idx="6477">
                  <c:v>26585.8</c:v>
                </c:pt>
                <c:pt idx="6480">
                  <c:v>25390.400000000001</c:v>
                </c:pt>
                <c:pt idx="6483">
                  <c:v>23295</c:v>
                </c:pt>
                <c:pt idx="6486">
                  <c:v>24497.9</c:v>
                </c:pt>
                <c:pt idx="6489">
                  <c:v>21475.3</c:v>
                </c:pt>
                <c:pt idx="6492">
                  <c:v>25549</c:v>
                </c:pt>
                <c:pt idx="6495">
                  <c:v>27022.1</c:v>
                </c:pt>
                <c:pt idx="6498">
                  <c:v>21111.9</c:v>
                </c:pt>
                <c:pt idx="6501">
                  <c:v>27164.400000000001</c:v>
                </c:pt>
                <c:pt idx="6504">
                  <c:v>20832.7</c:v>
                </c:pt>
                <c:pt idx="6507">
                  <c:v>19537.900000000001</c:v>
                </c:pt>
                <c:pt idx="6510">
                  <c:v>20160.900000000001</c:v>
                </c:pt>
                <c:pt idx="6513">
                  <c:v>16144</c:v>
                </c:pt>
                <c:pt idx="6516">
                  <c:v>23725.7</c:v>
                </c:pt>
                <c:pt idx="6519">
                  <c:v>20611.7</c:v>
                </c:pt>
                <c:pt idx="6522">
                  <c:v>24315.1</c:v>
                </c:pt>
                <c:pt idx="6525">
                  <c:v>22627</c:v>
                </c:pt>
                <c:pt idx="6528">
                  <c:v>21482.2</c:v>
                </c:pt>
                <c:pt idx="6531">
                  <c:v>22927</c:v>
                </c:pt>
                <c:pt idx="6534">
                  <c:v>22983.599999999991</c:v>
                </c:pt>
                <c:pt idx="6537">
                  <c:v>23503.9</c:v>
                </c:pt>
                <c:pt idx="6540">
                  <c:v>23464.2</c:v>
                </c:pt>
                <c:pt idx="6543">
                  <c:v>22779.8</c:v>
                </c:pt>
                <c:pt idx="6546">
                  <c:v>25470.5</c:v>
                </c:pt>
                <c:pt idx="6549">
                  <c:v>22975.5</c:v>
                </c:pt>
                <c:pt idx="6552">
                  <c:v>16893</c:v>
                </c:pt>
                <c:pt idx="6555">
                  <c:v>19080.7</c:v>
                </c:pt>
                <c:pt idx="6558">
                  <c:v>23784.5</c:v>
                </c:pt>
                <c:pt idx="6561">
                  <c:v>17313.599999999991</c:v>
                </c:pt>
                <c:pt idx="6564">
                  <c:v>19520.400000000001</c:v>
                </c:pt>
                <c:pt idx="6567">
                  <c:v>22334</c:v>
                </c:pt>
                <c:pt idx="6570">
                  <c:v>22237</c:v>
                </c:pt>
                <c:pt idx="6573">
                  <c:v>21783.200000000001</c:v>
                </c:pt>
                <c:pt idx="6576">
                  <c:v>18030.8</c:v>
                </c:pt>
                <c:pt idx="6579">
                  <c:v>21677.3</c:v>
                </c:pt>
                <c:pt idx="6582">
                  <c:v>20948.599999999991</c:v>
                </c:pt>
                <c:pt idx="6585">
                  <c:v>21026.7</c:v>
                </c:pt>
                <c:pt idx="6588">
                  <c:v>21452.5</c:v>
                </c:pt>
                <c:pt idx="6591">
                  <c:v>21991.200000000001</c:v>
                </c:pt>
                <c:pt idx="6594">
                  <c:v>19356.5</c:v>
                </c:pt>
                <c:pt idx="6597">
                  <c:v>20078.599999999991</c:v>
                </c:pt>
                <c:pt idx="6600">
                  <c:v>22067.200000000001</c:v>
                </c:pt>
                <c:pt idx="6603">
                  <c:v>18142.3</c:v>
                </c:pt>
                <c:pt idx="6606">
                  <c:v>19650</c:v>
                </c:pt>
                <c:pt idx="6609">
                  <c:v>17258.400000000001</c:v>
                </c:pt>
                <c:pt idx="6612">
                  <c:v>21055</c:v>
                </c:pt>
                <c:pt idx="6615">
                  <c:v>17394.3</c:v>
                </c:pt>
                <c:pt idx="6618">
                  <c:v>21305.1</c:v>
                </c:pt>
                <c:pt idx="6621">
                  <c:v>20853.2</c:v>
                </c:pt>
                <c:pt idx="6624">
                  <c:v>21490.3</c:v>
                </c:pt>
                <c:pt idx="6627">
                  <c:v>14392.9</c:v>
                </c:pt>
                <c:pt idx="6630">
                  <c:v>22771.8</c:v>
                </c:pt>
                <c:pt idx="6633">
                  <c:v>19623.8</c:v>
                </c:pt>
                <c:pt idx="6636">
                  <c:v>15957.7</c:v>
                </c:pt>
                <c:pt idx="6639">
                  <c:v>17528.400000000001</c:v>
                </c:pt>
                <c:pt idx="6642">
                  <c:v>20874.400000000001</c:v>
                </c:pt>
                <c:pt idx="6645">
                  <c:v>23240</c:v>
                </c:pt>
                <c:pt idx="6648">
                  <c:v>22272.5</c:v>
                </c:pt>
                <c:pt idx="6651">
                  <c:v>22283.7</c:v>
                </c:pt>
                <c:pt idx="6654">
                  <c:v>21111.4</c:v>
                </c:pt>
                <c:pt idx="6657">
                  <c:v>20009.3</c:v>
                </c:pt>
                <c:pt idx="6660">
                  <c:v>22135.7</c:v>
                </c:pt>
                <c:pt idx="6663">
                  <c:v>22267.9</c:v>
                </c:pt>
                <c:pt idx="6666">
                  <c:v>19006.900000000001</c:v>
                </c:pt>
                <c:pt idx="6669">
                  <c:v>19118.2</c:v>
                </c:pt>
                <c:pt idx="6672">
                  <c:v>25762.6</c:v>
                </c:pt>
                <c:pt idx="6675">
                  <c:v>25893.9</c:v>
                </c:pt>
                <c:pt idx="6678">
                  <c:v>27874.2</c:v>
                </c:pt>
                <c:pt idx="6681">
                  <c:v>20902.5</c:v>
                </c:pt>
                <c:pt idx="6684">
                  <c:v>18588.900000000001</c:v>
                </c:pt>
                <c:pt idx="6687">
                  <c:v>17119.3</c:v>
                </c:pt>
                <c:pt idx="6690">
                  <c:v>20992</c:v>
                </c:pt>
                <c:pt idx="6693">
                  <c:v>21906.1</c:v>
                </c:pt>
                <c:pt idx="6696">
                  <c:v>17962.400000000001</c:v>
                </c:pt>
                <c:pt idx="6699">
                  <c:v>19313.5</c:v>
                </c:pt>
                <c:pt idx="6702">
                  <c:v>16989.599999999991</c:v>
                </c:pt>
                <c:pt idx="6705">
                  <c:v>25396.400000000001</c:v>
                </c:pt>
                <c:pt idx="6708">
                  <c:v>21457.5</c:v>
                </c:pt>
                <c:pt idx="6711">
                  <c:v>26754.7</c:v>
                </c:pt>
                <c:pt idx="6714">
                  <c:v>19253.5</c:v>
                </c:pt>
                <c:pt idx="6717">
                  <c:v>24744.799999999996</c:v>
                </c:pt>
                <c:pt idx="6720">
                  <c:v>19648.599999999991</c:v>
                </c:pt>
                <c:pt idx="6723">
                  <c:v>22379.8</c:v>
                </c:pt>
                <c:pt idx="6726">
                  <c:v>16598.5</c:v>
                </c:pt>
                <c:pt idx="6729">
                  <c:v>26095.599999999991</c:v>
                </c:pt>
                <c:pt idx="6732">
                  <c:v>19147.400000000001</c:v>
                </c:pt>
                <c:pt idx="6735">
                  <c:v>17801</c:v>
                </c:pt>
                <c:pt idx="6738">
                  <c:v>21223</c:v>
                </c:pt>
                <c:pt idx="6741">
                  <c:v>17318.599999999991</c:v>
                </c:pt>
                <c:pt idx="6744">
                  <c:v>14655.7</c:v>
                </c:pt>
                <c:pt idx="6747">
                  <c:v>14986.4</c:v>
                </c:pt>
                <c:pt idx="6750">
                  <c:v>14152.9</c:v>
                </c:pt>
                <c:pt idx="6753">
                  <c:v>22358.799999999996</c:v>
                </c:pt>
                <c:pt idx="6756">
                  <c:v>16255</c:v>
                </c:pt>
                <c:pt idx="6759">
                  <c:v>19220.5</c:v>
                </c:pt>
                <c:pt idx="6762">
                  <c:v>22253.9</c:v>
                </c:pt>
                <c:pt idx="6765">
                  <c:v>20957.099999999991</c:v>
                </c:pt>
                <c:pt idx="6768">
                  <c:v>15714.2</c:v>
                </c:pt>
                <c:pt idx="6771">
                  <c:v>17824.5</c:v>
                </c:pt>
                <c:pt idx="6774">
                  <c:v>21804.400000000001</c:v>
                </c:pt>
                <c:pt idx="6777">
                  <c:v>24154.400000000001</c:v>
                </c:pt>
                <c:pt idx="6780">
                  <c:v>20411.900000000001</c:v>
                </c:pt>
                <c:pt idx="6783">
                  <c:v>22884.5</c:v>
                </c:pt>
                <c:pt idx="6786">
                  <c:v>16190.5</c:v>
                </c:pt>
                <c:pt idx="6789">
                  <c:v>23873.200000000001</c:v>
                </c:pt>
                <c:pt idx="6792">
                  <c:v>21184.1</c:v>
                </c:pt>
                <c:pt idx="6795">
                  <c:v>20772.400000000001</c:v>
                </c:pt>
                <c:pt idx="6798">
                  <c:v>21316.6</c:v>
                </c:pt>
                <c:pt idx="6801">
                  <c:v>21217.599999999991</c:v>
                </c:pt>
                <c:pt idx="6804">
                  <c:v>18695.599999999991</c:v>
                </c:pt>
                <c:pt idx="6807">
                  <c:v>15822.9</c:v>
                </c:pt>
                <c:pt idx="6810">
                  <c:v>17161.599999999991</c:v>
                </c:pt>
                <c:pt idx="6813">
                  <c:v>22330.1</c:v>
                </c:pt>
                <c:pt idx="6816">
                  <c:v>18019.400000000001</c:v>
                </c:pt>
                <c:pt idx="6819">
                  <c:v>21999</c:v>
                </c:pt>
                <c:pt idx="6822">
                  <c:v>23986.400000000001</c:v>
                </c:pt>
                <c:pt idx="6825">
                  <c:v>23713.1</c:v>
                </c:pt>
                <c:pt idx="6828">
                  <c:v>19314.400000000001</c:v>
                </c:pt>
                <c:pt idx="6831">
                  <c:v>14068</c:v>
                </c:pt>
                <c:pt idx="6834">
                  <c:v>23156.9</c:v>
                </c:pt>
                <c:pt idx="6837">
                  <c:v>20138.8</c:v>
                </c:pt>
                <c:pt idx="6840">
                  <c:v>23075.8</c:v>
                </c:pt>
                <c:pt idx="6843">
                  <c:v>17768.900000000001</c:v>
                </c:pt>
                <c:pt idx="6846">
                  <c:v>19284.8</c:v>
                </c:pt>
                <c:pt idx="6849">
                  <c:v>18728.2</c:v>
                </c:pt>
                <c:pt idx="6852">
                  <c:v>19312.2</c:v>
                </c:pt>
                <c:pt idx="6855">
                  <c:v>16864.5</c:v>
                </c:pt>
                <c:pt idx="6858">
                  <c:v>19124.8</c:v>
                </c:pt>
                <c:pt idx="6861">
                  <c:v>20966.400000000001</c:v>
                </c:pt>
                <c:pt idx="6864">
                  <c:v>19421.900000000001</c:v>
                </c:pt>
                <c:pt idx="6867">
                  <c:v>19293.599999999991</c:v>
                </c:pt>
                <c:pt idx="6870">
                  <c:v>17452.5</c:v>
                </c:pt>
                <c:pt idx="6873">
                  <c:v>17149.2</c:v>
                </c:pt>
                <c:pt idx="6876">
                  <c:v>23817.9</c:v>
                </c:pt>
                <c:pt idx="6879">
                  <c:v>17551.3</c:v>
                </c:pt>
                <c:pt idx="6882">
                  <c:v>18967.599999999991</c:v>
                </c:pt>
                <c:pt idx="6885">
                  <c:v>17917.400000000001</c:v>
                </c:pt>
                <c:pt idx="6888">
                  <c:v>18701.900000000001</c:v>
                </c:pt>
                <c:pt idx="6891">
                  <c:v>18895.900000000001</c:v>
                </c:pt>
                <c:pt idx="6894">
                  <c:v>19226</c:v>
                </c:pt>
                <c:pt idx="6897">
                  <c:v>16816.2</c:v>
                </c:pt>
                <c:pt idx="6900">
                  <c:v>17404.3</c:v>
                </c:pt>
                <c:pt idx="6903">
                  <c:v>18346.2</c:v>
                </c:pt>
                <c:pt idx="6906">
                  <c:v>22205.3</c:v>
                </c:pt>
                <c:pt idx="6909">
                  <c:v>15164.7</c:v>
                </c:pt>
                <c:pt idx="6912">
                  <c:v>15335.2</c:v>
                </c:pt>
                <c:pt idx="6915">
                  <c:v>19671.400000000001</c:v>
                </c:pt>
                <c:pt idx="6918">
                  <c:v>15965.5</c:v>
                </c:pt>
                <c:pt idx="6921">
                  <c:v>15919.5</c:v>
                </c:pt>
                <c:pt idx="6924">
                  <c:v>19027.2</c:v>
                </c:pt>
                <c:pt idx="6927">
                  <c:v>20553.8</c:v>
                </c:pt>
                <c:pt idx="6930">
                  <c:v>16582.2</c:v>
                </c:pt>
                <c:pt idx="6933">
                  <c:v>14334.9</c:v>
                </c:pt>
                <c:pt idx="6936">
                  <c:v>15937</c:v>
                </c:pt>
                <c:pt idx="6939">
                  <c:v>22645.200000000001</c:v>
                </c:pt>
                <c:pt idx="6942">
                  <c:v>22095.4</c:v>
                </c:pt>
                <c:pt idx="6945">
                  <c:v>20302</c:v>
                </c:pt>
                <c:pt idx="6948">
                  <c:v>17473.400000000001</c:v>
                </c:pt>
                <c:pt idx="6951">
                  <c:v>23071.1</c:v>
                </c:pt>
                <c:pt idx="6954">
                  <c:v>23357.5</c:v>
                </c:pt>
                <c:pt idx="6957">
                  <c:v>16413.2</c:v>
                </c:pt>
                <c:pt idx="6960">
                  <c:v>13898.1</c:v>
                </c:pt>
                <c:pt idx="6963">
                  <c:v>17803.7</c:v>
                </c:pt>
                <c:pt idx="6966">
                  <c:v>21057.7</c:v>
                </c:pt>
                <c:pt idx="6969">
                  <c:v>26744.2</c:v>
                </c:pt>
                <c:pt idx="6972">
                  <c:v>18745</c:v>
                </c:pt>
                <c:pt idx="6975">
                  <c:v>21868.9</c:v>
                </c:pt>
                <c:pt idx="6978">
                  <c:v>18147.099999999991</c:v>
                </c:pt>
                <c:pt idx="6981">
                  <c:v>19933.400000000001</c:v>
                </c:pt>
                <c:pt idx="6984">
                  <c:v>20587.599999999991</c:v>
                </c:pt>
                <c:pt idx="6987">
                  <c:v>23711.7</c:v>
                </c:pt>
                <c:pt idx="6990">
                  <c:v>18780</c:v>
                </c:pt>
                <c:pt idx="6993">
                  <c:v>18502.099999999991</c:v>
                </c:pt>
                <c:pt idx="6996">
                  <c:v>20189.2</c:v>
                </c:pt>
                <c:pt idx="6999">
                  <c:v>18815.8</c:v>
                </c:pt>
                <c:pt idx="7002">
                  <c:v>19939.2</c:v>
                </c:pt>
                <c:pt idx="7005">
                  <c:v>20567.900000000001</c:v>
                </c:pt>
                <c:pt idx="7008">
                  <c:v>26154.9</c:v>
                </c:pt>
                <c:pt idx="7011">
                  <c:v>18477.2</c:v>
                </c:pt>
                <c:pt idx="7014">
                  <c:v>22339.599999999991</c:v>
                </c:pt>
                <c:pt idx="7017">
                  <c:v>18667.2</c:v>
                </c:pt>
                <c:pt idx="7020">
                  <c:v>17929.8</c:v>
                </c:pt>
                <c:pt idx="7023">
                  <c:v>16947.3</c:v>
                </c:pt>
                <c:pt idx="7026">
                  <c:v>18275.599999999991</c:v>
                </c:pt>
                <c:pt idx="7029">
                  <c:v>17307.3</c:v>
                </c:pt>
                <c:pt idx="7032">
                  <c:v>17997.7</c:v>
                </c:pt>
                <c:pt idx="7035">
                  <c:v>15560.2</c:v>
                </c:pt>
                <c:pt idx="7038">
                  <c:v>15572.1</c:v>
                </c:pt>
                <c:pt idx="7041">
                  <c:v>21758.3</c:v>
                </c:pt>
                <c:pt idx="7044">
                  <c:v>15342.4</c:v>
                </c:pt>
                <c:pt idx="7047">
                  <c:v>18947.7</c:v>
                </c:pt>
                <c:pt idx="7050">
                  <c:v>12370.4</c:v>
                </c:pt>
                <c:pt idx="7053">
                  <c:v>19394</c:v>
                </c:pt>
                <c:pt idx="7056">
                  <c:v>16609.8</c:v>
                </c:pt>
                <c:pt idx="7059">
                  <c:v>20349.3</c:v>
                </c:pt>
                <c:pt idx="7062">
                  <c:v>17363.7</c:v>
                </c:pt>
                <c:pt idx="7065">
                  <c:v>19518.900000000001</c:v>
                </c:pt>
                <c:pt idx="7068">
                  <c:v>18900.900000000001</c:v>
                </c:pt>
                <c:pt idx="7071">
                  <c:v>14110.6</c:v>
                </c:pt>
                <c:pt idx="7074">
                  <c:v>16587.5</c:v>
                </c:pt>
                <c:pt idx="7077">
                  <c:v>12870.1</c:v>
                </c:pt>
                <c:pt idx="7080">
                  <c:v>12968.8</c:v>
                </c:pt>
                <c:pt idx="7083">
                  <c:v>19204.2</c:v>
                </c:pt>
                <c:pt idx="7086">
                  <c:v>15637.7</c:v>
                </c:pt>
                <c:pt idx="7089">
                  <c:v>18519.2</c:v>
                </c:pt>
                <c:pt idx="7092">
                  <c:v>19519.2</c:v>
                </c:pt>
                <c:pt idx="7095">
                  <c:v>15044.4</c:v>
                </c:pt>
                <c:pt idx="7098">
                  <c:v>19687.5</c:v>
                </c:pt>
                <c:pt idx="7101">
                  <c:v>21550.3</c:v>
                </c:pt>
                <c:pt idx="7104">
                  <c:v>16330.9</c:v>
                </c:pt>
                <c:pt idx="7107">
                  <c:v>24873.5</c:v>
                </c:pt>
                <c:pt idx="7110">
                  <c:v>13554.6</c:v>
                </c:pt>
                <c:pt idx="7113">
                  <c:v>16883.3</c:v>
                </c:pt>
                <c:pt idx="7116">
                  <c:v>17276.3</c:v>
                </c:pt>
                <c:pt idx="7119">
                  <c:v>17097.8</c:v>
                </c:pt>
                <c:pt idx="7122">
                  <c:v>15700.7</c:v>
                </c:pt>
                <c:pt idx="7125">
                  <c:v>17630</c:v>
                </c:pt>
                <c:pt idx="7128">
                  <c:v>19041.400000000001</c:v>
                </c:pt>
                <c:pt idx="7131">
                  <c:v>16459.5</c:v>
                </c:pt>
                <c:pt idx="7134">
                  <c:v>17723</c:v>
                </c:pt>
                <c:pt idx="7137">
                  <c:v>12344.7</c:v>
                </c:pt>
                <c:pt idx="7140">
                  <c:v>15327.8</c:v>
                </c:pt>
                <c:pt idx="7143">
                  <c:v>14178.9</c:v>
                </c:pt>
                <c:pt idx="7146">
                  <c:v>15301.9</c:v>
                </c:pt>
                <c:pt idx="7149">
                  <c:v>21513.5</c:v>
                </c:pt>
                <c:pt idx="7152">
                  <c:v>17471.400000000001</c:v>
                </c:pt>
                <c:pt idx="7155">
                  <c:v>17851.900000000001</c:v>
                </c:pt>
                <c:pt idx="7158">
                  <c:v>15009.2</c:v>
                </c:pt>
                <c:pt idx="7161">
                  <c:v>17161.900000000001</c:v>
                </c:pt>
                <c:pt idx="7164">
                  <c:v>15713.8</c:v>
                </c:pt>
                <c:pt idx="7167">
                  <c:v>16166.5</c:v>
                </c:pt>
                <c:pt idx="7170">
                  <c:v>18672.2</c:v>
                </c:pt>
                <c:pt idx="7173">
                  <c:v>17584.7</c:v>
                </c:pt>
                <c:pt idx="7176">
                  <c:v>13897</c:v>
                </c:pt>
                <c:pt idx="7179">
                  <c:v>12636.6</c:v>
                </c:pt>
                <c:pt idx="7182">
                  <c:v>15154</c:v>
                </c:pt>
                <c:pt idx="7185">
                  <c:v>14674.7</c:v>
                </c:pt>
                <c:pt idx="7188">
                  <c:v>9975.99</c:v>
                </c:pt>
                <c:pt idx="7191">
                  <c:v>12328.1</c:v>
                </c:pt>
                <c:pt idx="7194">
                  <c:v>13762</c:v>
                </c:pt>
                <c:pt idx="7197">
                  <c:v>12080</c:v>
                </c:pt>
                <c:pt idx="7200">
                  <c:v>15861.4</c:v>
                </c:pt>
                <c:pt idx="7203">
                  <c:v>15765.1</c:v>
                </c:pt>
                <c:pt idx="7206">
                  <c:v>16101.6</c:v>
                </c:pt>
                <c:pt idx="7209">
                  <c:v>13447.7</c:v>
                </c:pt>
                <c:pt idx="7212">
                  <c:v>14628.8</c:v>
                </c:pt>
                <c:pt idx="7215">
                  <c:v>15335.5</c:v>
                </c:pt>
                <c:pt idx="7218">
                  <c:v>18181.5</c:v>
                </c:pt>
                <c:pt idx="7221">
                  <c:v>19629.099999999991</c:v>
                </c:pt>
                <c:pt idx="7224">
                  <c:v>13765.3</c:v>
                </c:pt>
                <c:pt idx="7227">
                  <c:v>15037.5</c:v>
                </c:pt>
                <c:pt idx="7230">
                  <c:v>18161.3</c:v>
                </c:pt>
                <c:pt idx="7233">
                  <c:v>14111.2</c:v>
                </c:pt>
                <c:pt idx="7236">
                  <c:v>12021.3</c:v>
                </c:pt>
                <c:pt idx="7239">
                  <c:v>17198.8</c:v>
                </c:pt>
                <c:pt idx="7242">
                  <c:v>14672.3</c:v>
                </c:pt>
                <c:pt idx="7245">
                  <c:v>13886.8</c:v>
                </c:pt>
                <c:pt idx="7248">
                  <c:v>17077.099999999991</c:v>
                </c:pt>
                <c:pt idx="7251">
                  <c:v>13489</c:v>
                </c:pt>
                <c:pt idx="7254">
                  <c:v>16354.6</c:v>
                </c:pt>
                <c:pt idx="7257">
                  <c:v>14347.4</c:v>
                </c:pt>
                <c:pt idx="7260">
                  <c:v>14285.7</c:v>
                </c:pt>
                <c:pt idx="7263">
                  <c:v>11945.3</c:v>
                </c:pt>
                <c:pt idx="7266">
                  <c:v>21384.5</c:v>
                </c:pt>
                <c:pt idx="7269">
                  <c:v>13566.3</c:v>
                </c:pt>
                <c:pt idx="7272">
                  <c:v>18121.5</c:v>
                </c:pt>
                <c:pt idx="7275">
                  <c:v>14816</c:v>
                </c:pt>
                <c:pt idx="7278">
                  <c:v>16391.8</c:v>
                </c:pt>
                <c:pt idx="7281">
                  <c:v>15014.7</c:v>
                </c:pt>
                <c:pt idx="7284">
                  <c:v>17654.400000000001</c:v>
                </c:pt>
                <c:pt idx="7287">
                  <c:v>13737.7</c:v>
                </c:pt>
                <c:pt idx="7290">
                  <c:v>15869.4</c:v>
                </c:pt>
                <c:pt idx="7293">
                  <c:v>15087.3</c:v>
                </c:pt>
                <c:pt idx="7296">
                  <c:v>15671.7</c:v>
                </c:pt>
                <c:pt idx="7299">
                  <c:v>17222.099999999991</c:v>
                </c:pt>
                <c:pt idx="7302">
                  <c:v>17111.3</c:v>
                </c:pt>
                <c:pt idx="7305">
                  <c:v>14032.4</c:v>
                </c:pt>
                <c:pt idx="7308">
                  <c:v>14398.6</c:v>
                </c:pt>
                <c:pt idx="7311">
                  <c:v>16804.099999999991</c:v>
                </c:pt>
                <c:pt idx="7314">
                  <c:v>13223</c:v>
                </c:pt>
                <c:pt idx="7317">
                  <c:v>17518.3</c:v>
                </c:pt>
                <c:pt idx="7320">
                  <c:v>12374.9</c:v>
                </c:pt>
                <c:pt idx="7323">
                  <c:v>16320.4</c:v>
                </c:pt>
                <c:pt idx="7326">
                  <c:v>13070.2</c:v>
                </c:pt>
                <c:pt idx="7329">
                  <c:v>12650.5</c:v>
                </c:pt>
                <c:pt idx="7332">
                  <c:v>12378.6</c:v>
                </c:pt>
                <c:pt idx="7335">
                  <c:v>14589.5</c:v>
                </c:pt>
                <c:pt idx="7338">
                  <c:v>14000.3</c:v>
                </c:pt>
                <c:pt idx="7341">
                  <c:v>11385.4</c:v>
                </c:pt>
                <c:pt idx="7344">
                  <c:v>12768.3</c:v>
                </c:pt>
                <c:pt idx="7347">
                  <c:v>14334.5</c:v>
                </c:pt>
                <c:pt idx="7350">
                  <c:v>14881.5</c:v>
                </c:pt>
                <c:pt idx="7353">
                  <c:v>12428.2</c:v>
                </c:pt>
                <c:pt idx="7356">
                  <c:v>15590.8</c:v>
                </c:pt>
                <c:pt idx="7359">
                  <c:v>12015.4</c:v>
                </c:pt>
                <c:pt idx="7362">
                  <c:v>10521</c:v>
                </c:pt>
                <c:pt idx="7365">
                  <c:v>14150.2</c:v>
                </c:pt>
                <c:pt idx="7368">
                  <c:v>14425.4</c:v>
                </c:pt>
                <c:pt idx="7371">
                  <c:v>13514.6</c:v>
                </c:pt>
                <c:pt idx="7374">
                  <c:v>14860.9</c:v>
                </c:pt>
                <c:pt idx="7377">
                  <c:v>11181.8</c:v>
                </c:pt>
                <c:pt idx="7380">
                  <c:v>14188.2</c:v>
                </c:pt>
                <c:pt idx="7383">
                  <c:v>14692.4</c:v>
                </c:pt>
                <c:pt idx="7386">
                  <c:v>11079.9</c:v>
                </c:pt>
                <c:pt idx="7389">
                  <c:v>10794.8</c:v>
                </c:pt>
                <c:pt idx="7392">
                  <c:v>8706.92</c:v>
                </c:pt>
                <c:pt idx="7395">
                  <c:v>12786.2</c:v>
                </c:pt>
                <c:pt idx="7398">
                  <c:v>8743.3599999999933</c:v>
                </c:pt>
                <c:pt idx="7401">
                  <c:v>14968.1</c:v>
                </c:pt>
                <c:pt idx="7404">
                  <c:v>11552.7</c:v>
                </c:pt>
                <c:pt idx="7407">
                  <c:v>8862.49</c:v>
                </c:pt>
                <c:pt idx="7410">
                  <c:v>11398.2</c:v>
                </c:pt>
                <c:pt idx="7413">
                  <c:v>15237.4</c:v>
                </c:pt>
                <c:pt idx="7416">
                  <c:v>13947.8</c:v>
                </c:pt>
                <c:pt idx="7419">
                  <c:v>13834.2</c:v>
                </c:pt>
                <c:pt idx="7422">
                  <c:v>14037.3</c:v>
                </c:pt>
                <c:pt idx="7425">
                  <c:v>13672.4</c:v>
                </c:pt>
                <c:pt idx="7428">
                  <c:v>14800.8</c:v>
                </c:pt>
                <c:pt idx="7431">
                  <c:v>12965.6</c:v>
                </c:pt>
                <c:pt idx="7434">
                  <c:v>13811</c:v>
                </c:pt>
                <c:pt idx="7437">
                  <c:v>15743</c:v>
                </c:pt>
                <c:pt idx="7440">
                  <c:v>13298.1</c:v>
                </c:pt>
                <c:pt idx="7443">
                  <c:v>16824.900000000001</c:v>
                </c:pt>
                <c:pt idx="7446">
                  <c:v>16189.5</c:v>
                </c:pt>
                <c:pt idx="7449">
                  <c:v>14589.6</c:v>
                </c:pt>
                <c:pt idx="7452">
                  <c:v>13559.3</c:v>
                </c:pt>
                <c:pt idx="7455">
                  <c:v>12359.2</c:v>
                </c:pt>
                <c:pt idx="7458">
                  <c:v>12000.1</c:v>
                </c:pt>
                <c:pt idx="7461">
                  <c:v>11180</c:v>
                </c:pt>
                <c:pt idx="7464">
                  <c:v>13037.8</c:v>
                </c:pt>
                <c:pt idx="7467">
                  <c:v>9880.7000000000007</c:v>
                </c:pt>
                <c:pt idx="7470">
                  <c:v>11940.9</c:v>
                </c:pt>
                <c:pt idx="7473">
                  <c:v>12834.2</c:v>
                </c:pt>
                <c:pt idx="7476">
                  <c:v>12976.6</c:v>
                </c:pt>
                <c:pt idx="7479">
                  <c:v>12661.5</c:v>
                </c:pt>
                <c:pt idx="7482">
                  <c:v>13346.6</c:v>
                </c:pt>
                <c:pt idx="7485">
                  <c:v>13313.3</c:v>
                </c:pt>
                <c:pt idx="7488">
                  <c:v>13301.1</c:v>
                </c:pt>
                <c:pt idx="7491">
                  <c:v>11225.5</c:v>
                </c:pt>
                <c:pt idx="7494">
                  <c:v>12243</c:v>
                </c:pt>
                <c:pt idx="7497">
                  <c:v>13753</c:v>
                </c:pt>
                <c:pt idx="7500">
                  <c:v>13696.7</c:v>
                </c:pt>
                <c:pt idx="7503">
                  <c:v>10856.2</c:v>
                </c:pt>
                <c:pt idx="7506">
                  <c:v>9957.91</c:v>
                </c:pt>
                <c:pt idx="7509">
                  <c:v>11826.7</c:v>
                </c:pt>
                <c:pt idx="7512">
                  <c:v>14158.8</c:v>
                </c:pt>
                <c:pt idx="7515">
                  <c:v>10837.4</c:v>
                </c:pt>
                <c:pt idx="7518">
                  <c:v>13546.5</c:v>
                </c:pt>
                <c:pt idx="7521">
                  <c:v>15165.9</c:v>
                </c:pt>
                <c:pt idx="7524">
                  <c:v>15073.7</c:v>
                </c:pt>
                <c:pt idx="7527">
                  <c:v>12426.3</c:v>
                </c:pt>
                <c:pt idx="7530">
                  <c:v>15463.3</c:v>
                </c:pt>
                <c:pt idx="7533">
                  <c:v>9627.2400000000034</c:v>
                </c:pt>
                <c:pt idx="7536">
                  <c:v>12193.4</c:v>
                </c:pt>
                <c:pt idx="7539">
                  <c:v>8741.3599999999933</c:v>
                </c:pt>
                <c:pt idx="7542">
                  <c:v>12570.2</c:v>
                </c:pt>
                <c:pt idx="7545">
                  <c:v>14222.5</c:v>
                </c:pt>
                <c:pt idx="7548">
                  <c:v>13427.6</c:v>
                </c:pt>
                <c:pt idx="7551">
                  <c:v>14397.3</c:v>
                </c:pt>
                <c:pt idx="7554">
                  <c:v>12996.6</c:v>
                </c:pt>
                <c:pt idx="7557">
                  <c:v>14318.8</c:v>
                </c:pt>
                <c:pt idx="7560">
                  <c:v>14670.6</c:v>
                </c:pt>
                <c:pt idx="7563">
                  <c:v>11585</c:v>
                </c:pt>
                <c:pt idx="7566">
                  <c:v>15636.8</c:v>
                </c:pt>
                <c:pt idx="7569">
                  <c:v>11868.1</c:v>
                </c:pt>
                <c:pt idx="7572">
                  <c:v>13199.5</c:v>
                </c:pt>
                <c:pt idx="7575">
                  <c:v>9498.76</c:v>
                </c:pt>
                <c:pt idx="7578">
                  <c:v>12893.9</c:v>
                </c:pt>
                <c:pt idx="7581">
                  <c:v>9639.1299999999956</c:v>
                </c:pt>
                <c:pt idx="7584">
                  <c:v>14061.2</c:v>
                </c:pt>
                <c:pt idx="7587">
                  <c:v>15099.4</c:v>
                </c:pt>
                <c:pt idx="7590">
                  <c:v>11380.1</c:v>
                </c:pt>
                <c:pt idx="7593">
                  <c:v>17353.099999999991</c:v>
                </c:pt>
                <c:pt idx="7596">
                  <c:v>10676.3</c:v>
                </c:pt>
                <c:pt idx="7599">
                  <c:v>13637</c:v>
                </c:pt>
                <c:pt idx="7602">
                  <c:v>16400.2</c:v>
                </c:pt>
                <c:pt idx="7605">
                  <c:v>15393.3</c:v>
                </c:pt>
                <c:pt idx="7608">
                  <c:v>13519.4</c:v>
                </c:pt>
                <c:pt idx="7611">
                  <c:v>19093</c:v>
                </c:pt>
                <c:pt idx="7614">
                  <c:v>11236.7</c:v>
                </c:pt>
                <c:pt idx="7617">
                  <c:v>16765.3</c:v>
                </c:pt>
                <c:pt idx="7620">
                  <c:v>12198.9</c:v>
                </c:pt>
                <c:pt idx="7623">
                  <c:v>14895.1</c:v>
                </c:pt>
                <c:pt idx="7626">
                  <c:v>13221.7</c:v>
                </c:pt>
                <c:pt idx="7629">
                  <c:v>15194</c:v>
                </c:pt>
                <c:pt idx="7632">
                  <c:v>13524.7</c:v>
                </c:pt>
                <c:pt idx="7635">
                  <c:v>15035.4</c:v>
                </c:pt>
                <c:pt idx="7638">
                  <c:v>13982.6</c:v>
                </c:pt>
                <c:pt idx="7641">
                  <c:v>11837.2</c:v>
                </c:pt>
                <c:pt idx="7644">
                  <c:v>12145.7</c:v>
                </c:pt>
                <c:pt idx="7647">
                  <c:v>14430.2</c:v>
                </c:pt>
                <c:pt idx="7650">
                  <c:v>13075.8</c:v>
                </c:pt>
                <c:pt idx="7653">
                  <c:v>14989.5</c:v>
                </c:pt>
                <c:pt idx="7656">
                  <c:v>13112.8</c:v>
                </c:pt>
                <c:pt idx="7659">
                  <c:v>12976.8</c:v>
                </c:pt>
                <c:pt idx="7662">
                  <c:v>13983</c:v>
                </c:pt>
                <c:pt idx="7665">
                  <c:v>11082.8</c:v>
                </c:pt>
                <c:pt idx="7668">
                  <c:v>16518.400000000001</c:v>
                </c:pt>
                <c:pt idx="7671">
                  <c:v>12818.7</c:v>
                </c:pt>
                <c:pt idx="7674">
                  <c:v>12695.6</c:v>
                </c:pt>
                <c:pt idx="7677">
                  <c:v>16427.8</c:v>
                </c:pt>
                <c:pt idx="7680">
                  <c:v>12926.3</c:v>
                </c:pt>
                <c:pt idx="7683">
                  <c:v>15337.6</c:v>
                </c:pt>
                <c:pt idx="7686">
                  <c:v>17023.900000000001</c:v>
                </c:pt>
                <c:pt idx="7689">
                  <c:v>14634.9</c:v>
                </c:pt>
                <c:pt idx="7692">
                  <c:v>13482.2</c:v>
                </c:pt>
                <c:pt idx="7695">
                  <c:v>14870.1</c:v>
                </c:pt>
                <c:pt idx="7698">
                  <c:v>11719.8</c:v>
                </c:pt>
                <c:pt idx="7701">
                  <c:v>17662.3</c:v>
                </c:pt>
                <c:pt idx="7704">
                  <c:v>17717.2</c:v>
                </c:pt>
                <c:pt idx="7707">
                  <c:v>11758.2</c:v>
                </c:pt>
                <c:pt idx="7710">
                  <c:v>12683.4</c:v>
                </c:pt>
                <c:pt idx="7713">
                  <c:v>11450.8</c:v>
                </c:pt>
                <c:pt idx="7716">
                  <c:v>11551.3</c:v>
                </c:pt>
                <c:pt idx="7719">
                  <c:v>13460.9</c:v>
                </c:pt>
                <c:pt idx="7722">
                  <c:v>11089.5</c:v>
                </c:pt>
                <c:pt idx="7725">
                  <c:v>12737.5</c:v>
                </c:pt>
                <c:pt idx="7728">
                  <c:v>10360.700000000004</c:v>
                </c:pt>
                <c:pt idx="7731">
                  <c:v>12600.7</c:v>
                </c:pt>
                <c:pt idx="7734">
                  <c:v>11957.2</c:v>
                </c:pt>
                <c:pt idx="7737">
                  <c:v>12600.9</c:v>
                </c:pt>
                <c:pt idx="7740">
                  <c:v>13540.9</c:v>
                </c:pt>
                <c:pt idx="7743">
                  <c:v>9408.81</c:v>
                </c:pt>
                <c:pt idx="7746">
                  <c:v>13384.9</c:v>
                </c:pt>
                <c:pt idx="7749">
                  <c:v>13720.6</c:v>
                </c:pt>
                <c:pt idx="7752">
                  <c:v>10325.6</c:v>
                </c:pt>
                <c:pt idx="7755">
                  <c:v>14884.9</c:v>
                </c:pt>
                <c:pt idx="7758">
                  <c:v>13357.3</c:v>
                </c:pt>
                <c:pt idx="7761">
                  <c:v>10651.9</c:v>
                </c:pt>
                <c:pt idx="7764">
                  <c:v>11967.9</c:v>
                </c:pt>
                <c:pt idx="7767">
                  <c:v>13823.1</c:v>
                </c:pt>
                <c:pt idx="7770">
                  <c:v>12516.9</c:v>
                </c:pt>
                <c:pt idx="7773">
                  <c:v>15294.6</c:v>
                </c:pt>
                <c:pt idx="7776">
                  <c:v>11043.2</c:v>
                </c:pt>
                <c:pt idx="7779">
                  <c:v>11331.6</c:v>
                </c:pt>
                <c:pt idx="7782">
                  <c:v>11956.4</c:v>
                </c:pt>
                <c:pt idx="7785">
                  <c:v>14053.6</c:v>
                </c:pt>
                <c:pt idx="7788">
                  <c:v>10910.8</c:v>
                </c:pt>
                <c:pt idx="7791">
                  <c:v>11209.7</c:v>
                </c:pt>
                <c:pt idx="7794">
                  <c:v>9949.01</c:v>
                </c:pt>
                <c:pt idx="7797">
                  <c:v>8479.1</c:v>
                </c:pt>
                <c:pt idx="7800">
                  <c:v>12755.3</c:v>
                </c:pt>
                <c:pt idx="7803">
                  <c:v>10005.4</c:v>
                </c:pt>
                <c:pt idx="7806">
                  <c:v>10156.4</c:v>
                </c:pt>
                <c:pt idx="7809">
                  <c:v>11108.8</c:v>
                </c:pt>
                <c:pt idx="7812">
                  <c:v>12143.9</c:v>
                </c:pt>
                <c:pt idx="7815">
                  <c:v>13417.9</c:v>
                </c:pt>
                <c:pt idx="7818">
                  <c:v>14378</c:v>
                </c:pt>
                <c:pt idx="7821">
                  <c:v>10592</c:v>
                </c:pt>
                <c:pt idx="7824">
                  <c:v>13205.7</c:v>
                </c:pt>
                <c:pt idx="7827">
                  <c:v>16001.8</c:v>
                </c:pt>
                <c:pt idx="7830">
                  <c:v>10427.200000000004</c:v>
                </c:pt>
                <c:pt idx="7833">
                  <c:v>10444.9</c:v>
                </c:pt>
                <c:pt idx="7836">
                  <c:v>11748.9</c:v>
                </c:pt>
                <c:pt idx="7839">
                  <c:v>10689.2</c:v>
                </c:pt>
                <c:pt idx="7842">
                  <c:v>10424.200000000004</c:v>
                </c:pt>
                <c:pt idx="7845">
                  <c:v>9378.48</c:v>
                </c:pt>
                <c:pt idx="7848">
                  <c:v>11432.5</c:v>
                </c:pt>
                <c:pt idx="7851">
                  <c:v>13028.3</c:v>
                </c:pt>
                <c:pt idx="7854">
                  <c:v>11824.6</c:v>
                </c:pt>
                <c:pt idx="7857">
                  <c:v>9524.18</c:v>
                </c:pt>
                <c:pt idx="7860">
                  <c:v>8180.07</c:v>
                </c:pt>
                <c:pt idx="7863">
                  <c:v>11902.8</c:v>
                </c:pt>
                <c:pt idx="7866">
                  <c:v>7824.88</c:v>
                </c:pt>
                <c:pt idx="7869">
                  <c:v>8999.81</c:v>
                </c:pt>
                <c:pt idx="7872">
                  <c:v>15349.4</c:v>
                </c:pt>
                <c:pt idx="7875">
                  <c:v>7794.5</c:v>
                </c:pt>
                <c:pt idx="7878">
                  <c:v>10488.8</c:v>
                </c:pt>
                <c:pt idx="7881">
                  <c:v>8697.2999999999956</c:v>
                </c:pt>
                <c:pt idx="7884">
                  <c:v>13401.6</c:v>
                </c:pt>
                <c:pt idx="7887">
                  <c:v>14121.8</c:v>
                </c:pt>
                <c:pt idx="7890">
                  <c:v>10634.4</c:v>
                </c:pt>
                <c:pt idx="7893">
                  <c:v>11693.3</c:v>
                </c:pt>
                <c:pt idx="7896">
                  <c:v>11394.3</c:v>
                </c:pt>
                <c:pt idx="7899">
                  <c:v>8228.16</c:v>
                </c:pt>
                <c:pt idx="7902">
                  <c:v>10843.4</c:v>
                </c:pt>
                <c:pt idx="7905">
                  <c:v>10331.200000000004</c:v>
                </c:pt>
                <c:pt idx="7908">
                  <c:v>12957.1</c:v>
                </c:pt>
                <c:pt idx="7911">
                  <c:v>12427.3</c:v>
                </c:pt>
                <c:pt idx="7914">
                  <c:v>15015.1</c:v>
                </c:pt>
                <c:pt idx="7917">
                  <c:v>10840.5</c:v>
                </c:pt>
                <c:pt idx="7920">
                  <c:v>11346</c:v>
                </c:pt>
                <c:pt idx="7923">
                  <c:v>7679.72</c:v>
                </c:pt>
                <c:pt idx="7926">
                  <c:v>7387.23</c:v>
                </c:pt>
                <c:pt idx="7929">
                  <c:v>11188</c:v>
                </c:pt>
                <c:pt idx="7932">
                  <c:v>14616.2</c:v>
                </c:pt>
                <c:pt idx="7935">
                  <c:v>13125.4</c:v>
                </c:pt>
                <c:pt idx="7938">
                  <c:v>12999.3</c:v>
                </c:pt>
                <c:pt idx="7941">
                  <c:v>11197</c:v>
                </c:pt>
                <c:pt idx="7944">
                  <c:v>8869.16</c:v>
                </c:pt>
                <c:pt idx="7947">
                  <c:v>13771.7</c:v>
                </c:pt>
                <c:pt idx="7950">
                  <c:v>7277.53</c:v>
                </c:pt>
                <c:pt idx="7953">
                  <c:v>10515.6</c:v>
                </c:pt>
                <c:pt idx="7956">
                  <c:v>8766.98</c:v>
                </c:pt>
                <c:pt idx="7959">
                  <c:v>9754.44</c:v>
                </c:pt>
                <c:pt idx="7962">
                  <c:v>9396.6200000000008</c:v>
                </c:pt>
                <c:pt idx="7965">
                  <c:v>11833</c:v>
                </c:pt>
                <c:pt idx="7968">
                  <c:v>9298.2099999999955</c:v>
                </c:pt>
                <c:pt idx="7971">
                  <c:v>9832.51</c:v>
                </c:pt>
                <c:pt idx="7974">
                  <c:v>11352.1</c:v>
                </c:pt>
                <c:pt idx="7977">
                  <c:v>12181.4</c:v>
                </c:pt>
                <c:pt idx="7980">
                  <c:v>14678.2</c:v>
                </c:pt>
                <c:pt idx="7983">
                  <c:v>12107.5</c:v>
                </c:pt>
                <c:pt idx="7986">
                  <c:v>12311.2</c:v>
                </c:pt>
                <c:pt idx="7989">
                  <c:v>12414.6</c:v>
                </c:pt>
                <c:pt idx="7992">
                  <c:v>11129.6</c:v>
                </c:pt>
                <c:pt idx="7995">
                  <c:v>12679.1</c:v>
                </c:pt>
                <c:pt idx="7998">
                  <c:v>11710</c:v>
                </c:pt>
                <c:pt idx="8001">
                  <c:v>10629.7</c:v>
                </c:pt>
                <c:pt idx="8004">
                  <c:v>9025.27</c:v>
                </c:pt>
                <c:pt idx="8007">
                  <c:v>11298.4</c:v>
                </c:pt>
                <c:pt idx="8010">
                  <c:v>9579.9</c:v>
                </c:pt>
                <c:pt idx="8013">
                  <c:v>12424.2</c:v>
                </c:pt>
                <c:pt idx="8016">
                  <c:v>13280.1</c:v>
                </c:pt>
                <c:pt idx="8019">
                  <c:v>13078.7</c:v>
                </c:pt>
                <c:pt idx="8022">
                  <c:v>12900.1</c:v>
                </c:pt>
                <c:pt idx="8025">
                  <c:v>11664.7</c:v>
                </c:pt>
                <c:pt idx="8028">
                  <c:v>11624.7</c:v>
                </c:pt>
                <c:pt idx="8031">
                  <c:v>14095.5</c:v>
                </c:pt>
                <c:pt idx="8034">
                  <c:v>11217.8</c:v>
                </c:pt>
                <c:pt idx="8037">
                  <c:v>12785</c:v>
                </c:pt>
                <c:pt idx="8040">
                  <c:v>10764.3</c:v>
                </c:pt>
                <c:pt idx="8043">
                  <c:v>11168.3</c:v>
                </c:pt>
                <c:pt idx="8046">
                  <c:v>11703.5</c:v>
                </c:pt>
                <c:pt idx="8049">
                  <c:v>13114.8</c:v>
                </c:pt>
                <c:pt idx="8052">
                  <c:v>8891.59</c:v>
                </c:pt>
                <c:pt idx="8055">
                  <c:v>9527.57</c:v>
                </c:pt>
                <c:pt idx="8058">
                  <c:v>13961.5</c:v>
                </c:pt>
                <c:pt idx="8061">
                  <c:v>8720.26</c:v>
                </c:pt>
                <c:pt idx="8064">
                  <c:v>10793.1</c:v>
                </c:pt>
                <c:pt idx="8067">
                  <c:v>9598.68</c:v>
                </c:pt>
                <c:pt idx="8070">
                  <c:v>9220.2199999999957</c:v>
                </c:pt>
                <c:pt idx="8073">
                  <c:v>11507</c:v>
                </c:pt>
                <c:pt idx="8076">
                  <c:v>11611.4</c:v>
                </c:pt>
                <c:pt idx="8079">
                  <c:v>13167.5</c:v>
                </c:pt>
                <c:pt idx="8082">
                  <c:v>10840.2</c:v>
                </c:pt>
                <c:pt idx="8085">
                  <c:v>9399.68</c:v>
                </c:pt>
                <c:pt idx="8088">
                  <c:v>14584.6</c:v>
                </c:pt>
                <c:pt idx="8091">
                  <c:v>8953.91</c:v>
                </c:pt>
                <c:pt idx="8094">
                  <c:v>11431</c:v>
                </c:pt>
                <c:pt idx="8097">
                  <c:v>11838.7</c:v>
                </c:pt>
                <c:pt idx="8100">
                  <c:v>10719.8</c:v>
                </c:pt>
                <c:pt idx="8103">
                  <c:v>10627.2</c:v>
                </c:pt>
                <c:pt idx="8106">
                  <c:v>13673.1</c:v>
                </c:pt>
                <c:pt idx="8109">
                  <c:v>12155.2</c:v>
                </c:pt>
                <c:pt idx="8112">
                  <c:v>11606.6</c:v>
                </c:pt>
                <c:pt idx="8115">
                  <c:v>15035.7</c:v>
                </c:pt>
                <c:pt idx="8118">
                  <c:v>10522.4</c:v>
                </c:pt>
                <c:pt idx="8121">
                  <c:v>14345.5</c:v>
                </c:pt>
                <c:pt idx="8124">
                  <c:v>9235.3499999999949</c:v>
                </c:pt>
                <c:pt idx="8127">
                  <c:v>11451.6</c:v>
                </c:pt>
                <c:pt idx="8130">
                  <c:v>12655.1</c:v>
                </c:pt>
                <c:pt idx="8133">
                  <c:v>10059.799999999996</c:v>
                </c:pt>
                <c:pt idx="8136">
                  <c:v>11152.2</c:v>
                </c:pt>
                <c:pt idx="8139">
                  <c:v>11022</c:v>
                </c:pt>
                <c:pt idx="8142">
                  <c:v>12232.7</c:v>
                </c:pt>
                <c:pt idx="8145">
                  <c:v>10545.7</c:v>
                </c:pt>
                <c:pt idx="8148">
                  <c:v>10034</c:v>
                </c:pt>
                <c:pt idx="8151">
                  <c:v>11446.1</c:v>
                </c:pt>
                <c:pt idx="8154">
                  <c:v>9508.1400000000031</c:v>
                </c:pt>
                <c:pt idx="8157">
                  <c:v>10983.9</c:v>
                </c:pt>
                <c:pt idx="8160">
                  <c:v>13318.7</c:v>
                </c:pt>
                <c:pt idx="8163">
                  <c:v>13143.6</c:v>
                </c:pt>
                <c:pt idx="8166">
                  <c:v>12588.3</c:v>
                </c:pt>
                <c:pt idx="8169">
                  <c:v>10697.7</c:v>
                </c:pt>
                <c:pt idx="8172">
                  <c:v>11247.1</c:v>
                </c:pt>
                <c:pt idx="8175">
                  <c:v>8190.71</c:v>
                </c:pt>
                <c:pt idx="8178">
                  <c:v>9890.18</c:v>
                </c:pt>
                <c:pt idx="8181">
                  <c:v>8634.8699999999953</c:v>
                </c:pt>
                <c:pt idx="8184">
                  <c:v>12507.8</c:v>
                </c:pt>
                <c:pt idx="8187">
                  <c:v>7799.4699999999993</c:v>
                </c:pt>
                <c:pt idx="8190">
                  <c:v>9413.81</c:v>
                </c:pt>
                <c:pt idx="8193">
                  <c:v>7552.64</c:v>
                </c:pt>
                <c:pt idx="8196">
                  <c:v>11353.5</c:v>
                </c:pt>
                <c:pt idx="8199">
                  <c:v>10804.2</c:v>
                </c:pt>
                <c:pt idx="8202">
                  <c:v>10788.9</c:v>
                </c:pt>
                <c:pt idx="8205">
                  <c:v>13734.4</c:v>
                </c:pt>
                <c:pt idx="8208">
                  <c:v>10792.3</c:v>
                </c:pt>
                <c:pt idx="8211">
                  <c:v>10757.7</c:v>
                </c:pt>
                <c:pt idx="8214">
                  <c:v>7585.53</c:v>
                </c:pt>
                <c:pt idx="8217">
                  <c:v>10605</c:v>
                </c:pt>
                <c:pt idx="8220">
                  <c:v>8865.2000000000007</c:v>
                </c:pt>
                <c:pt idx="8223">
                  <c:v>13478.5</c:v>
                </c:pt>
                <c:pt idx="8226">
                  <c:v>9509.7400000000034</c:v>
                </c:pt>
                <c:pt idx="8229">
                  <c:v>11503.1</c:v>
                </c:pt>
                <c:pt idx="8232">
                  <c:v>9896.94</c:v>
                </c:pt>
                <c:pt idx="8235">
                  <c:v>14336.1</c:v>
                </c:pt>
                <c:pt idx="8238">
                  <c:v>8994.99</c:v>
                </c:pt>
                <c:pt idx="8241">
                  <c:v>6605.6900000000014</c:v>
                </c:pt>
                <c:pt idx="8244">
                  <c:v>9831.7400000000034</c:v>
                </c:pt>
                <c:pt idx="8247">
                  <c:v>16301.1</c:v>
                </c:pt>
                <c:pt idx="8250">
                  <c:v>11581.3</c:v>
                </c:pt>
                <c:pt idx="8253">
                  <c:v>6307.3</c:v>
                </c:pt>
                <c:pt idx="8256">
                  <c:v>12177.6</c:v>
                </c:pt>
                <c:pt idx="8259">
                  <c:v>11697.5</c:v>
                </c:pt>
                <c:pt idx="8262">
                  <c:v>13566</c:v>
                </c:pt>
                <c:pt idx="8265">
                  <c:v>9632.6400000000031</c:v>
                </c:pt>
                <c:pt idx="8268">
                  <c:v>6410.67</c:v>
                </c:pt>
                <c:pt idx="8271">
                  <c:v>8255.93</c:v>
                </c:pt>
                <c:pt idx="8274">
                  <c:v>7081.3600000000015</c:v>
                </c:pt>
                <c:pt idx="8277">
                  <c:v>8060.78</c:v>
                </c:pt>
                <c:pt idx="8280">
                  <c:v>10055.799999999996</c:v>
                </c:pt>
                <c:pt idx="8283">
                  <c:v>9900.9599999999919</c:v>
                </c:pt>
                <c:pt idx="8286">
                  <c:v>8936.16</c:v>
                </c:pt>
                <c:pt idx="8289">
                  <c:v>9382.2800000000007</c:v>
                </c:pt>
                <c:pt idx="8292">
                  <c:v>11362.8</c:v>
                </c:pt>
                <c:pt idx="8295">
                  <c:v>10875.1</c:v>
                </c:pt>
                <c:pt idx="8298">
                  <c:v>10601.1</c:v>
                </c:pt>
                <c:pt idx="8301">
                  <c:v>7519.23</c:v>
                </c:pt>
                <c:pt idx="8304">
                  <c:v>9065.91</c:v>
                </c:pt>
                <c:pt idx="8307">
                  <c:v>6934.04</c:v>
                </c:pt>
                <c:pt idx="8310">
                  <c:v>10526.7</c:v>
                </c:pt>
                <c:pt idx="8313">
                  <c:v>10832.2</c:v>
                </c:pt>
                <c:pt idx="8316">
                  <c:v>8747.26</c:v>
                </c:pt>
                <c:pt idx="8319">
                  <c:v>8024.13</c:v>
                </c:pt>
                <c:pt idx="8322">
                  <c:v>9385.06</c:v>
                </c:pt>
                <c:pt idx="8325">
                  <c:v>8716.34</c:v>
                </c:pt>
                <c:pt idx="8328">
                  <c:v>12910.8</c:v>
                </c:pt>
                <c:pt idx="8331">
                  <c:v>12032.3</c:v>
                </c:pt>
                <c:pt idx="8334">
                  <c:v>10674.6</c:v>
                </c:pt>
                <c:pt idx="8337">
                  <c:v>10227.5</c:v>
                </c:pt>
                <c:pt idx="8340">
                  <c:v>8595.39</c:v>
                </c:pt>
                <c:pt idx="8343">
                  <c:v>8857.6400000000031</c:v>
                </c:pt>
                <c:pt idx="8346">
                  <c:v>11245.4</c:v>
                </c:pt>
                <c:pt idx="8349">
                  <c:v>12305.1</c:v>
                </c:pt>
                <c:pt idx="8352">
                  <c:v>8682.98</c:v>
                </c:pt>
                <c:pt idx="8355">
                  <c:v>11948.4</c:v>
                </c:pt>
                <c:pt idx="8358">
                  <c:v>13778.3</c:v>
                </c:pt>
                <c:pt idx="8361">
                  <c:v>7109.9</c:v>
                </c:pt>
                <c:pt idx="8364">
                  <c:v>9787.2099999999955</c:v>
                </c:pt>
                <c:pt idx="8367">
                  <c:v>9428.2099999999955</c:v>
                </c:pt>
                <c:pt idx="8370">
                  <c:v>9967.67</c:v>
                </c:pt>
                <c:pt idx="8373">
                  <c:v>10377.6</c:v>
                </c:pt>
                <c:pt idx="8376">
                  <c:v>9964.0300000000007</c:v>
                </c:pt>
                <c:pt idx="8379">
                  <c:v>9352.2999999999956</c:v>
                </c:pt>
                <c:pt idx="8382">
                  <c:v>14126.9</c:v>
                </c:pt>
                <c:pt idx="8385">
                  <c:v>11411.7</c:v>
                </c:pt>
                <c:pt idx="8388">
                  <c:v>13637.7</c:v>
                </c:pt>
                <c:pt idx="8391">
                  <c:v>15773.8</c:v>
                </c:pt>
                <c:pt idx="8394">
                  <c:v>10704.2</c:v>
                </c:pt>
                <c:pt idx="8397">
                  <c:v>9793.81</c:v>
                </c:pt>
                <c:pt idx="8400">
                  <c:v>11712.5</c:v>
                </c:pt>
                <c:pt idx="8403">
                  <c:v>12612.1</c:v>
                </c:pt>
                <c:pt idx="8406">
                  <c:v>9400.2199999999957</c:v>
                </c:pt>
                <c:pt idx="8409">
                  <c:v>13210.3</c:v>
                </c:pt>
                <c:pt idx="8412">
                  <c:v>10557.3</c:v>
                </c:pt>
                <c:pt idx="8415">
                  <c:v>9230.4599999999919</c:v>
                </c:pt>
                <c:pt idx="8418">
                  <c:v>7986.72</c:v>
                </c:pt>
                <c:pt idx="8421">
                  <c:v>7486.56</c:v>
                </c:pt>
                <c:pt idx="8424">
                  <c:v>10769.3</c:v>
                </c:pt>
                <c:pt idx="8427">
                  <c:v>10517.8</c:v>
                </c:pt>
                <c:pt idx="8430">
                  <c:v>9847.48</c:v>
                </c:pt>
                <c:pt idx="8433">
                  <c:v>10526</c:v>
                </c:pt>
                <c:pt idx="8436">
                  <c:v>10384</c:v>
                </c:pt>
                <c:pt idx="8439">
                  <c:v>11067.2</c:v>
                </c:pt>
                <c:pt idx="8442">
                  <c:v>8832.7400000000034</c:v>
                </c:pt>
                <c:pt idx="8445">
                  <c:v>10486.7</c:v>
                </c:pt>
                <c:pt idx="8448">
                  <c:v>8136.1200000000017</c:v>
                </c:pt>
                <c:pt idx="8451">
                  <c:v>8665.4699999999921</c:v>
                </c:pt>
                <c:pt idx="8454">
                  <c:v>11924.1</c:v>
                </c:pt>
                <c:pt idx="8457">
                  <c:v>12631.6</c:v>
                </c:pt>
                <c:pt idx="8460">
                  <c:v>8208.76</c:v>
                </c:pt>
                <c:pt idx="8463">
                  <c:v>9855.66</c:v>
                </c:pt>
                <c:pt idx="8466">
                  <c:v>10776.4</c:v>
                </c:pt>
                <c:pt idx="8469">
                  <c:v>7555.63</c:v>
                </c:pt>
                <c:pt idx="8472">
                  <c:v>10847.9</c:v>
                </c:pt>
                <c:pt idx="8475">
                  <c:v>8218.57</c:v>
                </c:pt>
                <c:pt idx="8478">
                  <c:v>11239.9</c:v>
                </c:pt>
                <c:pt idx="8481">
                  <c:v>12594.4</c:v>
                </c:pt>
                <c:pt idx="8484">
                  <c:v>11385.5</c:v>
                </c:pt>
                <c:pt idx="8487">
                  <c:v>9260.08</c:v>
                </c:pt>
                <c:pt idx="8490">
                  <c:v>8749.6400000000031</c:v>
                </c:pt>
                <c:pt idx="8493">
                  <c:v>12255.9</c:v>
                </c:pt>
                <c:pt idx="8496">
                  <c:v>10130.6</c:v>
                </c:pt>
                <c:pt idx="8499">
                  <c:v>10486</c:v>
                </c:pt>
                <c:pt idx="8502">
                  <c:v>8137.1100000000015</c:v>
                </c:pt>
                <c:pt idx="8505">
                  <c:v>9382.09</c:v>
                </c:pt>
                <c:pt idx="8508">
                  <c:v>8997</c:v>
                </c:pt>
                <c:pt idx="8511">
                  <c:v>8018.67</c:v>
                </c:pt>
                <c:pt idx="8514">
                  <c:v>12736.5</c:v>
                </c:pt>
                <c:pt idx="8517">
                  <c:v>9005.2199999999957</c:v>
                </c:pt>
                <c:pt idx="8520">
                  <c:v>10396</c:v>
                </c:pt>
                <c:pt idx="8523">
                  <c:v>6319.67</c:v>
                </c:pt>
                <c:pt idx="8526">
                  <c:v>7902.84</c:v>
                </c:pt>
                <c:pt idx="8529">
                  <c:v>7082.2700000000013</c:v>
                </c:pt>
                <c:pt idx="8532">
                  <c:v>11239.6</c:v>
                </c:pt>
                <c:pt idx="8535">
                  <c:v>9763.06</c:v>
                </c:pt>
                <c:pt idx="8538">
                  <c:v>10309.6</c:v>
                </c:pt>
                <c:pt idx="8541">
                  <c:v>11560.4</c:v>
                </c:pt>
                <c:pt idx="8544">
                  <c:v>7673.56</c:v>
                </c:pt>
                <c:pt idx="8547">
                  <c:v>8844.5</c:v>
                </c:pt>
                <c:pt idx="8550">
                  <c:v>9533.16</c:v>
                </c:pt>
                <c:pt idx="8553">
                  <c:v>11221.7</c:v>
                </c:pt>
                <c:pt idx="8556">
                  <c:v>7824.95</c:v>
                </c:pt>
                <c:pt idx="8559">
                  <c:v>9737.0300000000007</c:v>
                </c:pt>
                <c:pt idx="8562">
                  <c:v>9418.9499999999953</c:v>
                </c:pt>
                <c:pt idx="8565">
                  <c:v>12716.7</c:v>
                </c:pt>
                <c:pt idx="8568">
                  <c:v>11824</c:v>
                </c:pt>
                <c:pt idx="8571">
                  <c:v>11050.7</c:v>
                </c:pt>
                <c:pt idx="8574">
                  <c:v>10436.299999999996</c:v>
                </c:pt>
                <c:pt idx="8577">
                  <c:v>10216.799999999996</c:v>
                </c:pt>
                <c:pt idx="8580">
                  <c:v>9140.39</c:v>
                </c:pt>
                <c:pt idx="8583">
                  <c:v>8421.3699999999953</c:v>
                </c:pt>
                <c:pt idx="8586">
                  <c:v>9604.18</c:v>
                </c:pt>
                <c:pt idx="8589">
                  <c:v>10034.5</c:v>
                </c:pt>
                <c:pt idx="8592">
                  <c:v>8774.94</c:v>
                </c:pt>
                <c:pt idx="8595">
                  <c:v>6975.96</c:v>
                </c:pt>
                <c:pt idx="8598">
                  <c:v>6641.1100000000015</c:v>
                </c:pt>
                <c:pt idx="8601">
                  <c:v>9567.84</c:v>
                </c:pt>
                <c:pt idx="8604">
                  <c:v>9226.49</c:v>
                </c:pt>
                <c:pt idx="8607">
                  <c:v>9535.2900000000009</c:v>
                </c:pt>
                <c:pt idx="8610">
                  <c:v>7899.5</c:v>
                </c:pt>
                <c:pt idx="8613">
                  <c:v>10521.8</c:v>
                </c:pt>
                <c:pt idx="8616">
                  <c:v>8046.6900000000014</c:v>
                </c:pt>
                <c:pt idx="8619">
                  <c:v>12218.9</c:v>
                </c:pt>
                <c:pt idx="8622">
                  <c:v>6037.81</c:v>
                </c:pt>
                <c:pt idx="8625">
                  <c:v>6555.83</c:v>
                </c:pt>
                <c:pt idx="8628">
                  <c:v>9554.83</c:v>
                </c:pt>
                <c:pt idx="8631">
                  <c:v>8607.2400000000034</c:v>
                </c:pt>
                <c:pt idx="8634">
                  <c:v>14934.6</c:v>
                </c:pt>
                <c:pt idx="8637">
                  <c:v>8442.9499999999953</c:v>
                </c:pt>
                <c:pt idx="8640">
                  <c:v>10122</c:v>
                </c:pt>
                <c:pt idx="8643">
                  <c:v>13256.4</c:v>
                </c:pt>
                <c:pt idx="8646">
                  <c:v>9884</c:v>
                </c:pt>
                <c:pt idx="8649">
                  <c:v>10588.3</c:v>
                </c:pt>
                <c:pt idx="8652">
                  <c:v>10828.5</c:v>
                </c:pt>
                <c:pt idx="8655">
                  <c:v>9996.84</c:v>
                </c:pt>
                <c:pt idx="8658">
                  <c:v>11925.3</c:v>
                </c:pt>
                <c:pt idx="8661">
                  <c:v>10810</c:v>
                </c:pt>
                <c:pt idx="8664">
                  <c:v>12374.3</c:v>
                </c:pt>
                <c:pt idx="8667">
                  <c:v>7283.6500000000015</c:v>
                </c:pt>
                <c:pt idx="8670">
                  <c:v>9093.75</c:v>
                </c:pt>
                <c:pt idx="8673">
                  <c:v>13031</c:v>
                </c:pt>
                <c:pt idx="8676">
                  <c:v>9889.65</c:v>
                </c:pt>
                <c:pt idx="8679">
                  <c:v>11156.3</c:v>
                </c:pt>
                <c:pt idx="8682">
                  <c:v>8370.4599999999919</c:v>
                </c:pt>
                <c:pt idx="8685">
                  <c:v>8093.52</c:v>
                </c:pt>
                <c:pt idx="8688">
                  <c:v>13590.2</c:v>
                </c:pt>
                <c:pt idx="8691">
                  <c:v>7475.92</c:v>
                </c:pt>
                <c:pt idx="8694">
                  <c:v>10864.5</c:v>
                </c:pt>
                <c:pt idx="8697">
                  <c:v>8585.01</c:v>
                </c:pt>
                <c:pt idx="8700">
                  <c:v>7832.8200000000015</c:v>
                </c:pt>
                <c:pt idx="8703">
                  <c:v>12630.2</c:v>
                </c:pt>
                <c:pt idx="8706">
                  <c:v>9076.3499999999949</c:v>
                </c:pt>
                <c:pt idx="8709">
                  <c:v>11151.3</c:v>
                </c:pt>
                <c:pt idx="8712">
                  <c:v>8941.25</c:v>
                </c:pt>
                <c:pt idx="8715">
                  <c:v>8595.19</c:v>
                </c:pt>
                <c:pt idx="8718">
                  <c:v>6227.04</c:v>
                </c:pt>
                <c:pt idx="8721">
                  <c:v>10428.6</c:v>
                </c:pt>
                <c:pt idx="8724">
                  <c:v>9452.1</c:v>
                </c:pt>
                <c:pt idx="8727">
                  <c:v>8359.26</c:v>
                </c:pt>
                <c:pt idx="8730">
                  <c:v>11057.4</c:v>
                </c:pt>
                <c:pt idx="8733">
                  <c:v>7367.1</c:v>
                </c:pt>
                <c:pt idx="8736">
                  <c:v>8883.7300000000032</c:v>
                </c:pt>
                <c:pt idx="8739">
                  <c:v>11145.2</c:v>
                </c:pt>
                <c:pt idx="8742">
                  <c:v>13197.9</c:v>
                </c:pt>
                <c:pt idx="8745">
                  <c:v>9957.58</c:v>
                </c:pt>
                <c:pt idx="8748">
                  <c:v>9207.65</c:v>
                </c:pt>
                <c:pt idx="8751">
                  <c:v>10275.200000000004</c:v>
                </c:pt>
                <c:pt idx="8754">
                  <c:v>9375.77</c:v>
                </c:pt>
                <c:pt idx="8757">
                  <c:v>11011.5</c:v>
                </c:pt>
                <c:pt idx="8760">
                  <c:v>13927.3</c:v>
                </c:pt>
                <c:pt idx="8763">
                  <c:v>12298.4</c:v>
                </c:pt>
                <c:pt idx="8766">
                  <c:v>10056.9</c:v>
                </c:pt>
                <c:pt idx="8769">
                  <c:v>9057.2300000000032</c:v>
                </c:pt>
                <c:pt idx="8772">
                  <c:v>8482.8799999999919</c:v>
                </c:pt>
                <c:pt idx="8775">
                  <c:v>15251.8</c:v>
                </c:pt>
                <c:pt idx="8778">
                  <c:v>12465.7</c:v>
                </c:pt>
                <c:pt idx="8781">
                  <c:v>9969.7800000000007</c:v>
                </c:pt>
                <c:pt idx="8784">
                  <c:v>11701.3</c:v>
                </c:pt>
                <c:pt idx="8787">
                  <c:v>10067.700000000004</c:v>
                </c:pt>
                <c:pt idx="8790">
                  <c:v>10661.7</c:v>
                </c:pt>
                <c:pt idx="8793">
                  <c:v>12043.6</c:v>
                </c:pt>
                <c:pt idx="8796">
                  <c:v>12176.1</c:v>
                </c:pt>
                <c:pt idx="8799">
                  <c:v>9693.93</c:v>
                </c:pt>
                <c:pt idx="8802">
                  <c:v>12639.4</c:v>
                </c:pt>
                <c:pt idx="8805">
                  <c:v>9967.25</c:v>
                </c:pt>
                <c:pt idx="8808">
                  <c:v>9373.7199999999957</c:v>
                </c:pt>
                <c:pt idx="8811">
                  <c:v>10116.5</c:v>
                </c:pt>
                <c:pt idx="8814">
                  <c:v>7677.95</c:v>
                </c:pt>
                <c:pt idx="8817">
                  <c:v>10389.200000000004</c:v>
                </c:pt>
                <c:pt idx="8820">
                  <c:v>10458.6</c:v>
                </c:pt>
                <c:pt idx="8823">
                  <c:v>13868.3</c:v>
                </c:pt>
                <c:pt idx="8826">
                  <c:v>12128.5</c:v>
                </c:pt>
                <c:pt idx="8829">
                  <c:v>12956.8</c:v>
                </c:pt>
                <c:pt idx="8832">
                  <c:v>9544.59</c:v>
                </c:pt>
                <c:pt idx="8835">
                  <c:v>13978.6</c:v>
                </c:pt>
                <c:pt idx="8838">
                  <c:v>10611.2</c:v>
                </c:pt>
                <c:pt idx="8841">
                  <c:v>8377.11</c:v>
                </c:pt>
                <c:pt idx="8844">
                  <c:v>13152.4</c:v>
                </c:pt>
                <c:pt idx="8847">
                  <c:v>10124</c:v>
                </c:pt>
                <c:pt idx="8850">
                  <c:v>8745.06</c:v>
                </c:pt>
                <c:pt idx="8853">
                  <c:v>11225.7</c:v>
                </c:pt>
                <c:pt idx="8856">
                  <c:v>12088.6</c:v>
                </c:pt>
                <c:pt idx="8859">
                  <c:v>10111.799999999996</c:v>
                </c:pt>
                <c:pt idx="8862">
                  <c:v>14221.2</c:v>
                </c:pt>
                <c:pt idx="8865">
                  <c:v>11320.3</c:v>
                </c:pt>
                <c:pt idx="8868">
                  <c:v>9645.8799999999919</c:v>
                </c:pt>
                <c:pt idx="8871">
                  <c:v>11890.6</c:v>
                </c:pt>
                <c:pt idx="8874">
                  <c:v>12499.1</c:v>
                </c:pt>
                <c:pt idx="8877">
                  <c:v>6796.3600000000015</c:v>
                </c:pt>
                <c:pt idx="8880">
                  <c:v>9072.4499999999953</c:v>
                </c:pt>
                <c:pt idx="8883">
                  <c:v>15253.9</c:v>
                </c:pt>
                <c:pt idx="8886">
                  <c:v>8910.2300000000032</c:v>
                </c:pt>
                <c:pt idx="8889">
                  <c:v>11034.8</c:v>
                </c:pt>
                <c:pt idx="8892">
                  <c:v>11144.5</c:v>
                </c:pt>
                <c:pt idx="8895">
                  <c:v>11857.3</c:v>
                </c:pt>
                <c:pt idx="8898">
                  <c:v>11356.5</c:v>
                </c:pt>
                <c:pt idx="8901">
                  <c:v>14776</c:v>
                </c:pt>
                <c:pt idx="8904">
                  <c:v>14634.8</c:v>
                </c:pt>
                <c:pt idx="8907">
                  <c:v>10552.8</c:v>
                </c:pt>
                <c:pt idx="8910">
                  <c:v>14957.2</c:v>
                </c:pt>
                <c:pt idx="8913">
                  <c:v>12313.2</c:v>
                </c:pt>
                <c:pt idx="8916">
                  <c:v>15142.7</c:v>
                </c:pt>
                <c:pt idx="8919">
                  <c:v>9371.2199999999957</c:v>
                </c:pt>
                <c:pt idx="8922">
                  <c:v>13804.2</c:v>
                </c:pt>
                <c:pt idx="8925">
                  <c:v>10081.1</c:v>
                </c:pt>
                <c:pt idx="8928">
                  <c:v>10744.2</c:v>
                </c:pt>
                <c:pt idx="8931">
                  <c:v>12410</c:v>
                </c:pt>
                <c:pt idx="8934">
                  <c:v>10610.8</c:v>
                </c:pt>
                <c:pt idx="8937">
                  <c:v>8446.7999999999956</c:v>
                </c:pt>
                <c:pt idx="8940">
                  <c:v>10593.2</c:v>
                </c:pt>
                <c:pt idx="8943">
                  <c:v>10783.7</c:v>
                </c:pt>
                <c:pt idx="8946">
                  <c:v>12795.8</c:v>
                </c:pt>
                <c:pt idx="8949">
                  <c:v>9881.99</c:v>
                </c:pt>
                <c:pt idx="8952">
                  <c:v>9214.09</c:v>
                </c:pt>
                <c:pt idx="8955">
                  <c:v>14839.2</c:v>
                </c:pt>
                <c:pt idx="8958">
                  <c:v>9878.3599999999933</c:v>
                </c:pt>
                <c:pt idx="8961">
                  <c:v>11422.5</c:v>
                </c:pt>
                <c:pt idx="8964">
                  <c:v>9877.9599999999919</c:v>
                </c:pt>
                <c:pt idx="8967">
                  <c:v>12762.5</c:v>
                </c:pt>
                <c:pt idx="8970">
                  <c:v>9930.5400000000009</c:v>
                </c:pt>
                <c:pt idx="8973">
                  <c:v>11039.3</c:v>
                </c:pt>
                <c:pt idx="8976">
                  <c:v>9140.9699999999921</c:v>
                </c:pt>
                <c:pt idx="8979">
                  <c:v>12066.5</c:v>
                </c:pt>
                <c:pt idx="8982">
                  <c:v>11941.8</c:v>
                </c:pt>
                <c:pt idx="8985">
                  <c:v>17338.7</c:v>
                </c:pt>
                <c:pt idx="8988">
                  <c:v>7997.7</c:v>
                </c:pt>
                <c:pt idx="8991">
                  <c:v>12523.6</c:v>
                </c:pt>
                <c:pt idx="8994">
                  <c:v>12570.2</c:v>
                </c:pt>
                <c:pt idx="8997">
                  <c:v>10508.2</c:v>
                </c:pt>
                <c:pt idx="9000">
                  <c:v>8672.61</c:v>
                </c:pt>
                <c:pt idx="9003">
                  <c:v>13891.5</c:v>
                </c:pt>
                <c:pt idx="9006">
                  <c:v>9912.76</c:v>
                </c:pt>
                <c:pt idx="9009">
                  <c:v>9714.57</c:v>
                </c:pt>
                <c:pt idx="9012">
                  <c:v>12746.5</c:v>
                </c:pt>
                <c:pt idx="9015">
                  <c:v>9793.4599999999919</c:v>
                </c:pt>
                <c:pt idx="9018">
                  <c:v>12317.8</c:v>
                </c:pt>
                <c:pt idx="9021">
                  <c:v>11973.7</c:v>
                </c:pt>
                <c:pt idx="9024">
                  <c:v>11623.3</c:v>
                </c:pt>
                <c:pt idx="9027">
                  <c:v>11567</c:v>
                </c:pt>
                <c:pt idx="9030">
                  <c:v>12095.9</c:v>
                </c:pt>
                <c:pt idx="9033">
                  <c:v>11869.9</c:v>
                </c:pt>
                <c:pt idx="9036">
                  <c:v>10010.1</c:v>
                </c:pt>
                <c:pt idx="9039">
                  <c:v>12132.2</c:v>
                </c:pt>
                <c:pt idx="9042">
                  <c:v>11951.7</c:v>
                </c:pt>
                <c:pt idx="9045">
                  <c:v>9471.18</c:v>
                </c:pt>
                <c:pt idx="9048">
                  <c:v>10472.200000000004</c:v>
                </c:pt>
                <c:pt idx="9051">
                  <c:v>10985.2</c:v>
                </c:pt>
                <c:pt idx="9054">
                  <c:v>10603</c:v>
                </c:pt>
                <c:pt idx="9057">
                  <c:v>11792</c:v>
                </c:pt>
                <c:pt idx="9060">
                  <c:v>11529.2</c:v>
                </c:pt>
                <c:pt idx="9063">
                  <c:v>12708.4</c:v>
                </c:pt>
                <c:pt idx="9066">
                  <c:v>12972.3</c:v>
                </c:pt>
                <c:pt idx="9069">
                  <c:v>14687</c:v>
                </c:pt>
                <c:pt idx="9072">
                  <c:v>10589.3</c:v>
                </c:pt>
                <c:pt idx="9075">
                  <c:v>10955.7</c:v>
                </c:pt>
                <c:pt idx="9078">
                  <c:v>10534.2</c:v>
                </c:pt>
                <c:pt idx="9081">
                  <c:v>10338.5</c:v>
                </c:pt>
                <c:pt idx="9084">
                  <c:v>14203.7</c:v>
                </c:pt>
                <c:pt idx="9087">
                  <c:v>10318.4</c:v>
                </c:pt>
                <c:pt idx="9090">
                  <c:v>10539.3</c:v>
                </c:pt>
                <c:pt idx="9093">
                  <c:v>9670.66</c:v>
                </c:pt>
                <c:pt idx="9096">
                  <c:v>11936.9</c:v>
                </c:pt>
                <c:pt idx="9099">
                  <c:v>10553.1</c:v>
                </c:pt>
                <c:pt idx="9102">
                  <c:v>12424.6</c:v>
                </c:pt>
                <c:pt idx="9105">
                  <c:v>12971.3</c:v>
                </c:pt>
                <c:pt idx="9108">
                  <c:v>12371.4</c:v>
                </c:pt>
                <c:pt idx="9111">
                  <c:v>8948.5499999999956</c:v>
                </c:pt>
                <c:pt idx="9114">
                  <c:v>11501.2</c:v>
                </c:pt>
                <c:pt idx="9117">
                  <c:v>10456.6</c:v>
                </c:pt>
                <c:pt idx="9120">
                  <c:v>7952.81</c:v>
                </c:pt>
                <c:pt idx="9123">
                  <c:v>7529.41</c:v>
                </c:pt>
                <c:pt idx="9126">
                  <c:v>10566.8</c:v>
                </c:pt>
                <c:pt idx="9129">
                  <c:v>11277.2</c:v>
                </c:pt>
                <c:pt idx="9132">
                  <c:v>8770.98</c:v>
                </c:pt>
                <c:pt idx="9135">
                  <c:v>12177.6</c:v>
                </c:pt>
                <c:pt idx="9138">
                  <c:v>7980.03</c:v>
                </c:pt>
                <c:pt idx="9141">
                  <c:v>12810.1</c:v>
                </c:pt>
                <c:pt idx="9144">
                  <c:v>9485.3699999999953</c:v>
                </c:pt>
                <c:pt idx="9147">
                  <c:v>11290.3</c:v>
                </c:pt>
                <c:pt idx="9150">
                  <c:v>10051.4</c:v>
                </c:pt>
                <c:pt idx="9153">
                  <c:v>11376.4</c:v>
                </c:pt>
                <c:pt idx="9156">
                  <c:v>10826.5</c:v>
                </c:pt>
                <c:pt idx="9159">
                  <c:v>9005.18</c:v>
                </c:pt>
                <c:pt idx="9162">
                  <c:v>8230.6400000000031</c:v>
                </c:pt>
                <c:pt idx="9165">
                  <c:v>13577</c:v>
                </c:pt>
                <c:pt idx="9168">
                  <c:v>9727.1400000000031</c:v>
                </c:pt>
                <c:pt idx="9171">
                  <c:v>10056.5</c:v>
                </c:pt>
                <c:pt idx="9174">
                  <c:v>12533.1</c:v>
                </c:pt>
                <c:pt idx="9177">
                  <c:v>7476.63</c:v>
                </c:pt>
                <c:pt idx="9180">
                  <c:v>8660.3499999999949</c:v>
                </c:pt>
                <c:pt idx="9183">
                  <c:v>9488.42</c:v>
                </c:pt>
                <c:pt idx="9186">
                  <c:v>10502.2</c:v>
                </c:pt>
                <c:pt idx="9189">
                  <c:v>9404.83</c:v>
                </c:pt>
                <c:pt idx="9192">
                  <c:v>8424.2999999999956</c:v>
                </c:pt>
                <c:pt idx="9195">
                  <c:v>7889.49</c:v>
                </c:pt>
                <c:pt idx="9198">
                  <c:v>7382.8200000000015</c:v>
                </c:pt>
                <c:pt idx="9201">
                  <c:v>12863.9</c:v>
                </c:pt>
                <c:pt idx="9204">
                  <c:v>11639.6</c:v>
                </c:pt>
                <c:pt idx="9207">
                  <c:v>9650.4699999999921</c:v>
                </c:pt>
                <c:pt idx="9210">
                  <c:v>9009.65</c:v>
                </c:pt>
                <c:pt idx="9213">
                  <c:v>9727.7000000000007</c:v>
                </c:pt>
                <c:pt idx="9216">
                  <c:v>10201.1</c:v>
                </c:pt>
                <c:pt idx="9219">
                  <c:v>9543.93</c:v>
                </c:pt>
                <c:pt idx="9222">
                  <c:v>8509.65</c:v>
                </c:pt>
                <c:pt idx="9225">
                  <c:v>11627.1</c:v>
                </c:pt>
                <c:pt idx="9228">
                  <c:v>10955.1</c:v>
                </c:pt>
                <c:pt idx="9231">
                  <c:v>8401.25</c:v>
                </c:pt>
                <c:pt idx="9234">
                  <c:v>11755.2</c:v>
                </c:pt>
                <c:pt idx="9237">
                  <c:v>11030.3</c:v>
                </c:pt>
                <c:pt idx="9240">
                  <c:v>9189.39</c:v>
                </c:pt>
                <c:pt idx="9243">
                  <c:v>9911.67</c:v>
                </c:pt>
                <c:pt idx="9246">
                  <c:v>10382</c:v>
                </c:pt>
                <c:pt idx="9249">
                  <c:v>8287.2099999999955</c:v>
                </c:pt>
                <c:pt idx="9252">
                  <c:v>11948.1</c:v>
                </c:pt>
                <c:pt idx="9255">
                  <c:v>9558.67</c:v>
                </c:pt>
                <c:pt idx="9258">
                  <c:v>11206.4</c:v>
                </c:pt>
                <c:pt idx="9261">
                  <c:v>8770.7999999999956</c:v>
                </c:pt>
                <c:pt idx="9264">
                  <c:v>13615.9</c:v>
                </c:pt>
                <c:pt idx="9267">
                  <c:v>13356.1</c:v>
                </c:pt>
                <c:pt idx="9270">
                  <c:v>11406</c:v>
                </c:pt>
                <c:pt idx="9273">
                  <c:v>9865.6200000000008</c:v>
                </c:pt>
                <c:pt idx="9276">
                  <c:v>10128.200000000004</c:v>
                </c:pt>
                <c:pt idx="9279">
                  <c:v>14167.4</c:v>
                </c:pt>
                <c:pt idx="9282">
                  <c:v>9814.1299999999956</c:v>
                </c:pt>
                <c:pt idx="9285">
                  <c:v>11552.6</c:v>
                </c:pt>
                <c:pt idx="9288">
                  <c:v>12775.4</c:v>
                </c:pt>
                <c:pt idx="9291">
                  <c:v>9089.68</c:v>
                </c:pt>
                <c:pt idx="9294">
                  <c:v>12955.8</c:v>
                </c:pt>
                <c:pt idx="9297">
                  <c:v>11773.7</c:v>
                </c:pt>
                <c:pt idx="9300">
                  <c:v>7944.37</c:v>
                </c:pt>
                <c:pt idx="9303">
                  <c:v>16370.2</c:v>
                </c:pt>
                <c:pt idx="9306">
                  <c:v>9771.65</c:v>
                </c:pt>
                <c:pt idx="9309">
                  <c:v>8365.4599999999919</c:v>
                </c:pt>
                <c:pt idx="9312">
                  <c:v>10719</c:v>
                </c:pt>
                <c:pt idx="9315">
                  <c:v>8832.76</c:v>
                </c:pt>
                <c:pt idx="9318">
                  <c:v>10039.1</c:v>
                </c:pt>
                <c:pt idx="9321">
                  <c:v>7704.51</c:v>
                </c:pt>
                <c:pt idx="9324">
                  <c:v>10171.799999999996</c:v>
                </c:pt>
                <c:pt idx="9327">
                  <c:v>13894</c:v>
                </c:pt>
                <c:pt idx="9330">
                  <c:v>11248.2</c:v>
                </c:pt>
                <c:pt idx="9333">
                  <c:v>10546.1</c:v>
                </c:pt>
                <c:pt idx="9336">
                  <c:v>11435.6</c:v>
                </c:pt>
                <c:pt idx="9339">
                  <c:v>8144.93</c:v>
                </c:pt>
                <c:pt idx="9342">
                  <c:v>9223.01</c:v>
                </c:pt>
                <c:pt idx="9345">
                  <c:v>12149.1</c:v>
                </c:pt>
                <c:pt idx="9348">
                  <c:v>10532.9</c:v>
                </c:pt>
                <c:pt idx="9351">
                  <c:v>11099.9</c:v>
                </c:pt>
                <c:pt idx="9354">
                  <c:v>15248.4</c:v>
                </c:pt>
                <c:pt idx="9357">
                  <c:v>8964.5499999999956</c:v>
                </c:pt>
                <c:pt idx="9360">
                  <c:v>11112.2</c:v>
                </c:pt>
                <c:pt idx="9363">
                  <c:v>11960.4</c:v>
                </c:pt>
                <c:pt idx="9366">
                  <c:v>13268.5</c:v>
                </c:pt>
                <c:pt idx="9369">
                  <c:v>10416.6</c:v>
                </c:pt>
                <c:pt idx="9372">
                  <c:v>9153.59</c:v>
                </c:pt>
                <c:pt idx="9375">
                  <c:v>7479.38</c:v>
                </c:pt>
                <c:pt idx="9378">
                  <c:v>12566</c:v>
                </c:pt>
                <c:pt idx="9381">
                  <c:v>9257.43</c:v>
                </c:pt>
                <c:pt idx="9384">
                  <c:v>10425.9</c:v>
                </c:pt>
                <c:pt idx="9387">
                  <c:v>9817.2400000000034</c:v>
                </c:pt>
                <c:pt idx="9390">
                  <c:v>9616.5499999999956</c:v>
                </c:pt>
                <c:pt idx="9393">
                  <c:v>8883.25</c:v>
                </c:pt>
                <c:pt idx="9396">
                  <c:v>11087.7</c:v>
                </c:pt>
                <c:pt idx="9399">
                  <c:v>10483.799999999996</c:v>
                </c:pt>
                <c:pt idx="9402">
                  <c:v>10307.6</c:v>
                </c:pt>
                <c:pt idx="9405">
                  <c:v>7567.92</c:v>
                </c:pt>
                <c:pt idx="9408">
                  <c:v>9375.2900000000009</c:v>
                </c:pt>
                <c:pt idx="9411">
                  <c:v>7738.98</c:v>
                </c:pt>
                <c:pt idx="9414">
                  <c:v>10809.4</c:v>
                </c:pt>
                <c:pt idx="9417">
                  <c:v>12826.5</c:v>
                </c:pt>
                <c:pt idx="9420">
                  <c:v>10593.4</c:v>
                </c:pt>
                <c:pt idx="9423">
                  <c:v>11502.9</c:v>
                </c:pt>
                <c:pt idx="9426">
                  <c:v>9123.4499999999953</c:v>
                </c:pt>
                <c:pt idx="9429">
                  <c:v>8313.99</c:v>
                </c:pt>
                <c:pt idx="9432">
                  <c:v>10797.9</c:v>
                </c:pt>
                <c:pt idx="9435">
                  <c:v>9648.3599999999933</c:v>
                </c:pt>
                <c:pt idx="9438">
                  <c:v>10251.9</c:v>
                </c:pt>
                <c:pt idx="9441">
                  <c:v>10313.1</c:v>
                </c:pt>
                <c:pt idx="9444">
                  <c:v>8052.57</c:v>
                </c:pt>
                <c:pt idx="9447">
                  <c:v>11750.8</c:v>
                </c:pt>
                <c:pt idx="9450">
                  <c:v>10758.5</c:v>
                </c:pt>
                <c:pt idx="9453">
                  <c:v>10012.4</c:v>
                </c:pt>
                <c:pt idx="9456">
                  <c:v>10465.799999999996</c:v>
                </c:pt>
                <c:pt idx="9459">
                  <c:v>7540.6900000000014</c:v>
                </c:pt>
                <c:pt idx="9462">
                  <c:v>7504.1200000000017</c:v>
                </c:pt>
                <c:pt idx="9465">
                  <c:v>12743.6</c:v>
                </c:pt>
                <c:pt idx="9468">
                  <c:v>10001.799999999996</c:v>
                </c:pt>
                <c:pt idx="9471">
                  <c:v>10260.200000000004</c:v>
                </c:pt>
                <c:pt idx="9474">
                  <c:v>8959.9599999999919</c:v>
                </c:pt>
                <c:pt idx="9477">
                  <c:v>6974.44</c:v>
                </c:pt>
                <c:pt idx="9480">
                  <c:v>11845.4</c:v>
                </c:pt>
                <c:pt idx="9483">
                  <c:v>10677</c:v>
                </c:pt>
                <c:pt idx="9486">
                  <c:v>10949.6</c:v>
                </c:pt>
                <c:pt idx="9489">
                  <c:v>14957.7</c:v>
                </c:pt>
                <c:pt idx="9492">
                  <c:v>10220.700000000004</c:v>
                </c:pt>
                <c:pt idx="9495">
                  <c:v>12736.5</c:v>
                </c:pt>
                <c:pt idx="9498">
                  <c:v>11201</c:v>
                </c:pt>
                <c:pt idx="9501">
                  <c:v>11299.5</c:v>
                </c:pt>
                <c:pt idx="9504">
                  <c:v>9610.48</c:v>
                </c:pt>
                <c:pt idx="9507">
                  <c:v>8085.72</c:v>
                </c:pt>
                <c:pt idx="9510">
                  <c:v>9577.67</c:v>
                </c:pt>
                <c:pt idx="9513">
                  <c:v>9699.7900000000009</c:v>
                </c:pt>
                <c:pt idx="9516">
                  <c:v>8359.6299999999956</c:v>
                </c:pt>
                <c:pt idx="9519">
                  <c:v>10561.9</c:v>
                </c:pt>
                <c:pt idx="9522">
                  <c:v>11036.5</c:v>
                </c:pt>
                <c:pt idx="9525">
                  <c:v>6910.48</c:v>
                </c:pt>
                <c:pt idx="9528">
                  <c:v>9845.82</c:v>
                </c:pt>
                <c:pt idx="9531">
                  <c:v>7273.18</c:v>
                </c:pt>
                <c:pt idx="9534">
                  <c:v>8928.2300000000032</c:v>
                </c:pt>
                <c:pt idx="9537">
                  <c:v>10483.1</c:v>
                </c:pt>
                <c:pt idx="9540">
                  <c:v>9667.66</c:v>
                </c:pt>
                <c:pt idx="9543">
                  <c:v>9394.25</c:v>
                </c:pt>
                <c:pt idx="9546">
                  <c:v>6812.22</c:v>
                </c:pt>
                <c:pt idx="9549">
                  <c:v>6856.23</c:v>
                </c:pt>
                <c:pt idx="9552">
                  <c:v>9208.92</c:v>
                </c:pt>
                <c:pt idx="9555">
                  <c:v>9748.07</c:v>
                </c:pt>
                <c:pt idx="9558">
                  <c:v>6657.1100000000015</c:v>
                </c:pt>
                <c:pt idx="9561">
                  <c:v>10048.799999999996</c:v>
                </c:pt>
                <c:pt idx="9564">
                  <c:v>7957.54</c:v>
                </c:pt>
                <c:pt idx="9567">
                  <c:v>9744.52</c:v>
                </c:pt>
                <c:pt idx="9570">
                  <c:v>10592.2</c:v>
                </c:pt>
                <c:pt idx="9573">
                  <c:v>8580.16</c:v>
                </c:pt>
                <c:pt idx="9576">
                  <c:v>8654.9499999999953</c:v>
                </c:pt>
                <c:pt idx="9579">
                  <c:v>9534.2199999999957</c:v>
                </c:pt>
                <c:pt idx="9582">
                  <c:v>10642.8</c:v>
                </c:pt>
                <c:pt idx="9585">
                  <c:v>12674.6</c:v>
                </c:pt>
                <c:pt idx="9588">
                  <c:v>8964.4499999999953</c:v>
                </c:pt>
                <c:pt idx="9591">
                  <c:v>8605.41</c:v>
                </c:pt>
                <c:pt idx="9594">
                  <c:v>9727.59</c:v>
                </c:pt>
                <c:pt idx="9597">
                  <c:v>8854.93</c:v>
                </c:pt>
                <c:pt idx="9600">
                  <c:v>10859.9</c:v>
                </c:pt>
                <c:pt idx="9603">
                  <c:v>9888.4699999999921</c:v>
                </c:pt>
                <c:pt idx="9606">
                  <c:v>8006.87</c:v>
                </c:pt>
                <c:pt idx="9609">
                  <c:v>10376.299999999996</c:v>
                </c:pt>
                <c:pt idx="9612">
                  <c:v>7607.91</c:v>
                </c:pt>
                <c:pt idx="9615">
                  <c:v>8306.44</c:v>
                </c:pt>
                <c:pt idx="9618">
                  <c:v>9004.7400000000034</c:v>
                </c:pt>
                <c:pt idx="9621">
                  <c:v>8911.84</c:v>
                </c:pt>
                <c:pt idx="9624">
                  <c:v>12370.4</c:v>
                </c:pt>
                <c:pt idx="9627">
                  <c:v>8516.2400000000034</c:v>
                </c:pt>
                <c:pt idx="9630">
                  <c:v>7162.41</c:v>
                </c:pt>
                <c:pt idx="9633">
                  <c:v>8107.3200000000015</c:v>
                </c:pt>
                <c:pt idx="9636">
                  <c:v>6949.02</c:v>
                </c:pt>
                <c:pt idx="9639">
                  <c:v>8686.32</c:v>
                </c:pt>
                <c:pt idx="9642">
                  <c:v>9603.4</c:v>
                </c:pt>
                <c:pt idx="9645">
                  <c:v>11650.6</c:v>
                </c:pt>
                <c:pt idx="9648">
                  <c:v>12567.2</c:v>
                </c:pt>
                <c:pt idx="9651">
                  <c:v>8634.7099999999955</c:v>
                </c:pt>
                <c:pt idx="9654">
                  <c:v>9295.2900000000009</c:v>
                </c:pt>
                <c:pt idx="9657">
                  <c:v>7561</c:v>
                </c:pt>
                <c:pt idx="9660">
                  <c:v>7349.76</c:v>
                </c:pt>
                <c:pt idx="9663">
                  <c:v>8348.8499999999949</c:v>
                </c:pt>
                <c:pt idx="9666">
                  <c:v>8156.6200000000017</c:v>
                </c:pt>
                <c:pt idx="9669">
                  <c:v>7747.07</c:v>
                </c:pt>
                <c:pt idx="9672">
                  <c:v>10859.1</c:v>
                </c:pt>
                <c:pt idx="9675">
                  <c:v>6697.1600000000017</c:v>
                </c:pt>
                <c:pt idx="9678">
                  <c:v>8219.7199999999957</c:v>
                </c:pt>
                <c:pt idx="9681">
                  <c:v>9269.16</c:v>
                </c:pt>
                <c:pt idx="9684">
                  <c:v>8808.93</c:v>
                </c:pt>
                <c:pt idx="9687">
                  <c:v>8546.75</c:v>
                </c:pt>
                <c:pt idx="9690">
                  <c:v>7291.5</c:v>
                </c:pt>
                <c:pt idx="9693">
                  <c:v>9868.44</c:v>
                </c:pt>
                <c:pt idx="9696">
                  <c:v>9227.69</c:v>
                </c:pt>
                <c:pt idx="9699">
                  <c:v>8351.15</c:v>
                </c:pt>
                <c:pt idx="9702">
                  <c:v>8765.8599999999933</c:v>
                </c:pt>
                <c:pt idx="9705">
                  <c:v>9859.8799999999919</c:v>
                </c:pt>
                <c:pt idx="9708">
                  <c:v>11064.4</c:v>
                </c:pt>
                <c:pt idx="9711">
                  <c:v>11919.8</c:v>
                </c:pt>
                <c:pt idx="9714">
                  <c:v>13089.6</c:v>
                </c:pt>
                <c:pt idx="9717">
                  <c:v>11177.5</c:v>
                </c:pt>
                <c:pt idx="9720">
                  <c:v>8583.82</c:v>
                </c:pt>
                <c:pt idx="9723">
                  <c:v>9331.33</c:v>
                </c:pt>
                <c:pt idx="9726">
                  <c:v>9382.9699999999921</c:v>
                </c:pt>
                <c:pt idx="9729">
                  <c:v>8154.37</c:v>
                </c:pt>
                <c:pt idx="9732">
                  <c:v>8637.18</c:v>
                </c:pt>
                <c:pt idx="9735">
                  <c:v>8709.6200000000008</c:v>
                </c:pt>
                <c:pt idx="9738">
                  <c:v>14288.6</c:v>
                </c:pt>
                <c:pt idx="9741">
                  <c:v>6477.42</c:v>
                </c:pt>
                <c:pt idx="9744">
                  <c:v>12573.8</c:v>
                </c:pt>
                <c:pt idx="9747">
                  <c:v>9210.2099999999955</c:v>
                </c:pt>
                <c:pt idx="9750">
                  <c:v>8436.56</c:v>
                </c:pt>
                <c:pt idx="9753">
                  <c:v>6354.8600000000015</c:v>
                </c:pt>
                <c:pt idx="9756">
                  <c:v>10341.200000000004</c:v>
                </c:pt>
                <c:pt idx="9759">
                  <c:v>9988.9499999999953</c:v>
                </c:pt>
                <c:pt idx="9762">
                  <c:v>6564.52</c:v>
                </c:pt>
                <c:pt idx="9765">
                  <c:v>10289.1</c:v>
                </c:pt>
                <c:pt idx="9768">
                  <c:v>6566.54</c:v>
                </c:pt>
                <c:pt idx="9771">
                  <c:v>9241.56</c:v>
                </c:pt>
                <c:pt idx="9774">
                  <c:v>11027.3</c:v>
                </c:pt>
                <c:pt idx="9777">
                  <c:v>5959.8</c:v>
                </c:pt>
                <c:pt idx="9780">
                  <c:v>10349</c:v>
                </c:pt>
                <c:pt idx="9783">
                  <c:v>9421.3799999999919</c:v>
                </c:pt>
                <c:pt idx="9786">
                  <c:v>8366.94</c:v>
                </c:pt>
                <c:pt idx="9789">
                  <c:v>10593.6</c:v>
                </c:pt>
                <c:pt idx="9792">
                  <c:v>7497.91</c:v>
                </c:pt>
                <c:pt idx="9795">
                  <c:v>8246.76</c:v>
                </c:pt>
                <c:pt idx="9798">
                  <c:v>8652.25</c:v>
                </c:pt>
                <c:pt idx="9801">
                  <c:v>9414.42</c:v>
                </c:pt>
                <c:pt idx="9804">
                  <c:v>10058.1</c:v>
                </c:pt>
                <c:pt idx="9807">
                  <c:v>10930.6</c:v>
                </c:pt>
                <c:pt idx="9810">
                  <c:v>11165.8</c:v>
                </c:pt>
                <c:pt idx="9813">
                  <c:v>7994.44</c:v>
                </c:pt>
                <c:pt idx="9816">
                  <c:v>13689.2</c:v>
                </c:pt>
                <c:pt idx="9819">
                  <c:v>9429.3699999999953</c:v>
                </c:pt>
                <c:pt idx="9822">
                  <c:v>9711.58</c:v>
                </c:pt>
                <c:pt idx="9825">
                  <c:v>7303.92</c:v>
                </c:pt>
                <c:pt idx="9828">
                  <c:v>7349.52</c:v>
                </c:pt>
                <c:pt idx="9831">
                  <c:v>8425.59</c:v>
                </c:pt>
                <c:pt idx="9834">
                  <c:v>8494.7400000000034</c:v>
                </c:pt>
                <c:pt idx="9837">
                  <c:v>10787.9</c:v>
                </c:pt>
                <c:pt idx="9840">
                  <c:v>10934.6</c:v>
                </c:pt>
                <c:pt idx="9843">
                  <c:v>7830.5</c:v>
                </c:pt>
                <c:pt idx="9846">
                  <c:v>7526.49</c:v>
                </c:pt>
                <c:pt idx="9849">
                  <c:v>9049.56</c:v>
                </c:pt>
                <c:pt idx="9852">
                  <c:v>8923.7999999999956</c:v>
                </c:pt>
                <c:pt idx="9855">
                  <c:v>9618.4499999999953</c:v>
                </c:pt>
                <c:pt idx="9858">
                  <c:v>8446.34</c:v>
                </c:pt>
                <c:pt idx="9861">
                  <c:v>7481.45</c:v>
                </c:pt>
                <c:pt idx="9864">
                  <c:v>4761.4800000000005</c:v>
                </c:pt>
                <c:pt idx="9867">
                  <c:v>6508.03</c:v>
                </c:pt>
                <c:pt idx="9870">
                  <c:v>10309.299999999996</c:v>
                </c:pt>
                <c:pt idx="9873">
                  <c:v>12402.9</c:v>
                </c:pt>
                <c:pt idx="9876">
                  <c:v>9497.17</c:v>
                </c:pt>
                <c:pt idx="9879">
                  <c:v>8958.7800000000007</c:v>
                </c:pt>
                <c:pt idx="9882">
                  <c:v>9195.83</c:v>
                </c:pt>
                <c:pt idx="9885">
                  <c:v>8737.9499999999953</c:v>
                </c:pt>
                <c:pt idx="9888">
                  <c:v>8532.7400000000034</c:v>
                </c:pt>
                <c:pt idx="9891">
                  <c:v>8388.83</c:v>
                </c:pt>
                <c:pt idx="9894">
                  <c:v>7742.46</c:v>
                </c:pt>
                <c:pt idx="9897">
                  <c:v>12616.3</c:v>
                </c:pt>
                <c:pt idx="9900">
                  <c:v>12090.4</c:v>
                </c:pt>
                <c:pt idx="9903">
                  <c:v>9626.81</c:v>
                </c:pt>
                <c:pt idx="9906">
                  <c:v>11192.3</c:v>
                </c:pt>
                <c:pt idx="9909">
                  <c:v>8049.64</c:v>
                </c:pt>
                <c:pt idx="9912">
                  <c:v>12389.8</c:v>
                </c:pt>
                <c:pt idx="9915">
                  <c:v>8645.61</c:v>
                </c:pt>
                <c:pt idx="9918">
                  <c:v>9466.4599999999919</c:v>
                </c:pt>
                <c:pt idx="9921">
                  <c:v>9843.7300000000032</c:v>
                </c:pt>
                <c:pt idx="9924">
                  <c:v>12884.7</c:v>
                </c:pt>
                <c:pt idx="9927">
                  <c:v>10808.7</c:v>
                </c:pt>
                <c:pt idx="9930">
                  <c:v>7718.22</c:v>
                </c:pt>
                <c:pt idx="9933">
                  <c:v>11944.8</c:v>
                </c:pt>
                <c:pt idx="9936">
                  <c:v>7378.43</c:v>
                </c:pt>
                <c:pt idx="9939">
                  <c:v>5441.2</c:v>
                </c:pt>
                <c:pt idx="9942">
                  <c:v>6912.13</c:v>
                </c:pt>
                <c:pt idx="9945">
                  <c:v>8873.4499999999953</c:v>
                </c:pt>
                <c:pt idx="9948">
                  <c:v>10361.799999999996</c:v>
                </c:pt>
                <c:pt idx="9951">
                  <c:v>10065.9</c:v>
                </c:pt>
                <c:pt idx="9954">
                  <c:v>11020.5</c:v>
                </c:pt>
                <c:pt idx="9957">
                  <c:v>11588.3</c:v>
                </c:pt>
                <c:pt idx="9960">
                  <c:v>8188.4699999999993</c:v>
                </c:pt>
                <c:pt idx="9963">
                  <c:v>9201.41</c:v>
                </c:pt>
                <c:pt idx="9966">
                  <c:v>8634.8799999999919</c:v>
                </c:pt>
                <c:pt idx="9969">
                  <c:v>8294.2000000000007</c:v>
                </c:pt>
                <c:pt idx="9972">
                  <c:v>7252.06</c:v>
                </c:pt>
                <c:pt idx="9975">
                  <c:v>7429.68</c:v>
                </c:pt>
                <c:pt idx="9978">
                  <c:v>7038.51</c:v>
                </c:pt>
                <c:pt idx="9981">
                  <c:v>10941.1</c:v>
                </c:pt>
                <c:pt idx="9984">
                  <c:v>10705.3</c:v>
                </c:pt>
                <c:pt idx="9987">
                  <c:v>9097.81</c:v>
                </c:pt>
                <c:pt idx="9990">
                  <c:v>9658.49</c:v>
                </c:pt>
                <c:pt idx="9993">
                  <c:v>9323.7400000000034</c:v>
                </c:pt>
                <c:pt idx="9996">
                  <c:v>12021.7</c:v>
                </c:pt>
                <c:pt idx="9999">
                  <c:v>8732.8599999999933</c:v>
                </c:pt>
                <c:pt idx="10002">
                  <c:v>8938.5300000000007</c:v>
                </c:pt>
                <c:pt idx="10005">
                  <c:v>11626</c:v>
                </c:pt>
                <c:pt idx="10008">
                  <c:v>5810.71</c:v>
                </c:pt>
                <c:pt idx="10011">
                  <c:v>11191.6</c:v>
                </c:pt>
                <c:pt idx="10014">
                  <c:v>11508.4</c:v>
                </c:pt>
                <c:pt idx="10017">
                  <c:v>11554.8</c:v>
                </c:pt>
                <c:pt idx="10020">
                  <c:v>8805.31</c:v>
                </c:pt>
                <c:pt idx="10023">
                  <c:v>12759.7</c:v>
                </c:pt>
                <c:pt idx="10026">
                  <c:v>10427.6</c:v>
                </c:pt>
                <c:pt idx="10029">
                  <c:v>12109.9</c:v>
                </c:pt>
                <c:pt idx="10032">
                  <c:v>11844.4</c:v>
                </c:pt>
                <c:pt idx="10035">
                  <c:v>12647.1</c:v>
                </c:pt>
                <c:pt idx="10038">
                  <c:v>9689.5</c:v>
                </c:pt>
                <c:pt idx="10041">
                  <c:v>10973</c:v>
                </c:pt>
                <c:pt idx="10044">
                  <c:v>11026.6</c:v>
                </c:pt>
                <c:pt idx="10047">
                  <c:v>10867.3</c:v>
                </c:pt>
                <c:pt idx="10050">
                  <c:v>7421.81</c:v>
                </c:pt>
                <c:pt idx="10053">
                  <c:v>8324.82</c:v>
                </c:pt>
                <c:pt idx="10056">
                  <c:v>9609.43</c:v>
                </c:pt>
                <c:pt idx="10059">
                  <c:v>9446.18</c:v>
                </c:pt>
                <c:pt idx="10062">
                  <c:v>10430.5</c:v>
                </c:pt>
                <c:pt idx="10065">
                  <c:v>8624.31</c:v>
                </c:pt>
                <c:pt idx="10068">
                  <c:v>9993.75</c:v>
                </c:pt>
                <c:pt idx="10071">
                  <c:v>11750.5</c:v>
                </c:pt>
                <c:pt idx="10074">
                  <c:v>10931.6</c:v>
                </c:pt>
                <c:pt idx="10077">
                  <c:v>9533.7800000000007</c:v>
                </c:pt>
                <c:pt idx="10080">
                  <c:v>9150.0400000000009</c:v>
                </c:pt>
                <c:pt idx="10083">
                  <c:v>11318.4</c:v>
                </c:pt>
                <c:pt idx="10086">
                  <c:v>7299.75</c:v>
                </c:pt>
                <c:pt idx="10089">
                  <c:v>11208.7</c:v>
                </c:pt>
                <c:pt idx="10092">
                  <c:v>9824.99</c:v>
                </c:pt>
                <c:pt idx="10095">
                  <c:v>7323.67</c:v>
                </c:pt>
                <c:pt idx="10098">
                  <c:v>12982.2</c:v>
                </c:pt>
                <c:pt idx="10101">
                  <c:v>10842.2</c:v>
                </c:pt>
                <c:pt idx="10104">
                  <c:v>9970.58</c:v>
                </c:pt>
                <c:pt idx="10107">
                  <c:v>8319.94</c:v>
                </c:pt>
                <c:pt idx="10110">
                  <c:v>9752.7000000000007</c:v>
                </c:pt>
                <c:pt idx="10113">
                  <c:v>9890.2900000000009</c:v>
                </c:pt>
                <c:pt idx="10116">
                  <c:v>6532.6900000000014</c:v>
                </c:pt>
                <c:pt idx="10119">
                  <c:v>8408.89</c:v>
                </c:pt>
                <c:pt idx="10122">
                  <c:v>9339.2099999999955</c:v>
                </c:pt>
                <c:pt idx="10125">
                  <c:v>9852.8499999999949</c:v>
                </c:pt>
                <c:pt idx="10128">
                  <c:v>8026.4</c:v>
                </c:pt>
                <c:pt idx="10131">
                  <c:v>11623.3</c:v>
                </c:pt>
                <c:pt idx="10134">
                  <c:v>13545.5</c:v>
                </c:pt>
                <c:pt idx="10137">
                  <c:v>13090.1</c:v>
                </c:pt>
                <c:pt idx="10140">
                  <c:v>11307.1</c:v>
                </c:pt>
                <c:pt idx="10143">
                  <c:v>7755.39</c:v>
                </c:pt>
                <c:pt idx="10146">
                  <c:v>11057.7</c:v>
                </c:pt>
                <c:pt idx="10149">
                  <c:v>8792.07</c:v>
                </c:pt>
                <c:pt idx="10152">
                  <c:v>8653.51</c:v>
                </c:pt>
                <c:pt idx="10155">
                  <c:v>12067</c:v>
                </c:pt>
                <c:pt idx="10158">
                  <c:v>13246</c:v>
                </c:pt>
                <c:pt idx="10161">
                  <c:v>11327.7</c:v>
                </c:pt>
                <c:pt idx="10164">
                  <c:v>9569.16</c:v>
                </c:pt>
                <c:pt idx="10167">
                  <c:v>7179.53</c:v>
                </c:pt>
                <c:pt idx="10170">
                  <c:v>8985.15</c:v>
                </c:pt>
                <c:pt idx="10173">
                  <c:v>8871</c:v>
                </c:pt>
                <c:pt idx="10176">
                  <c:v>8838</c:v>
                </c:pt>
                <c:pt idx="10179">
                  <c:v>9821.84</c:v>
                </c:pt>
                <c:pt idx="10182">
                  <c:v>8767.6299999999956</c:v>
                </c:pt>
                <c:pt idx="10185">
                  <c:v>9634.5499999999956</c:v>
                </c:pt>
                <c:pt idx="10188">
                  <c:v>7300.21</c:v>
                </c:pt>
                <c:pt idx="10191">
                  <c:v>11769.4</c:v>
                </c:pt>
                <c:pt idx="10194">
                  <c:v>14998.7</c:v>
                </c:pt>
                <c:pt idx="10197">
                  <c:v>8855.5</c:v>
                </c:pt>
                <c:pt idx="10200">
                  <c:v>12951.9</c:v>
                </c:pt>
                <c:pt idx="10203">
                  <c:v>8451.7400000000034</c:v>
                </c:pt>
                <c:pt idx="10206">
                  <c:v>11713.3</c:v>
                </c:pt>
                <c:pt idx="10209">
                  <c:v>11639.8</c:v>
                </c:pt>
                <c:pt idx="10212">
                  <c:v>8527.75</c:v>
                </c:pt>
                <c:pt idx="10215">
                  <c:v>7978.34</c:v>
                </c:pt>
                <c:pt idx="10218">
                  <c:v>11630.3</c:v>
                </c:pt>
                <c:pt idx="10221">
                  <c:v>9097.1299999999956</c:v>
                </c:pt>
                <c:pt idx="10224">
                  <c:v>8693.94</c:v>
                </c:pt>
                <c:pt idx="10227">
                  <c:v>8406.44</c:v>
                </c:pt>
                <c:pt idx="10230">
                  <c:v>8719.19</c:v>
                </c:pt>
                <c:pt idx="10233">
                  <c:v>9456.69</c:v>
                </c:pt>
                <c:pt idx="10236">
                  <c:v>9227.7400000000034</c:v>
                </c:pt>
                <c:pt idx="10239">
                  <c:v>11513.1</c:v>
                </c:pt>
                <c:pt idx="10242">
                  <c:v>6837.24</c:v>
                </c:pt>
                <c:pt idx="10245">
                  <c:v>14053.9</c:v>
                </c:pt>
                <c:pt idx="10248">
                  <c:v>13694.4</c:v>
                </c:pt>
                <c:pt idx="10251">
                  <c:v>9649.94</c:v>
                </c:pt>
                <c:pt idx="10254">
                  <c:v>9049.07</c:v>
                </c:pt>
                <c:pt idx="10257">
                  <c:v>10159.700000000004</c:v>
                </c:pt>
                <c:pt idx="10260">
                  <c:v>13631.8</c:v>
                </c:pt>
                <c:pt idx="10263">
                  <c:v>9314.65</c:v>
                </c:pt>
                <c:pt idx="10266">
                  <c:v>9315.7199999999957</c:v>
                </c:pt>
                <c:pt idx="10269">
                  <c:v>10191.1</c:v>
                </c:pt>
                <c:pt idx="10272">
                  <c:v>10376.1</c:v>
                </c:pt>
                <c:pt idx="10275">
                  <c:v>9044.4599999999919</c:v>
                </c:pt>
                <c:pt idx="10278">
                  <c:v>10325.299999999996</c:v>
                </c:pt>
                <c:pt idx="10281">
                  <c:v>10005.299999999996</c:v>
                </c:pt>
                <c:pt idx="10284">
                  <c:v>8373.0300000000007</c:v>
                </c:pt>
                <c:pt idx="10287">
                  <c:v>9876.3699999999953</c:v>
                </c:pt>
                <c:pt idx="10290">
                  <c:v>11530.3</c:v>
                </c:pt>
                <c:pt idx="10293">
                  <c:v>13442.6</c:v>
                </c:pt>
                <c:pt idx="10296">
                  <c:v>12468.5</c:v>
                </c:pt>
                <c:pt idx="10299">
                  <c:v>11509.1</c:v>
                </c:pt>
                <c:pt idx="10302">
                  <c:v>9774.83</c:v>
                </c:pt>
                <c:pt idx="10305">
                  <c:v>9679.44</c:v>
                </c:pt>
                <c:pt idx="10308">
                  <c:v>7604.5</c:v>
                </c:pt>
                <c:pt idx="10311">
                  <c:v>10017.200000000004</c:v>
                </c:pt>
                <c:pt idx="10314">
                  <c:v>10146.299999999996</c:v>
                </c:pt>
                <c:pt idx="10317">
                  <c:v>10390.6</c:v>
                </c:pt>
                <c:pt idx="10320">
                  <c:v>9777.7199999999957</c:v>
                </c:pt>
                <c:pt idx="10323">
                  <c:v>8795.69</c:v>
                </c:pt>
                <c:pt idx="10326">
                  <c:v>11886.5</c:v>
                </c:pt>
                <c:pt idx="10329">
                  <c:v>9466.51</c:v>
                </c:pt>
                <c:pt idx="10332">
                  <c:v>9612.42</c:v>
                </c:pt>
                <c:pt idx="10335">
                  <c:v>12394.7</c:v>
                </c:pt>
                <c:pt idx="10338">
                  <c:v>7487.34</c:v>
                </c:pt>
                <c:pt idx="10341">
                  <c:v>6790.1</c:v>
                </c:pt>
                <c:pt idx="10344">
                  <c:v>9846.41</c:v>
                </c:pt>
                <c:pt idx="10347">
                  <c:v>11407.2</c:v>
                </c:pt>
                <c:pt idx="10350">
                  <c:v>9235.2400000000034</c:v>
                </c:pt>
                <c:pt idx="10353">
                  <c:v>11976.5</c:v>
                </c:pt>
                <c:pt idx="10356">
                  <c:v>9151.42</c:v>
                </c:pt>
                <c:pt idx="10359">
                  <c:v>11335.5</c:v>
                </c:pt>
                <c:pt idx="10362">
                  <c:v>12013.1</c:v>
                </c:pt>
                <c:pt idx="10365">
                  <c:v>12985</c:v>
                </c:pt>
                <c:pt idx="10368">
                  <c:v>10459</c:v>
                </c:pt>
                <c:pt idx="10371">
                  <c:v>9661.7300000000032</c:v>
                </c:pt>
                <c:pt idx="10374">
                  <c:v>10526.1</c:v>
                </c:pt>
                <c:pt idx="10377">
                  <c:v>8469.59</c:v>
                </c:pt>
                <c:pt idx="10380">
                  <c:v>7330.37</c:v>
                </c:pt>
                <c:pt idx="10383">
                  <c:v>12970.3</c:v>
                </c:pt>
                <c:pt idx="10386">
                  <c:v>8704.19</c:v>
                </c:pt>
                <c:pt idx="10389">
                  <c:v>10722.7</c:v>
                </c:pt>
                <c:pt idx="10392">
                  <c:v>10947.2</c:v>
                </c:pt>
                <c:pt idx="10395">
                  <c:v>10295.4</c:v>
                </c:pt>
                <c:pt idx="10398">
                  <c:v>12249.2</c:v>
                </c:pt>
                <c:pt idx="10401">
                  <c:v>9279.39</c:v>
                </c:pt>
                <c:pt idx="10404">
                  <c:v>8707.5</c:v>
                </c:pt>
                <c:pt idx="10407">
                  <c:v>9592.1299999999956</c:v>
                </c:pt>
                <c:pt idx="10410">
                  <c:v>11189.9</c:v>
                </c:pt>
                <c:pt idx="10413">
                  <c:v>7092.89</c:v>
                </c:pt>
                <c:pt idx="10416">
                  <c:v>9662.8499999999949</c:v>
                </c:pt>
                <c:pt idx="10419">
                  <c:v>12336.4</c:v>
                </c:pt>
                <c:pt idx="10422">
                  <c:v>8197.94</c:v>
                </c:pt>
                <c:pt idx="10425">
                  <c:v>9077.9</c:v>
                </c:pt>
                <c:pt idx="10428">
                  <c:v>6662.6900000000014</c:v>
                </c:pt>
                <c:pt idx="10431">
                  <c:v>5948.2</c:v>
                </c:pt>
                <c:pt idx="10434">
                  <c:v>10639.6</c:v>
                </c:pt>
                <c:pt idx="10437">
                  <c:v>8939.16</c:v>
                </c:pt>
                <c:pt idx="10440">
                  <c:v>8100.2</c:v>
                </c:pt>
                <c:pt idx="10443">
                  <c:v>9507.9599999999919</c:v>
                </c:pt>
                <c:pt idx="10446">
                  <c:v>10372.1</c:v>
                </c:pt>
                <c:pt idx="10449">
                  <c:v>11350.5</c:v>
                </c:pt>
                <c:pt idx="10452">
                  <c:v>7885.18</c:v>
                </c:pt>
                <c:pt idx="10455">
                  <c:v>5591.07</c:v>
                </c:pt>
                <c:pt idx="10458">
                  <c:v>7313.88</c:v>
                </c:pt>
                <c:pt idx="10461">
                  <c:v>5155.6600000000017</c:v>
                </c:pt>
                <c:pt idx="10464">
                  <c:v>8580.0400000000009</c:v>
                </c:pt>
                <c:pt idx="10467">
                  <c:v>10579.1</c:v>
                </c:pt>
                <c:pt idx="10470">
                  <c:v>10515.5</c:v>
                </c:pt>
                <c:pt idx="10473">
                  <c:v>7843.9699999999993</c:v>
                </c:pt>
                <c:pt idx="10476">
                  <c:v>12540.5</c:v>
                </c:pt>
                <c:pt idx="10479">
                  <c:v>10551.8</c:v>
                </c:pt>
                <c:pt idx="10482">
                  <c:v>8297.58</c:v>
                </c:pt>
                <c:pt idx="10485">
                  <c:v>11315.9</c:v>
                </c:pt>
                <c:pt idx="10488">
                  <c:v>7494.79</c:v>
                </c:pt>
                <c:pt idx="10491">
                  <c:v>11188.1</c:v>
                </c:pt>
                <c:pt idx="10494">
                  <c:v>11143.5</c:v>
                </c:pt>
                <c:pt idx="10497">
                  <c:v>8718.9499999999953</c:v>
                </c:pt>
                <c:pt idx="10500">
                  <c:v>20082.099999999991</c:v>
                </c:pt>
                <c:pt idx="10503">
                  <c:v>9397.5499999999956</c:v>
                </c:pt>
                <c:pt idx="10506">
                  <c:v>8939.98</c:v>
                </c:pt>
                <c:pt idx="10509">
                  <c:v>8595.16</c:v>
                </c:pt>
                <c:pt idx="10512">
                  <c:v>11982.4</c:v>
                </c:pt>
                <c:pt idx="10515">
                  <c:v>7268.24</c:v>
                </c:pt>
                <c:pt idx="10518">
                  <c:v>12337.1</c:v>
                </c:pt>
                <c:pt idx="10521">
                  <c:v>6490.34</c:v>
                </c:pt>
                <c:pt idx="10524">
                  <c:v>12585.9</c:v>
                </c:pt>
                <c:pt idx="10527">
                  <c:v>10327</c:v>
                </c:pt>
                <c:pt idx="10530">
                  <c:v>10184.799999999996</c:v>
                </c:pt>
                <c:pt idx="10533">
                  <c:v>11991.4</c:v>
                </c:pt>
                <c:pt idx="10536">
                  <c:v>10379</c:v>
                </c:pt>
                <c:pt idx="10539">
                  <c:v>9564.91</c:v>
                </c:pt>
                <c:pt idx="10542">
                  <c:v>14408</c:v>
                </c:pt>
                <c:pt idx="10545">
                  <c:v>10348.9</c:v>
                </c:pt>
                <c:pt idx="10548">
                  <c:v>11204.7</c:v>
                </c:pt>
                <c:pt idx="10551">
                  <c:v>12524.3</c:v>
                </c:pt>
                <c:pt idx="10554">
                  <c:v>6593.48</c:v>
                </c:pt>
                <c:pt idx="10557">
                  <c:v>13514.1</c:v>
                </c:pt>
                <c:pt idx="10560">
                  <c:v>7998.44</c:v>
                </c:pt>
                <c:pt idx="10563">
                  <c:v>10992</c:v>
                </c:pt>
                <c:pt idx="10566">
                  <c:v>8238.52</c:v>
                </c:pt>
                <c:pt idx="10569">
                  <c:v>8636.18</c:v>
                </c:pt>
                <c:pt idx="10572">
                  <c:v>7663.3200000000015</c:v>
                </c:pt>
                <c:pt idx="10575">
                  <c:v>7464.7700000000013</c:v>
                </c:pt>
                <c:pt idx="10578">
                  <c:v>12299.7</c:v>
                </c:pt>
                <c:pt idx="10581">
                  <c:v>11723.3</c:v>
                </c:pt>
                <c:pt idx="10584">
                  <c:v>11660.4</c:v>
                </c:pt>
                <c:pt idx="10587">
                  <c:v>13619.9</c:v>
                </c:pt>
                <c:pt idx="10590">
                  <c:v>9415.9599999999919</c:v>
                </c:pt>
                <c:pt idx="10593">
                  <c:v>11014.5</c:v>
                </c:pt>
                <c:pt idx="10596">
                  <c:v>12335.7</c:v>
                </c:pt>
                <c:pt idx="10599">
                  <c:v>11369.7</c:v>
                </c:pt>
                <c:pt idx="10602">
                  <c:v>13771.1</c:v>
                </c:pt>
                <c:pt idx="10605">
                  <c:v>8776.3599999999933</c:v>
                </c:pt>
                <c:pt idx="10608">
                  <c:v>11695.1</c:v>
                </c:pt>
                <c:pt idx="10611">
                  <c:v>13413.1</c:v>
                </c:pt>
                <c:pt idx="10614">
                  <c:v>7892.29</c:v>
                </c:pt>
                <c:pt idx="10617">
                  <c:v>10797.6</c:v>
                </c:pt>
                <c:pt idx="10620">
                  <c:v>12624.3</c:v>
                </c:pt>
                <c:pt idx="10623">
                  <c:v>6495.75</c:v>
                </c:pt>
                <c:pt idx="10626">
                  <c:v>9129.5300000000007</c:v>
                </c:pt>
                <c:pt idx="10629">
                  <c:v>10724.8</c:v>
                </c:pt>
                <c:pt idx="10632">
                  <c:v>13766.8</c:v>
                </c:pt>
                <c:pt idx="10635">
                  <c:v>11314.9</c:v>
                </c:pt>
                <c:pt idx="10638">
                  <c:v>12873.2</c:v>
                </c:pt>
                <c:pt idx="10641">
                  <c:v>14790.5</c:v>
                </c:pt>
                <c:pt idx="10644">
                  <c:v>8943.0400000000009</c:v>
                </c:pt>
                <c:pt idx="10647">
                  <c:v>12626.6</c:v>
                </c:pt>
                <c:pt idx="10650">
                  <c:v>12364.1</c:v>
                </c:pt>
                <c:pt idx="10653">
                  <c:v>10313.6</c:v>
                </c:pt>
                <c:pt idx="10656">
                  <c:v>11820.4</c:v>
                </c:pt>
                <c:pt idx="10659">
                  <c:v>9730.8499999999949</c:v>
                </c:pt>
                <c:pt idx="10662">
                  <c:v>9076.06</c:v>
                </c:pt>
                <c:pt idx="10665">
                  <c:v>12965.8</c:v>
                </c:pt>
                <c:pt idx="10668">
                  <c:v>12693.7</c:v>
                </c:pt>
                <c:pt idx="10671">
                  <c:v>11676.2</c:v>
                </c:pt>
                <c:pt idx="10674">
                  <c:v>9111.1299999999956</c:v>
                </c:pt>
                <c:pt idx="10677">
                  <c:v>9777.34</c:v>
                </c:pt>
                <c:pt idx="10680">
                  <c:v>12579.8</c:v>
                </c:pt>
                <c:pt idx="10683">
                  <c:v>10464</c:v>
                </c:pt>
                <c:pt idx="10686">
                  <c:v>13873.2</c:v>
                </c:pt>
                <c:pt idx="10689">
                  <c:v>9182.82</c:v>
                </c:pt>
                <c:pt idx="10692">
                  <c:v>11623.1</c:v>
                </c:pt>
                <c:pt idx="10695">
                  <c:v>10116.299999999996</c:v>
                </c:pt>
                <c:pt idx="10698">
                  <c:v>10667.3</c:v>
                </c:pt>
                <c:pt idx="10701">
                  <c:v>9368.18</c:v>
                </c:pt>
                <c:pt idx="10704">
                  <c:v>13498.2</c:v>
                </c:pt>
                <c:pt idx="10707">
                  <c:v>9133.6</c:v>
                </c:pt>
                <c:pt idx="10710">
                  <c:v>15738.1</c:v>
                </c:pt>
                <c:pt idx="10713">
                  <c:v>17485.400000000001</c:v>
                </c:pt>
                <c:pt idx="10716">
                  <c:v>15532.3</c:v>
                </c:pt>
                <c:pt idx="10719">
                  <c:v>11454.7</c:v>
                </c:pt>
                <c:pt idx="10722">
                  <c:v>13594.5</c:v>
                </c:pt>
                <c:pt idx="10725">
                  <c:v>11956.4</c:v>
                </c:pt>
                <c:pt idx="10728">
                  <c:v>13228.3</c:v>
                </c:pt>
                <c:pt idx="10731">
                  <c:v>9975.06</c:v>
                </c:pt>
                <c:pt idx="10734">
                  <c:v>12497.5</c:v>
                </c:pt>
                <c:pt idx="10737">
                  <c:v>14102.3</c:v>
                </c:pt>
                <c:pt idx="10740">
                  <c:v>16756.900000000001</c:v>
                </c:pt>
                <c:pt idx="10743">
                  <c:v>11540.9</c:v>
                </c:pt>
                <c:pt idx="10746">
                  <c:v>13600.5</c:v>
                </c:pt>
                <c:pt idx="10749">
                  <c:v>10640.3</c:v>
                </c:pt>
                <c:pt idx="10752">
                  <c:v>11382.4</c:v>
                </c:pt>
                <c:pt idx="10755">
                  <c:v>11650.5</c:v>
                </c:pt>
                <c:pt idx="10758">
                  <c:v>12957.7</c:v>
                </c:pt>
                <c:pt idx="10761">
                  <c:v>8164.01</c:v>
                </c:pt>
                <c:pt idx="10764">
                  <c:v>9331.26</c:v>
                </c:pt>
                <c:pt idx="10767">
                  <c:v>11244.5</c:v>
                </c:pt>
                <c:pt idx="10770">
                  <c:v>19259</c:v>
                </c:pt>
                <c:pt idx="10773">
                  <c:v>15483.2</c:v>
                </c:pt>
                <c:pt idx="10776">
                  <c:v>8809.7900000000009</c:v>
                </c:pt>
                <c:pt idx="10779">
                  <c:v>9588.7400000000034</c:v>
                </c:pt>
                <c:pt idx="10782">
                  <c:v>9832.3699999999953</c:v>
                </c:pt>
                <c:pt idx="10785">
                  <c:v>11229.8</c:v>
                </c:pt>
                <c:pt idx="10788">
                  <c:v>11715.6</c:v>
                </c:pt>
                <c:pt idx="10791">
                  <c:v>17467</c:v>
                </c:pt>
                <c:pt idx="10794">
                  <c:v>13720.6</c:v>
                </c:pt>
                <c:pt idx="10797">
                  <c:v>15497.5</c:v>
                </c:pt>
                <c:pt idx="10800">
                  <c:v>15381.1</c:v>
                </c:pt>
                <c:pt idx="10803">
                  <c:v>14099.1</c:v>
                </c:pt>
                <c:pt idx="10806">
                  <c:v>14576.4</c:v>
                </c:pt>
                <c:pt idx="10809">
                  <c:v>12135.5</c:v>
                </c:pt>
                <c:pt idx="10812">
                  <c:v>12597.3</c:v>
                </c:pt>
                <c:pt idx="10815">
                  <c:v>8027.18</c:v>
                </c:pt>
                <c:pt idx="10818">
                  <c:v>14190.9</c:v>
                </c:pt>
                <c:pt idx="10821">
                  <c:v>12625.4</c:v>
                </c:pt>
                <c:pt idx="10824">
                  <c:v>19666.2</c:v>
                </c:pt>
                <c:pt idx="10827">
                  <c:v>16328.7</c:v>
                </c:pt>
                <c:pt idx="10830">
                  <c:v>15524.8</c:v>
                </c:pt>
                <c:pt idx="10833">
                  <c:v>12940.1</c:v>
                </c:pt>
                <c:pt idx="10836">
                  <c:v>14810.8</c:v>
                </c:pt>
                <c:pt idx="10839">
                  <c:v>18888</c:v>
                </c:pt>
                <c:pt idx="10842">
                  <c:v>14264.2</c:v>
                </c:pt>
                <c:pt idx="10845">
                  <c:v>15489.1</c:v>
                </c:pt>
                <c:pt idx="10848">
                  <c:v>12546.3</c:v>
                </c:pt>
                <c:pt idx="10851">
                  <c:v>12641.1</c:v>
                </c:pt>
                <c:pt idx="10854">
                  <c:v>13344.8</c:v>
                </c:pt>
                <c:pt idx="10857">
                  <c:v>23600.2</c:v>
                </c:pt>
                <c:pt idx="10860">
                  <c:v>21533.8</c:v>
                </c:pt>
                <c:pt idx="10863">
                  <c:v>17883.2</c:v>
                </c:pt>
                <c:pt idx="10866">
                  <c:v>21829</c:v>
                </c:pt>
                <c:pt idx="10869">
                  <c:v>15511.9</c:v>
                </c:pt>
                <c:pt idx="10872">
                  <c:v>18151.900000000001</c:v>
                </c:pt>
                <c:pt idx="10875">
                  <c:v>16736.099999999991</c:v>
                </c:pt>
                <c:pt idx="10878">
                  <c:v>14155.1</c:v>
                </c:pt>
                <c:pt idx="10881">
                  <c:v>13907.5</c:v>
                </c:pt>
                <c:pt idx="10884">
                  <c:v>12749.9</c:v>
                </c:pt>
                <c:pt idx="10887">
                  <c:v>14914.2</c:v>
                </c:pt>
                <c:pt idx="10890">
                  <c:v>12426.3</c:v>
                </c:pt>
                <c:pt idx="10893">
                  <c:v>8512.57</c:v>
                </c:pt>
                <c:pt idx="10896">
                  <c:v>12446.4</c:v>
                </c:pt>
                <c:pt idx="10899">
                  <c:v>16791.099999999991</c:v>
                </c:pt>
                <c:pt idx="10902">
                  <c:v>12001</c:v>
                </c:pt>
                <c:pt idx="10905">
                  <c:v>9083.93</c:v>
                </c:pt>
                <c:pt idx="10908">
                  <c:v>12990.1</c:v>
                </c:pt>
                <c:pt idx="10911">
                  <c:v>14562</c:v>
                </c:pt>
                <c:pt idx="10914">
                  <c:v>12470.6</c:v>
                </c:pt>
                <c:pt idx="10917">
                  <c:v>9656.91</c:v>
                </c:pt>
                <c:pt idx="10920">
                  <c:v>13611.6</c:v>
                </c:pt>
                <c:pt idx="10923">
                  <c:v>11840.8</c:v>
                </c:pt>
                <c:pt idx="10926">
                  <c:v>13781.2</c:v>
                </c:pt>
                <c:pt idx="10929">
                  <c:v>11359</c:v>
                </c:pt>
                <c:pt idx="10932">
                  <c:v>11819.9</c:v>
                </c:pt>
                <c:pt idx="10935">
                  <c:v>15111</c:v>
                </c:pt>
                <c:pt idx="10938">
                  <c:v>14209.2</c:v>
                </c:pt>
                <c:pt idx="10941">
                  <c:v>12925</c:v>
                </c:pt>
                <c:pt idx="10944">
                  <c:v>14781.4</c:v>
                </c:pt>
                <c:pt idx="10947">
                  <c:v>13365.3</c:v>
                </c:pt>
                <c:pt idx="10950">
                  <c:v>7497.1900000000014</c:v>
                </c:pt>
                <c:pt idx="10953">
                  <c:v>11541.6</c:v>
                </c:pt>
                <c:pt idx="10956">
                  <c:v>11548.8</c:v>
                </c:pt>
                <c:pt idx="10959">
                  <c:v>11065.4</c:v>
                </c:pt>
                <c:pt idx="10962">
                  <c:v>12124.8</c:v>
                </c:pt>
                <c:pt idx="10965">
                  <c:v>12266.7</c:v>
                </c:pt>
                <c:pt idx="10968">
                  <c:v>14296.6</c:v>
                </c:pt>
                <c:pt idx="10971">
                  <c:v>9874.81</c:v>
                </c:pt>
                <c:pt idx="10974">
                  <c:v>10164.799999999996</c:v>
                </c:pt>
                <c:pt idx="10977">
                  <c:v>11716</c:v>
                </c:pt>
                <c:pt idx="10980">
                  <c:v>8546.0400000000009</c:v>
                </c:pt>
                <c:pt idx="10983">
                  <c:v>9828.8699999999953</c:v>
                </c:pt>
                <c:pt idx="10986">
                  <c:v>7984.08</c:v>
                </c:pt>
                <c:pt idx="10989">
                  <c:v>8809.27</c:v>
                </c:pt>
                <c:pt idx="10992">
                  <c:v>10465.4</c:v>
                </c:pt>
                <c:pt idx="10995">
                  <c:v>9348.2199999999957</c:v>
                </c:pt>
                <c:pt idx="10998">
                  <c:v>11711.7</c:v>
                </c:pt>
                <c:pt idx="11001">
                  <c:v>8424.4599999999919</c:v>
                </c:pt>
                <c:pt idx="11004">
                  <c:v>10209.299999999996</c:v>
                </c:pt>
                <c:pt idx="11007">
                  <c:v>7440.29</c:v>
                </c:pt>
                <c:pt idx="11010">
                  <c:v>13313.1</c:v>
                </c:pt>
                <c:pt idx="11013">
                  <c:v>12753.5</c:v>
                </c:pt>
                <c:pt idx="11016">
                  <c:v>7428.4</c:v>
                </c:pt>
                <c:pt idx="11019">
                  <c:v>13303.6</c:v>
                </c:pt>
                <c:pt idx="11022">
                  <c:v>9527.0499999999956</c:v>
                </c:pt>
                <c:pt idx="11025">
                  <c:v>8803.89</c:v>
                </c:pt>
                <c:pt idx="11028">
                  <c:v>9819.2800000000007</c:v>
                </c:pt>
                <c:pt idx="11031">
                  <c:v>10711.2</c:v>
                </c:pt>
                <c:pt idx="11034">
                  <c:v>13366.1</c:v>
                </c:pt>
                <c:pt idx="11037">
                  <c:v>9681.48</c:v>
                </c:pt>
                <c:pt idx="11040">
                  <c:v>8980.3499999999949</c:v>
                </c:pt>
                <c:pt idx="11043">
                  <c:v>12067.4</c:v>
                </c:pt>
                <c:pt idx="11046">
                  <c:v>7483.96</c:v>
                </c:pt>
                <c:pt idx="11049">
                  <c:v>8604.6400000000031</c:v>
                </c:pt>
                <c:pt idx="11052">
                  <c:v>12364.4</c:v>
                </c:pt>
                <c:pt idx="11055">
                  <c:v>10929.9</c:v>
                </c:pt>
                <c:pt idx="11058">
                  <c:v>11922.7</c:v>
                </c:pt>
                <c:pt idx="11061">
                  <c:v>14203.6</c:v>
                </c:pt>
                <c:pt idx="11064">
                  <c:v>11417.1</c:v>
                </c:pt>
                <c:pt idx="11067">
                  <c:v>11972.3</c:v>
                </c:pt>
                <c:pt idx="11070">
                  <c:v>12267</c:v>
                </c:pt>
                <c:pt idx="11073">
                  <c:v>11783</c:v>
                </c:pt>
                <c:pt idx="11076">
                  <c:v>11237.5</c:v>
                </c:pt>
                <c:pt idx="11079">
                  <c:v>9046.92</c:v>
                </c:pt>
                <c:pt idx="11082">
                  <c:v>9372.91</c:v>
                </c:pt>
                <c:pt idx="11085">
                  <c:v>11156.3</c:v>
                </c:pt>
                <c:pt idx="11088">
                  <c:v>9023.2300000000032</c:v>
                </c:pt>
                <c:pt idx="11091">
                  <c:v>8940.1400000000031</c:v>
                </c:pt>
                <c:pt idx="11094">
                  <c:v>11863.6</c:v>
                </c:pt>
                <c:pt idx="11097">
                  <c:v>11462.6</c:v>
                </c:pt>
                <c:pt idx="11100">
                  <c:v>10634.5</c:v>
                </c:pt>
                <c:pt idx="11103">
                  <c:v>7523.55</c:v>
                </c:pt>
                <c:pt idx="11106">
                  <c:v>13354.3</c:v>
                </c:pt>
                <c:pt idx="11109">
                  <c:v>10603.6</c:v>
                </c:pt>
                <c:pt idx="11112">
                  <c:v>11599.5</c:v>
                </c:pt>
                <c:pt idx="11115">
                  <c:v>7507.88</c:v>
                </c:pt>
                <c:pt idx="11118">
                  <c:v>13663.1</c:v>
                </c:pt>
                <c:pt idx="11121">
                  <c:v>10009.6</c:v>
                </c:pt>
                <c:pt idx="11124">
                  <c:v>13619</c:v>
                </c:pt>
                <c:pt idx="11127">
                  <c:v>9773.33</c:v>
                </c:pt>
                <c:pt idx="11130">
                  <c:v>11798.9</c:v>
                </c:pt>
                <c:pt idx="11133">
                  <c:v>8060.2700000000013</c:v>
                </c:pt>
                <c:pt idx="11136">
                  <c:v>9670.2900000000009</c:v>
                </c:pt>
                <c:pt idx="11139">
                  <c:v>9477.3499999999949</c:v>
                </c:pt>
                <c:pt idx="11142">
                  <c:v>11792.5</c:v>
                </c:pt>
                <c:pt idx="11145">
                  <c:v>9492.5</c:v>
                </c:pt>
                <c:pt idx="11148">
                  <c:v>10709</c:v>
                </c:pt>
                <c:pt idx="11151">
                  <c:v>11378.8</c:v>
                </c:pt>
                <c:pt idx="11154">
                  <c:v>10470.799999999996</c:v>
                </c:pt>
                <c:pt idx="11157">
                  <c:v>8551.27</c:v>
                </c:pt>
                <c:pt idx="11160">
                  <c:v>12381.6</c:v>
                </c:pt>
                <c:pt idx="11163">
                  <c:v>9995.6400000000031</c:v>
                </c:pt>
                <c:pt idx="11166">
                  <c:v>8153.09</c:v>
                </c:pt>
                <c:pt idx="11169">
                  <c:v>7686.8600000000015</c:v>
                </c:pt>
                <c:pt idx="11172">
                  <c:v>7846.55</c:v>
                </c:pt>
                <c:pt idx="11175">
                  <c:v>9566.2900000000009</c:v>
                </c:pt>
                <c:pt idx="11178">
                  <c:v>8520.6299999999956</c:v>
                </c:pt>
                <c:pt idx="11181">
                  <c:v>9750.7300000000032</c:v>
                </c:pt>
                <c:pt idx="11184">
                  <c:v>9525.8699999999953</c:v>
                </c:pt>
                <c:pt idx="11187">
                  <c:v>9506.83</c:v>
                </c:pt>
                <c:pt idx="11190">
                  <c:v>12395.5</c:v>
                </c:pt>
                <c:pt idx="11193">
                  <c:v>10753.2</c:v>
                </c:pt>
                <c:pt idx="11196">
                  <c:v>13037</c:v>
                </c:pt>
                <c:pt idx="11199">
                  <c:v>12010.3</c:v>
                </c:pt>
                <c:pt idx="11202">
                  <c:v>11032.2</c:v>
                </c:pt>
                <c:pt idx="11205">
                  <c:v>8613.1299999999956</c:v>
                </c:pt>
                <c:pt idx="11208">
                  <c:v>8120</c:v>
                </c:pt>
                <c:pt idx="11211">
                  <c:v>14344.3</c:v>
                </c:pt>
                <c:pt idx="11214">
                  <c:v>7792.79</c:v>
                </c:pt>
                <c:pt idx="11217">
                  <c:v>9575.0400000000009</c:v>
                </c:pt>
                <c:pt idx="11220">
                  <c:v>7500.28</c:v>
                </c:pt>
                <c:pt idx="11223">
                  <c:v>10425.6</c:v>
                </c:pt>
                <c:pt idx="11226">
                  <c:v>9038.7800000000007</c:v>
                </c:pt>
                <c:pt idx="11229">
                  <c:v>10193.200000000004</c:v>
                </c:pt>
                <c:pt idx="11232">
                  <c:v>8207.1200000000008</c:v>
                </c:pt>
                <c:pt idx="11235">
                  <c:v>7825.1</c:v>
                </c:pt>
                <c:pt idx="11238">
                  <c:v>7053.05</c:v>
                </c:pt>
                <c:pt idx="11241">
                  <c:v>10888.5</c:v>
                </c:pt>
                <c:pt idx="11244">
                  <c:v>10320.9</c:v>
                </c:pt>
                <c:pt idx="11247">
                  <c:v>11156.2</c:v>
                </c:pt>
                <c:pt idx="11250">
                  <c:v>8631.58</c:v>
                </c:pt>
                <c:pt idx="11253">
                  <c:v>9514.92</c:v>
                </c:pt>
                <c:pt idx="11256">
                  <c:v>5463.1500000000015</c:v>
                </c:pt>
                <c:pt idx="11259">
                  <c:v>8973.01</c:v>
                </c:pt>
                <c:pt idx="11262">
                  <c:v>6629.07</c:v>
                </c:pt>
                <c:pt idx="11265">
                  <c:v>8023.84</c:v>
                </c:pt>
                <c:pt idx="11268">
                  <c:v>8763.58</c:v>
                </c:pt>
                <c:pt idx="11271">
                  <c:v>7789.6200000000017</c:v>
                </c:pt>
                <c:pt idx="11274">
                  <c:v>5968.01</c:v>
                </c:pt>
                <c:pt idx="11277">
                  <c:v>8813.76</c:v>
                </c:pt>
                <c:pt idx="11280">
                  <c:v>7979.95</c:v>
                </c:pt>
                <c:pt idx="11283">
                  <c:v>9819.31</c:v>
                </c:pt>
                <c:pt idx="11286">
                  <c:v>9796.4</c:v>
                </c:pt>
                <c:pt idx="11289">
                  <c:v>9921.41</c:v>
                </c:pt>
                <c:pt idx="11292">
                  <c:v>8586.66</c:v>
                </c:pt>
                <c:pt idx="11295">
                  <c:v>6473.96</c:v>
                </c:pt>
                <c:pt idx="11298">
                  <c:v>10013.200000000004</c:v>
                </c:pt>
                <c:pt idx="11301">
                  <c:v>7116.53</c:v>
                </c:pt>
                <c:pt idx="11304">
                  <c:v>9710.6299999999956</c:v>
                </c:pt>
                <c:pt idx="11307">
                  <c:v>8128.63</c:v>
                </c:pt>
                <c:pt idx="11310">
                  <c:v>7750.41</c:v>
                </c:pt>
                <c:pt idx="11313">
                  <c:v>8573.3699999999953</c:v>
                </c:pt>
                <c:pt idx="11316">
                  <c:v>8589.6299999999956</c:v>
                </c:pt>
                <c:pt idx="11319">
                  <c:v>7652.6600000000017</c:v>
                </c:pt>
                <c:pt idx="11322">
                  <c:v>6469.7</c:v>
                </c:pt>
                <c:pt idx="11325">
                  <c:v>5995.9699999999993</c:v>
                </c:pt>
                <c:pt idx="11328">
                  <c:v>8436.91</c:v>
                </c:pt>
                <c:pt idx="11331">
                  <c:v>8009.94</c:v>
                </c:pt>
                <c:pt idx="11334">
                  <c:v>5058.09</c:v>
                </c:pt>
                <c:pt idx="11337">
                  <c:v>9297.3499999999949</c:v>
                </c:pt>
                <c:pt idx="11340">
                  <c:v>6797.18</c:v>
                </c:pt>
                <c:pt idx="11343">
                  <c:v>6906.64</c:v>
                </c:pt>
                <c:pt idx="11346">
                  <c:v>9003.4</c:v>
                </c:pt>
                <c:pt idx="11349">
                  <c:v>7098.4</c:v>
                </c:pt>
                <c:pt idx="11352">
                  <c:v>4384.57</c:v>
                </c:pt>
                <c:pt idx="11355">
                  <c:v>6410.99</c:v>
                </c:pt>
                <c:pt idx="11358">
                  <c:v>4748.51</c:v>
                </c:pt>
                <c:pt idx="11361">
                  <c:v>8521.7400000000034</c:v>
                </c:pt>
                <c:pt idx="11364">
                  <c:v>7999.55</c:v>
                </c:pt>
                <c:pt idx="11367">
                  <c:v>7509.54</c:v>
                </c:pt>
                <c:pt idx="11370">
                  <c:v>8422.49</c:v>
                </c:pt>
                <c:pt idx="11373">
                  <c:v>7561.26</c:v>
                </c:pt>
                <c:pt idx="11376">
                  <c:v>7366.4</c:v>
                </c:pt>
                <c:pt idx="11379">
                  <c:v>4657.21</c:v>
                </c:pt>
                <c:pt idx="11382">
                  <c:v>5673.2700000000013</c:v>
                </c:pt>
                <c:pt idx="11385">
                  <c:v>8191.1</c:v>
                </c:pt>
                <c:pt idx="11388">
                  <c:v>7432.14</c:v>
                </c:pt>
                <c:pt idx="11391">
                  <c:v>6927.02</c:v>
                </c:pt>
                <c:pt idx="11394">
                  <c:v>7464.43</c:v>
                </c:pt>
                <c:pt idx="11397">
                  <c:v>6057.84</c:v>
                </c:pt>
                <c:pt idx="11400">
                  <c:v>6964.6500000000015</c:v>
                </c:pt>
                <c:pt idx="11403">
                  <c:v>7458.06</c:v>
                </c:pt>
                <c:pt idx="11406">
                  <c:v>8134.25</c:v>
                </c:pt>
                <c:pt idx="11409">
                  <c:v>7074.55</c:v>
                </c:pt>
                <c:pt idx="11412">
                  <c:v>9054.0400000000009</c:v>
                </c:pt>
                <c:pt idx="11415">
                  <c:v>4631.6000000000004</c:v>
                </c:pt>
                <c:pt idx="11418">
                  <c:v>3579.1</c:v>
                </c:pt>
                <c:pt idx="11421">
                  <c:v>5974.34</c:v>
                </c:pt>
                <c:pt idx="11424">
                  <c:v>4554.3100000000004</c:v>
                </c:pt>
                <c:pt idx="11427">
                  <c:v>6185.88</c:v>
                </c:pt>
                <c:pt idx="11430">
                  <c:v>4446.8</c:v>
                </c:pt>
                <c:pt idx="11433">
                  <c:v>4916.58</c:v>
                </c:pt>
                <c:pt idx="11436">
                  <c:v>6305.6100000000015</c:v>
                </c:pt>
                <c:pt idx="11439">
                  <c:v>5523.5</c:v>
                </c:pt>
                <c:pt idx="11442">
                  <c:v>5243.64</c:v>
                </c:pt>
                <c:pt idx="11445">
                  <c:v>8251.15</c:v>
                </c:pt>
                <c:pt idx="11448">
                  <c:v>4634.1400000000003</c:v>
                </c:pt>
                <c:pt idx="11451">
                  <c:v>5182.43</c:v>
                </c:pt>
                <c:pt idx="11454">
                  <c:v>5781.1100000000015</c:v>
                </c:pt>
                <c:pt idx="11457">
                  <c:v>4971.8</c:v>
                </c:pt>
                <c:pt idx="11460">
                  <c:v>4275.8</c:v>
                </c:pt>
                <c:pt idx="11463">
                  <c:v>4626.18</c:v>
                </c:pt>
                <c:pt idx="11466">
                  <c:v>3610.69</c:v>
                </c:pt>
                <c:pt idx="11469">
                  <c:v>6437.96</c:v>
                </c:pt>
                <c:pt idx="11472">
                  <c:v>4172.72</c:v>
                </c:pt>
                <c:pt idx="11475">
                  <c:v>5265.09</c:v>
                </c:pt>
                <c:pt idx="11478">
                  <c:v>4504.5</c:v>
                </c:pt>
                <c:pt idx="11481">
                  <c:v>3782.7799999999997</c:v>
                </c:pt>
                <c:pt idx="11484">
                  <c:v>2822.96</c:v>
                </c:pt>
                <c:pt idx="11487">
                  <c:v>4106.5200000000004</c:v>
                </c:pt>
                <c:pt idx="11490">
                  <c:v>3723.73</c:v>
                </c:pt>
                <c:pt idx="11493">
                  <c:v>3851.3700000000008</c:v>
                </c:pt>
                <c:pt idx="11496">
                  <c:v>4675.33</c:v>
                </c:pt>
                <c:pt idx="11499">
                  <c:v>2140.67</c:v>
                </c:pt>
                <c:pt idx="11502">
                  <c:v>4036.63</c:v>
                </c:pt>
                <c:pt idx="11505">
                  <c:v>2556.4499999999998</c:v>
                </c:pt>
                <c:pt idx="11508">
                  <c:v>2051.25</c:v>
                </c:pt>
                <c:pt idx="11511">
                  <c:v>1846.1699999999998</c:v>
                </c:pt>
                <c:pt idx="11514">
                  <c:v>3875.73</c:v>
                </c:pt>
                <c:pt idx="11517">
                  <c:v>3006.2</c:v>
                </c:pt>
                <c:pt idx="11520">
                  <c:v>3119.3</c:v>
                </c:pt>
                <c:pt idx="11523">
                  <c:v>1247.72</c:v>
                </c:pt>
                <c:pt idx="11526">
                  <c:v>2734.48</c:v>
                </c:pt>
                <c:pt idx="11529">
                  <c:v>2412.0100000000002</c:v>
                </c:pt>
                <c:pt idx="11532">
                  <c:v>2045.01</c:v>
                </c:pt>
                <c:pt idx="11535">
                  <c:v>2259.9899999999998</c:v>
                </c:pt>
                <c:pt idx="11538">
                  <c:v>2640.74</c:v>
                </c:pt>
                <c:pt idx="11541">
                  <c:v>1354.58</c:v>
                </c:pt>
                <c:pt idx="11544">
                  <c:v>1176.1099999999999</c:v>
                </c:pt>
                <c:pt idx="11547">
                  <c:v>2159.8300000000008</c:v>
                </c:pt>
                <c:pt idx="11550">
                  <c:v>1569.1399999999999</c:v>
                </c:pt>
                <c:pt idx="11553">
                  <c:v>2541.9</c:v>
                </c:pt>
                <c:pt idx="11556">
                  <c:v>946.49</c:v>
                </c:pt>
                <c:pt idx="11559">
                  <c:v>2105.6999999999998</c:v>
                </c:pt>
                <c:pt idx="11562">
                  <c:v>1731.31</c:v>
                </c:pt>
                <c:pt idx="11565">
                  <c:v>1616.1299999999999</c:v>
                </c:pt>
                <c:pt idx="11568">
                  <c:v>1720.55</c:v>
                </c:pt>
                <c:pt idx="11571">
                  <c:v>1816.74</c:v>
                </c:pt>
                <c:pt idx="11574">
                  <c:v>1441.1399999999999</c:v>
                </c:pt>
                <c:pt idx="11577">
                  <c:v>545.47</c:v>
                </c:pt>
                <c:pt idx="11580">
                  <c:v>822.09</c:v>
                </c:pt>
                <c:pt idx="11583">
                  <c:v>1296.29</c:v>
                </c:pt>
                <c:pt idx="11586">
                  <c:v>706.24</c:v>
                </c:pt>
                <c:pt idx="11589">
                  <c:v>1181.1599999999999</c:v>
                </c:pt>
                <c:pt idx="11592">
                  <c:v>643.64</c:v>
                </c:pt>
                <c:pt idx="11595">
                  <c:v>1428.73</c:v>
                </c:pt>
                <c:pt idx="11598">
                  <c:v>1632.24</c:v>
                </c:pt>
                <c:pt idx="11601">
                  <c:v>1844.42</c:v>
                </c:pt>
                <c:pt idx="11604">
                  <c:v>747.71</c:v>
                </c:pt>
                <c:pt idx="11607">
                  <c:v>549.47</c:v>
                </c:pt>
                <c:pt idx="11610">
                  <c:v>484.67</c:v>
                </c:pt>
                <c:pt idx="11613">
                  <c:v>1503.42</c:v>
                </c:pt>
                <c:pt idx="11616">
                  <c:v>1057.92</c:v>
                </c:pt>
                <c:pt idx="11619">
                  <c:v>698.6</c:v>
                </c:pt>
                <c:pt idx="11622">
                  <c:v>908.8399999999998</c:v>
                </c:pt>
                <c:pt idx="11625">
                  <c:v>328.65000000000009</c:v>
                </c:pt>
                <c:pt idx="11628">
                  <c:v>910.8399999999998</c:v>
                </c:pt>
                <c:pt idx="11631">
                  <c:v>614.31999999999982</c:v>
                </c:pt>
                <c:pt idx="11634">
                  <c:v>896.49</c:v>
                </c:pt>
                <c:pt idx="11637">
                  <c:v>404.01</c:v>
                </c:pt>
                <c:pt idx="11640">
                  <c:v>572.72</c:v>
                </c:pt>
                <c:pt idx="11643">
                  <c:v>951.17000000000019</c:v>
                </c:pt>
                <c:pt idx="11646">
                  <c:v>681.31</c:v>
                </c:pt>
                <c:pt idx="11649">
                  <c:v>968.7</c:v>
                </c:pt>
                <c:pt idx="11652">
                  <c:v>562.01</c:v>
                </c:pt>
                <c:pt idx="11655">
                  <c:v>474.75</c:v>
                </c:pt>
                <c:pt idx="11658">
                  <c:v>264.9899999999999</c:v>
                </c:pt>
                <c:pt idx="11661">
                  <c:v>554.9</c:v>
                </c:pt>
                <c:pt idx="11664">
                  <c:v>510.94</c:v>
                </c:pt>
                <c:pt idx="11667">
                  <c:v>657.24</c:v>
                </c:pt>
                <c:pt idx="11670">
                  <c:v>462.59</c:v>
                </c:pt>
                <c:pt idx="11673">
                  <c:v>136</c:v>
                </c:pt>
                <c:pt idx="11676">
                  <c:v>691.43999999999983</c:v>
                </c:pt>
                <c:pt idx="11679">
                  <c:v>879.57</c:v>
                </c:pt>
                <c:pt idx="11682">
                  <c:v>1365.78</c:v>
                </c:pt>
                <c:pt idx="11685">
                  <c:v>739.57</c:v>
                </c:pt>
                <c:pt idx="11688">
                  <c:v>407.58</c:v>
                </c:pt>
                <c:pt idx="11691">
                  <c:v>734.15</c:v>
                </c:pt>
                <c:pt idx="11694">
                  <c:v>375.17</c:v>
                </c:pt>
                <c:pt idx="11697">
                  <c:v>639.41</c:v>
                </c:pt>
                <c:pt idx="11700">
                  <c:v>312.36</c:v>
                </c:pt>
                <c:pt idx="11703">
                  <c:v>1165.44</c:v>
                </c:pt>
                <c:pt idx="11706">
                  <c:v>226.89000000000001</c:v>
                </c:pt>
                <c:pt idx="11709">
                  <c:v>638.57000000000005</c:v>
                </c:pt>
                <c:pt idx="11712">
                  <c:v>469.9</c:v>
                </c:pt>
                <c:pt idx="11715">
                  <c:v>968.4</c:v>
                </c:pt>
                <c:pt idx="11718">
                  <c:v>431.84000000000009</c:v>
                </c:pt>
                <c:pt idx="11721">
                  <c:v>733.22</c:v>
                </c:pt>
                <c:pt idx="11724">
                  <c:v>341.92999999999989</c:v>
                </c:pt>
                <c:pt idx="11727">
                  <c:v>500.94</c:v>
                </c:pt>
                <c:pt idx="11730">
                  <c:v>520.16999999999996</c:v>
                </c:pt>
                <c:pt idx="11733">
                  <c:v>565.12</c:v>
                </c:pt>
                <c:pt idx="11736">
                  <c:v>140.09</c:v>
                </c:pt>
                <c:pt idx="11739">
                  <c:v>329.96999999999991</c:v>
                </c:pt>
                <c:pt idx="11742">
                  <c:v>742.85999999999979</c:v>
                </c:pt>
                <c:pt idx="11745">
                  <c:v>312</c:v>
                </c:pt>
                <c:pt idx="11748">
                  <c:v>392.69</c:v>
                </c:pt>
                <c:pt idx="11751">
                  <c:v>244.83</c:v>
                </c:pt>
                <c:pt idx="11754">
                  <c:v>743.9</c:v>
                </c:pt>
                <c:pt idx="11757">
                  <c:v>436.21999999999991</c:v>
                </c:pt>
                <c:pt idx="11760">
                  <c:v>396.8</c:v>
                </c:pt>
                <c:pt idx="11763">
                  <c:v>903.95999999999981</c:v>
                </c:pt>
                <c:pt idx="11766">
                  <c:v>555.58000000000004</c:v>
                </c:pt>
                <c:pt idx="11769">
                  <c:v>223.81</c:v>
                </c:pt>
                <c:pt idx="11772">
                  <c:v>515.8399999999998</c:v>
                </c:pt>
                <c:pt idx="11775">
                  <c:v>288.61</c:v>
                </c:pt>
                <c:pt idx="11778">
                  <c:v>990.69</c:v>
                </c:pt>
                <c:pt idx="11781">
                  <c:v>571.79000000000019</c:v>
                </c:pt>
                <c:pt idx="11784">
                  <c:v>315.7299999999999</c:v>
                </c:pt>
                <c:pt idx="11787">
                  <c:v>336.06</c:v>
                </c:pt>
                <c:pt idx="11790">
                  <c:v>531.2800000000002</c:v>
                </c:pt>
                <c:pt idx="11793">
                  <c:v>278.2</c:v>
                </c:pt>
                <c:pt idx="11796">
                  <c:v>317.33</c:v>
                </c:pt>
                <c:pt idx="11799">
                  <c:v>432.2299999999999</c:v>
                </c:pt>
                <c:pt idx="11802">
                  <c:v>243.83</c:v>
                </c:pt>
                <c:pt idx="11805">
                  <c:v>549.04</c:v>
                </c:pt>
                <c:pt idx="11808">
                  <c:v>925.21</c:v>
                </c:pt>
                <c:pt idx="11811">
                  <c:v>620.20000000000005</c:v>
                </c:pt>
                <c:pt idx="11814">
                  <c:v>285.86</c:v>
                </c:pt>
                <c:pt idx="11817">
                  <c:v>513.49</c:v>
                </c:pt>
                <c:pt idx="11820">
                  <c:v>543.6</c:v>
                </c:pt>
                <c:pt idx="11823">
                  <c:v>198.23</c:v>
                </c:pt>
                <c:pt idx="11826">
                  <c:v>778.08</c:v>
                </c:pt>
                <c:pt idx="11829">
                  <c:v>92.960000000000022</c:v>
                </c:pt>
                <c:pt idx="11832">
                  <c:v>614.93999999999983</c:v>
                </c:pt>
                <c:pt idx="11835">
                  <c:v>527.29000000000019</c:v>
                </c:pt>
                <c:pt idx="11838">
                  <c:v>474.05</c:v>
                </c:pt>
                <c:pt idx="11841">
                  <c:v>417.2</c:v>
                </c:pt>
                <c:pt idx="11844">
                  <c:v>254.89000000000001</c:v>
                </c:pt>
                <c:pt idx="11847">
                  <c:v>590.42999999999972</c:v>
                </c:pt>
                <c:pt idx="11850">
                  <c:v>1302.1599999999999</c:v>
                </c:pt>
                <c:pt idx="11853">
                  <c:v>393.94</c:v>
                </c:pt>
                <c:pt idx="11856">
                  <c:v>112.47</c:v>
                </c:pt>
                <c:pt idx="11859">
                  <c:v>47.86</c:v>
                </c:pt>
                <c:pt idx="11862">
                  <c:v>631.88</c:v>
                </c:pt>
                <c:pt idx="11865">
                  <c:v>1123.42</c:v>
                </c:pt>
                <c:pt idx="11868">
                  <c:v>332.3</c:v>
                </c:pt>
                <c:pt idx="11871">
                  <c:v>489.31</c:v>
                </c:pt>
                <c:pt idx="11874">
                  <c:v>243.28</c:v>
                </c:pt>
                <c:pt idx="11877">
                  <c:v>43.89</c:v>
                </c:pt>
                <c:pt idx="11880">
                  <c:v>736.79000000000019</c:v>
                </c:pt>
                <c:pt idx="11883">
                  <c:v>398.13</c:v>
                </c:pt>
                <c:pt idx="11886">
                  <c:v>653.14</c:v>
                </c:pt>
                <c:pt idx="11889">
                  <c:v>102.47</c:v>
                </c:pt>
                <c:pt idx="11892">
                  <c:v>315.39</c:v>
                </c:pt>
                <c:pt idx="11895">
                  <c:v>362</c:v>
                </c:pt>
                <c:pt idx="11898">
                  <c:v>225.23999999999998</c:v>
                </c:pt>
                <c:pt idx="11901">
                  <c:v>354.6</c:v>
                </c:pt>
                <c:pt idx="11904">
                  <c:v>262.4199999999999</c:v>
                </c:pt>
                <c:pt idx="11907">
                  <c:v>432.11</c:v>
                </c:pt>
                <c:pt idx="11910">
                  <c:v>129.59</c:v>
                </c:pt>
                <c:pt idx="11913">
                  <c:v>373.28</c:v>
                </c:pt>
                <c:pt idx="11916">
                  <c:v>539.4</c:v>
                </c:pt>
                <c:pt idx="11919">
                  <c:v>142.26999999999998</c:v>
                </c:pt>
                <c:pt idx="11922">
                  <c:v>286.18</c:v>
                </c:pt>
                <c:pt idx="11925">
                  <c:v>201.35000000000005</c:v>
                </c:pt>
                <c:pt idx="11928">
                  <c:v>283.63</c:v>
                </c:pt>
                <c:pt idx="11931">
                  <c:v>180.64</c:v>
                </c:pt>
                <c:pt idx="11934">
                  <c:v>205.25</c:v>
                </c:pt>
                <c:pt idx="11937">
                  <c:v>215.9</c:v>
                </c:pt>
                <c:pt idx="11940">
                  <c:v>418.7299999999999</c:v>
                </c:pt>
                <c:pt idx="11943">
                  <c:v>362.8</c:v>
                </c:pt>
                <c:pt idx="11946">
                  <c:v>315.39</c:v>
                </c:pt>
                <c:pt idx="11949">
                  <c:v>385.8</c:v>
                </c:pt>
                <c:pt idx="11952">
                  <c:v>191.55</c:v>
                </c:pt>
                <c:pt idx="11955">
                  <c:v>135.70999999999998</c:v>
                </c:pt>
                <c:pt idx="11958">
                  <c:v>165.02</c:v>
                </c:pt>
                <c:pt idx="11961">
                  <c:v>270.20999999999987</c:v>
                </c:pt>
                <c:pt idx="11964">
                  <c:v>409.9</c:v>
                </c:pt>
                <c:pt idx="11967">
                  <c:v>705.04</c:v>
                </c:pt>
                <c:pt idx="11970">
                  <c:v>354.38</c:v>
                </c:pt>
                <c:pt idx="11973">
                  <c:v>346.90999999999991</c:v>
                </c:pt>
                <c:pt idx="11976">
                  <c:v>0.62000000000000022</c:v>
                </c:pt>
                <c:pt idx="11979">
                  <c:v>252.95000000000005</c:v>
                </c:pt>
                <c:pt idx="11982">
                  <c:v>300.37</c:v>
                </c:pt>
                <c:pt idx="11985">
                  <c:v>407.12</c:v>
                </c:pt>
                <c:pt idx="11988">
                  <c:v>348.53</c:v>
                </c:pt>
                <c:pt idx="11991">
                  <c:v>152.19</c:v>
                </c:pt>
                <c:pt idx="11994">
                  <c:v>74.8</c:v>
                </c:pt>
                <c:pt idx="11997">
                  <c:v>201.19</c:v>
                </c:pt>
                <c:pt idx="12000">
                  <c:v>68.569999999999993</c:v>
                </c:pt>
                <c:pt idx="12003">
                  <c:v>105.96000000000002</c:v>
                </c:pt>
                <c:pt idx="12006">
                  <c:v>347.5</c:v>
                </c:pt>
                <c:pt idx="12009">
                  <c:v>230.62</c:v>
                </c:pt>
                <c:pt idx="12012">
                  <c:v>223.73</c:v>
                </c:pt>
                <c:pt idx="12015">
                  <c:v>196.4</c:v>
                </c:pt>
                <c:pt idx="12018">
                  <c:v>60.98</c:v>
                </c:pt>
                <c:pt idx="12021">
                  <c:v>310.3</c:v>
                </c:pt>
                <c:pt idx="12024">
                  <c:v>157.29</c:v>
                </c:pt>
                <c:pt idx="12027">
                  <c:v>395.11</c:v>
                </c:pt>
                <c:pt idx="12030">
                  <c:v>225.81</c:v>
                </c:pt>
                <c:pt idx="12033">
                  <c:v>497.37</c:v>
                </c:pt>
                <c:pt idx="12036">
                  <c:v>175.94</c:v>
                </c:pt>
                <c:pt idx="12039">
                  <c:v>113.58</c:v>
                </c:pt>
                <c:pt idx="12042">
                  <c:v>277.42999999999989</c:v>
                </c:pt>
                <c:pt idx="12045">
                  <c:v>145.53</c:v>
                </c:pt>
                <c:pt idx="12048">
                  <c:v>188.07</c:v>
                </c:pt>
                <c:pt idx="12051">
                  <c:v>78.989999999999995</c:v>
                </c:pt>
                <c:pt idx="12054">
                  <c:v>23.21</c:v>
                </c:pt>
                <c:pt idx="12057">
                  <c:v>62.89</c:v>
                </c:pt>
                <c:pt idx="12060">
                  <c:v>130.62</c:v>
                </c:pt>
                <c:pt idx="12063">
                  <c:v>210.9</c:v>
                </c:pt>
                <c:pt idx="12066">
                  <c:v>293.22000000000003</c:v>
                </c:pt>
                <c:pt idx="12069">
                  <c:v>206.94</c:v>
                </c:pt>
                <c:pt idx="12072">
                  <c:v>53.94</c:v>
                </c:pt>
                <c:pt idx="12075">
                  <c:v>432.40999999999991</c:v>
                </c:pt>
                <c:pt idx="12078">
                  <c:v>56.92</c:v>
                </c:pt>
                <c:pt idx="12081">
                  <c:v>163.23999999999998</c:v>
                </c:pt>
                <c:pt idx="12084">
                  <c:v>93.55</c:v>
                </c:pt>
                <c:pt idx="12087">
                  <c:v>304.83</c:v>
                </c:pt>
                <c:pt idx="12090">
                  <c:v>325.10000000000002</c:v>
                </c:pt>
                <c:pt idx="12093">
                  <c:v>84.59</c:v>
                </c:pt>
                <c:pt idx="12096">
                  <c:v>228.20999999999998</c:v>
                </c:pt>
                <c:pt idx="12099">
                  <c:v>361.4</c:v>
                </c:pt>
                <c:pt idx="12102">
                  <c:v>322.60000000000002</c:v>
                </c:pt>
                <c:pt idx="12105">
                  <c:v>148.25</c:v>
                </c:pt>
                <c:pt idx="12108">
                  <c:v>147.63999999999999</c:v>
                </c:pt>
                <c:pt idx="12111">
                  <c:v>236.28</c:v>
                </c:pt>
                <c:pt idx="12114">
                  <c:v>180.98000000000005</c:v>
                </c:pt>
                <c:pt idx="12117">
                  <c:v>568.7800000000002</c:v>
                </c:pt>
                <c:pt idx="12120">
                  <c:v>261.45</c:v>
                </c:pt>
                <c:pt idx="12123">
                  <c:v>456.35</c:v>
                </c:pt>
                <c:pt idx="12126">
                  <c:v>446.92999999999989</c:v>
                </c:pt>
                <c:pt idx="12129">
                  <c:v>160.44999999999999</c:v>
                </c:pt>
                <c:pt idx="12132">
                  <c:v>926.09</c:v>
                </c:pt>
                <c:pt idx="12135">
                  <c:v>773.13</c:v>
                </c:pt>
                <c:pt idx="12138">
                  <c:v>542.08000000000004</c:v>
                </c:pt>
                <c:pt idx="12141">
                  <c:v>896.32999999999981</c:v>
                </c:pt>
                <c:pt idx="12144">
                  <c:v>183.07</c:v>
                </c:pt>
                <c:pt idx="12147">
                  <c:v>196.60999999999999</c:v>
                </c:pt>
                <c:pt idx="12150">
                  <c:v>328.88</c:v>
                </c:pt>
                <c:pt idx="12153">
                  <c:v>492.46</c:v>
                </c:pt>
                <c:pt idx="12156">
                  <c:v>416</c:v>
                </c:pt>
                <c:pt idx="12159">
                  <c:v>167.07</c:v>
                </c:pt>
                <c:pt idx="12162">
                  <c:v>273.91000000000003</c:v>
                </c:pt>
                <c:pt idx="12165">
                  <c:v>274.19</c:v>
                </c:pt>
                <c:pt idx="12168">
                  <c:v>263.58999999999986</c:v>
                </c:pt>
                <c:pt idx="12171">
                  <c:v>208.13</c:v>
                </c:pt>
                <c:pt idx="12174">
                  <c:v>139.82000000000005</c:v>
                </c:pt>
                <c:pt idx="12177">
                  <c:v>274.27999999999986</c:v>
                </c:pt>
                <c:pt idx="12180">
                  <c:v>136.6</c:v>
                </c:pt>
                <c:pt idx="12183">
                  <c:v>269.94</c:v>
                </c:pt>
                <c:pt idx="12186">
                  <c:v>213.02</c:v>
                </c:pt>
                <c:pt idx="12189">
                  <c:v>252.78</c:v>
                </c:pt>
                <c:pt idx="12192">
                  <c:v>80.459999999999994</c:v>
                </c:pt>
                <c:pt idx="12195">
                  <c:v>247.58</c:v>
                </c:pt>
                <c:pt idx="12198">
                  <c:v>99.54</c:v>
                </c:pt>
                <c:pt idx="12201">
                  <c:v>264.54000000000002</c:v>
                </c:pt>
                <c:pt idx="12204">
                  <c:v>421.87</c:v>
                </c:pt>
                <c:pt idx="12207">
                  <c:v>367.34000000000009</c:v>
                </c:pt>
                <c:pt idx="12210">
                  <c:v>183.25</c:v>
                </c:pt>
                <c:pt idx="12213">
                  <c:v>155.69</c:v>
                </c:pt>
                <c:pt idx="12216">
                  <c:v>248.5</c:v>
                </c:pt>
                <c:pt idx="12219">
                  <c:v>334.5</c:v>
                </c:pt>
                <c:pt idx="12222">
                  <c:v>123.4</c:v>
                </c:pt>
                <c:pt idx="12225">
                  <c:v>173.32000000000005</c:v>
                </c:pt>
                <c:pt idx="12228">
                  <c:v>154.04</c:v>
                </c:pt>
                <c:pt idx="12231">
                  <c:v>221.2</c:v>
                </c:pt>
                <c:pt idx="12234">
                  <c:v>156.26</c:v>
                </c:pt>
                <c:pt idx="12237">
                  <c:v>362.4</c:v>
                </c:pt>
                <c:pt idx="12240">
                  <c:v>96.210000000000022</c:v>
                </c:pt>
                <c:pt idx="12243">
                  <c:v>223.94</c:v>
                </c:pt>
                <c:pt idx="12246">
                  <c:v>121.07</c:v>
                </c:pt>
                <c:pt idx="12249">
                  <c:v>135.99</c:v>
                </c:pt>
                <c:pt idx="12252">
                  <c:v>164.85000000000005</c:v>
                </c:pt>
                <c:pt idx="12255">
                  <c:v>292.10000000000002</c:v>
                </c:pt>
                <c:pt idx="12258">
                  <c:v>146.23999999999998</c:v>
                </c:pt>
                <c:pt idx="12261">
                  <c:v>129.26</c:v>
                </c:pt>
                <c:pt idx="12264">
                  <c:v>102.09</c:v>
                </c:pt>
                <c:pt idx="12267">
                  <c:v>285.35000000000002</c:v>
                </c:pt>
                <c:pt idx="12270">
                  <c:v>44.6</c:v>
                </c:pt>
                <c:pt idx="12273">
                  <c:v>114.54</c:v>
                </c:pt>
                <c:pt idx="12276">
                  <c:v>430.3</c:v>
                </c:pt>
                <c:pt idx="12279">
                  <c:v>280</c:v>
                </c:pt>
                <c:pt idx="12282">
                  <c:v>221.73999999999998</c:v>
                </c:pt>
                <c:pt idx="12285">
                  <c:v>779.43999999999983</c:v>
                </c:pt>
                <c:pt idx="12288">
                  <c:v>170.94</c:v>
                </c:pt>
                <c:pt idx="12291">
                  <c:v>115.16999999999999</c:v>
                </c:pt>
                <c:pt idx="12294">
                  <c:v>228.87</c:v>
                </c:pt>
                <c:pt idx="12297">
                  <c:v>277.97000000000003</c:v>
                </c:pt>
                <c:pt idx="12300">
                  <c:v>261.45</c:v>
                </c:pt>
                <c:pt idx="12303">
                  <c:v>589.95999999999981</c:v>
                </c:pt>
                <c:pt idx="12306">
                  <c:v>19.829999999999991</c:v>
                </c:pt>
                <c:pt idx="12309">
                  <c:v>430.9</c:v>
                </c:pt>
                <c:pt idx="12312">
                  <c:v>614.11</c:v>
                </c:pt>
                <c:pt idx="12315">
                  <c:v>204.59</c:v>
                </c:pt>
                <c:pt idx="12318">
                  <c:v>154.23999999999998</c:v>
                </c:pt>
                <c:pt idx="12321">
                  <c:v>253.5</c:v>
                </c:pt>
                <c:pt idx="12324">
                  <c:v>198.4</c:v>
                </c:pt>
                <c:pt idx="12327">
                  <c:v>258.18</c:v>
                </c:pt>
                <c:pt idx="12330">
                  <c:v>195.88000000000005</c:v>
                </c:pt>
                <c:pt idx="12333">
                  <c:v>147.26</c:v>
                </c:pt>
                <c:pt idx="12336">
                  <c:v>267.39999999999986</c:v>
                </c:pt>
                <c:pt idx="12339">
                  <c:v>61.77</c:v>
                </c:pt>
                <c:pt idx="12342">
                  <c:v>166.94</c:v>
                </c:pt>
                <c:pt idx="12345">
                  <c:v>171.5</c:v>
                </c:pt>
                <c:pt idx="12348">
                  <c:v>387</c:v>
                </c:pt>
                <c:pt idx="12351">
                  <c:v>329.66</c:v>
                </c:pt>
                <c:pt idx="12354">
                  <c:v>57.46</c:v>
                </c:pt>
                <c:pt idx="12357">
                  <c:v>48.89</c:v>
                </c:pt>
                <c:pt idx="12360">
                  <c:v>199.98000000000005</c:v>
                </c:pt>
                <c:pt idx="12363">
                  <c:v>146.69999999999999</c:v>
                </c:pt>
                <c:pt idx="12366">
                  <c:v>217.6</c:v>
                </c:pt>
                <c:pt idx="12369">
                  <c:v>26.779999999999994</c:v>
                </c:pt>
                <c:pt idx="12372">
                  <c:v>384.09</c:v>
                </c:pt>
                <c:pt idx="12375">
                  <c:v>380.4</c:v>
                </c:pt>
                <c:pt idx="12378">
                  <c:v>249.14</c:v>
                </c:pt>
                <c:pt idx="12381">
                  <c:v>243.06</c:v>
                </c:pt>
                <c:pt idx="12384">
                  <c:v>80.72</c:v>
                </c:pt>
                <c:pt idx="12387">
                  <c:v>307.8</c:v>
                </c:pt>
                <c:pt idx="12390">
                  <c:v>186.01</c:v>
                </c:pt>
                <c:pt idx="12393">
                  <c:v>269.2</c:v>
                </c:pt>
                <c:pt idx="12396">
                  <c:v>149.16</c:v>
                </c:pt>
                <c:pt idx="12399">
                  <c:v>186.6</c:v>
                </c:pt>
                <c:pt idx="12402">
                  <c:v>46.190000000000012</c:v>
                </c:pt>
                <c:pt idx="12405">
                  <c:v>107.03</c:v>
                </c:pt>
                <c:pt idx="12408">
                  <c:v>255.5</c:v>
                </c:pt>
                <c:pt idx="12411">
                  <c:v>204.32000000000005</c:v>
                </c:pt>
                <c:pt idx="12414">
                  <c:v>245.08</c:v>
                </c:pt>
                <c:pt idx="12417">
                  <c:v>340</c:v>
                </c:pt>
                <c:pt idx="12420">
                  <c:v>146.73999999999998</c:v>
                </c:pt>
                <c:pt idx="12423">
                  <c:v>268.42999999999989</c:v>
                </c:pt>
                <c:pt idx="12426">
                  <c:v>257.5</c:v>
                </c:pt>
                <c:pt idx="12429">
                  <c:v>219.34</c:v>
                </c:pt>
                <c:pt idx="12432">
                  <c:v>405.28</c:v>
                </c:pt>
                <c:pt idx="12435">
                  <c:v>389.4199999999999</c:v>
                </c:pt>
                <c:pt idx="12438">
                  <c:v>351.33</c:v>
                </c:pt>
                <c:pt idx="12441">
                  <c:v>371.56</c:v>
                </c:pt>
                <c:pt idx="12444">
                  <c:v>223.53</c:v>
                </c:pt>
                <c:pt idx="12447">
                  <c:v>269.87</c:v>
                </c:pt>
                <c:pt idx="12450">
                  <c:v>331.2</c:v>
                </c:pt>
                <c:pt idx="12453">
                  <c:v>298.9799999999999</c:v>
                </c:pt>
                <c:pt idx="12456">
                  <c:v>189.5</c:v>
                </c:pt>
                <c:pt idx="12459">
                  <c:v>236.56</c:v>
                </c:pt>
                <c:pt idx="12462">
                  <c:v>368.9</c:v>
                </c:pt>
                <c:pt idx="12465">
                  <c:v>190.73999999999998</c:v>
                </c:pt>
                <c:pt idx="12468">
                  <c:v>224.4</c:v>
                </c:pt>
                <c:pt idx="12471">
                  <c:v>348.8</c:v>
                </c:pt>
                <c:pt idx="12474">
                  <c:v>182.04</c:v>
                </c:pt>
                <c:pt idx="12477">
                  <c:v>167.7</c:v>
                </c:pt>
                <c:pt idx="12480">
                  <c:v>290.39999999999986</c:v>
                </c:pt>
                <c:pt idx="12483">
                  <c:v>172.66</c:v>
                </c:pt>
                <c:pt idx="12486">
                  <c:v>189.6</c:v>
                </c:pt>
                <c:pt idx="12489">
                  <c:v>255.60999999999999</c:v>
                </c:pt>
                <c:pt idx="12492">
                  <c:v>228.33</c:v>
                </c:pt>
                <c:pt idx="12495">
                  <c:v>324.9799999999999</c:v>
                </c:pt>
                <c:pt idx="12498">
                  <c:v>223.62</c:v>
                </c:pt>
                <c:pt idx="12501">
                  <c:v>109.28</c:v>
                </c:pt>
                <c:pt idx="12504">
                  <c:v>359.08</c:v>
                </c:pt>
                <c:pt idx="12507">
                  <c:v>88.34</c:v>
                </c:pt>
                <c:pt idx="12510">
                  <c:v>35.410000000000004</c:v>
                </c:pt>
                <c:pt idx="12513">
                  <c:v>0.62000000000000022</c:v>
                </c:pt>
                <c:pt idx="12516">
                  <c:v>0.62000000000000022</c:v>
                </c:pt>
                <c:pt idx="12519">
                  <c:v>150.87</c:v>
                </c:pt>
                <c:pt idx="12522">
                  <c:v>0.62000000000000022</c:v>
                </c:pt>
                <c:pt idx="12525">
                  <c:v>0.62000000000000022</c:v>
                </c:pt>
                <c:pt idx="12528">
                  <c:v>81.55</c:v>
                </c:pt>
                <c:pt idx="12531">
                  <c:v>116.42</c:v>
                </c:pt>
                <c:pt idx="12534">
                  <c:v>22.41</c:v>
                </c:pt>
                <c:pt idx="12537">
                  <c:v>0.62000000000000022</c:v>
                </c:pt>
                <c:pt idx="12540">
                  <c:v>0.62000000000000022</c:v>
                </c:pt>
                <c:pt idx="12543">
                  <c:v>522.22</c:v>
                </c:pt>
                <c:pt idx="12546">
                  <c:v>83.649999999999991</c:v>
                </c:pt>
                <c:pt idx="12549">
                  <c:v>0.62000000000000022</c:v>
                </c:pt>
                <c:pt idx="12552">
                  <c:v>0.62000000000000022</c:v>
                </c:pt>
                <c:pt idx="12555">
                  <c:v>288.9199999999999</c:v>
                </c:pt>
                <c:pt idx="12558">
                  <c:v>177.46</c:v>
                </c:pt>
                <c:pt idx="12561">
                  <c:v>0.62000000000000022</c:v>
                </c:pt>
                <c:pt idx="12564">
                  <c:v>396.61</c:v>
                </c:pt>
                <c:pt idx="12567">
                  <c:v>357.31</c:v>
                </c:pt>
                <c:pt idx="12570">
                  <c:v>134.46</c:v>
                </c:pt>
                <c:pt idx="12573">
                  <c:v>301.85000000000002</c:v>
                </c:pt>
                <c:pt idx="12576">
                  <c:v>98.66</c:v>
                </c:pt>
                <c:pt idx="12579">
                  <c:v>0.62000000000000022</c:v>
                </c:pt>
                <c:pt idx="12582">
                  <c:v>497.12</c:v>
                </c:pt>
                <c:pt idx="12585">
                  <c:v>0.62000000000000022</c:v>
                </c:pt>
                <c:pt idx="12588">
                  <c:v>0.62000000000000022</c:v>
                </c:pt>
                <c:pt idx="12591">
                  <c:v>312.4899999999999</c:v>
                </c:pt>
                <c:pt idx="12594">
                  <c:v>241.23999999999998</c:v>
                </c:pt>
                <c:pt idx="12597">
                  <c:v>150.4</c:v>
                </c:pt>
                <c:pt idx="12600">
                  <c:v>142.29</c:v>
                </c:pt>
                <c:pt idx="12603">
                  <c:v>46.27</c:v>
                </c:pt>
                <c:pt idx="12606">
                  <c:v>31.79</c:v>
                </c:pt>
                <c:pt idx="12609">
                  <c:v>19.86</c:v>
                </c:pt>
                <c:pt idx="12612">
                  <c:v>156.06</c:v>
                </c:pt>
                <c:pt idx="12615">
                  <c:v>243.8</c:v>
                </c:pt>
                <c:pt idx="12618">
                  <c:v>376.3</c:v>
                </c:pt>
                <c:pt idx="12621">
                  <c:v>329.88</c:v>
                </c:pt>
                <c:pt idx="12624">
                  <c:v>337.5</c:v>
                </c:pt>
                <c:pt idx="12627">
                  <c:v>122.1</c:v>
                </c:pt>
                <c:pt idx="12630">
                  <c:v>267.39999999999986</c:v>
                </c:pt>
                <c:pt idx="12633">
                  <c:v>337.12</c:v>
                </c:pt>
                <c:pt idx="12636">
                  <c:v>265.60000000000002</c:v>
                </c:pt>
                <c:pt idx="12639">
                  <c:v>169.5</c:v>
                </c:pt>
                <c:pt idx="12642">
                  <c:v>238.9</c:v>
                </c:pt>
                <c:pt idx="12645">
                  <c:v>110.25</c:v>
                </c:pt>
                <c:pt idx="12648">
                  <c:v>140.20999999999998</c:v>
                </c:pt>
                <c:pt idx="12651">
                  <c:v>160.97</c:v>
                </c:pt>
                <c:pt idx="12654">
                  <c:v>297.95</c:v>
                </c:pt>
                <c:pt idx="12657">
                  <c:v>67.58</c:v>
                </c:pt>
                <c:pt idx="12660">
                  <c:v>203.32000000000005</c:v>
                </c:pt>
                <c:pt idx="12663">
                  <c:v>222.4</c:v>
                </c:pt>
                <c:pt idx="12666">
                  <c:v>143.47</c:v>
                </c:pt>
                <c:pt idx="12669">
                  <c:v>60.36</c:v>
                </c:pt>
                <c:pt idx="12672">
                  <c:v>218.60999999999999</c:v>
                </c:pt>
                <c:pt idx="12675">
                  <c:v>85.35</c:v>
                </c:pt>
                <c:pt idx="12678">
                  <c:v>51.720000000000013</c:v>
                </c:pt>
                <c:pt idx="12681">
                  <c:v>12.99</c:v>
                </c:pt>
                <c:pt idx="12684">
                  <c:v>209.20999999999998</c:v>
                </c:pt>
                <c:pt idx="12687">
                  <c:v>34.39</c:v>
                </c:pt>
                <c:pt idx="12690">
                  <c:v>174.82000000000005</c:v>
                </c:pt>
                <c:pt idx="12693">
                  <c:v>91.92</c:v>
                </c:pt>
                <c:pt idx="12696">
                  <c:v>116.34</c:v>
                </c:pt>
                <c:pt idx="12699">
                  <c:v>13.63</c:v>
                </c:pt>
                <c:pt idx="12702">
                  <c:v>106.25</c:v>
                </c:pt>
                <c:pt idx="12705">
                  <c:v>70.28</c:v>
                </c:pt>
                <c:pt idx="12708">
                  <c:v>47.11</c:v>
                </c:pt>
                <c:pt idx="12711">
                  <c:v>0.62000000000000022</c:v>
                </c:pt>
                <c:pt idx="12714">
                  <c:v>50.77</c:v>
                </c:pt>
                <c:pt idx="12717">
                  <c:v>34.700000000000003</c:v>
                </c:pt>
                <c:pt idx="12720">
                  <c:v>203.73999999999998</c:v>
                </c:pt>
                <c:pt idx="12723">
                  <c:v>344.90999999999991</c:v>
                </c:pt>
                <c:pt idx="12726">
                  <c:v>24.439999999999994</c:v>
                </c:pt>
                <c:pt idx="12729">
                  <c:v>305.8</c:v>
                </c:pt>
                <c:pt idx="12732">
                  <c:v>202.38000000000005</c:v>
                </c:pt>
                <c:pt idx="12735">
                  <c:v>307.94</c:v>
                </c:pt>
                <c:pt idx="12738">
                  <c:v>321.06</c:v>
                </c:pt>
                <c:pt idx="12741">
                  <c:v>245.93</c:v>
                </c:pt>
                <c:pt idx="12744">
                  <c:v>0.62000000000000022</c:v>
                </c:pt>
                <c:pt idx="12747">
                  <c:v>260.26</c:v>
                </c:pt>
                <c:pt idx="12750">
                  <c:v>111.1</c:v>
                </c:pt>
                <c:pt idx="12753">
                  <c:v>178.4</c:v>
                </c:pt>
                <c:pt idx="12756">
                  <c:v>96.36</c:v>
                </c:pt>
                <c:pt idx="12759">
                  <c:v>292.22000000000003</c:v>
                </c:pt>
                <c:pt idx="12762">
                  <c:v>235.96</c:v>
                </c:pt>
                <c:pt idx="12765">
                  <c:v>178.5</c:v>
                </c:pt>
                <c:pt idx="12768">
                  <c:v>29.35</c:v>
                </c:pt>
                <c:pt idx="12771">
                  <c:v>237.01</c:v>
                </c:pt>
                <c:pt idx="12774">
                  <c:v>243.7</c:v>
                </c:pt>
                <c:pt idx="12777">
                  <c:v>203.25</c:v>
                </c:pt>
                <c:pt idx="12780">
                  <c:v>205.35000000000005</c:v>
                </c:pt>
                <c:pt idx="12783">
                  <c:v>138.63</c:v>
                </c:pt>
                <c:pt idx="12786">
                  <c:v>11.3</c:v>
                </c:pt>
                <c:pt idx="12789">
                  <c:v>41.730000000000011</c:v>
                </c:pt>
                <c:pt idx="12792">
                  <c:v>121.82</c:v>
                </c:pt>
                <c:pt idx="12795">
                  <c:v>366.1</c:v>
                </c:pt>
                <c:pt idx="12798">
                  <c:v>401.52</c:v>
                </c:pt>
                <c:pt idx="12801">
                  <c:v>277.33999999999986</c:v>
                </c:pt>
                <c:pt idx="12804">
                  <c:v>102.27</c:v>
                </c:pt>
                <c:pt idx="12807">
                  <c:v>132.39000000000001</c:v>
                </c:pt>
                <c:pt idx="12810">
                  <c:v>254.81</c:v>
                </c:pt>
                <c:pt idx="12813">
                  <c:v>310.5</c:v>
                </c:pt>
                <c:pt idx="12816">
                  <c:v>166.81</c:v>
                </c:pt>
                <c:pt idx="12819">
                  <c:v>27.99</c:v>
                </c:pt>
                <c:pt idx="12822">
                  <c:v>96.75</c:v>
                </c:pt>
                <c:pt idx="12825">
                  <c:v>81.28</c:v>
                </c:pt>
                <c:pt idx="12828">
                  <c:v>270.82</c:v>
                </c:pt>
                <c:pt idx="12831">
                  <c:v>110.26</c:v>
                </c:pt>
                <c:pt idx="12834">
                  <c:v>161.73999999999998</c:v>
                </c:pt>
                <c:pt idx="12837">
                  <c:v>161.28</c:v>
                </c:pt>
                <c:pt idx="12840">
                  <c:v>55.04</c:v>
                </c:pt>
                <c:pt idx="12843">
                  <c:v>0.62000000000000022</c:v>
                </c:pt>
                <c:pt idx="12846">
                  <c:v>401.46</c:v>
                </c:pt>
                <c:pt idx="12849">
                  <c:v>513.9</c:v>
                </c:pt>
                <c:pt idx="12852">
                  <c:v>216.8</c:v>
                </c:pt>
                <c:pt idx="12855">
                  <c:v>245.6</c:v>
                </c:pt>
                <c:pt idx="12858">
                  <c:v>307.22000000000003</c:v>
                </c:pt>
                <c:pt idx="12861">
                  <c:v>120.28</c:v>
                </c:pt>
                <c:pt idx="12864">
                  <c:v>113.94000000000003</c:v>
                </c:pt>
                <c:pt idx="12867">
                  <c:v>17.37</c:v>
                </c:pt>
                <c:pt idx="12870">
                  <c:v>198.07</c:v>
                </c:pt>
                <c:pt idx="12873">
                  <c:v>135.59</c:v>
                </c:pt>
                <c:pt idx="12876">
                  <c:v>170.22</c:v>
                </c:pt>
                <c:pt idx="12879">
                  <c:v>130.85000000000005</c:v>
                </c:pt>
                <c:pt idx="12882">
                  <c:v>188.4</c:v>
                </c:pt>
                <c:pt idx="12885">
                  <c:v>249.4</c:v>
                </c:pt>
                <c:pt idx="12888">
                  <c:v>189.2</c:v>
                </c:pt>
                <c:pt idx="12891">
                  <c:v>204.5</c:v>
                </c:pt>
                <c:pt idx="12894">
                  <c:v>120.92</c:v>
                </c:pt>
                <c:pt idx="12897">
                  <c:v>199.85000000000005</c:v>
                </c:pt>
                <c:pt idx="12900">
                  <c:v>381.03</c:v>
                </c:pt>
                <c:pt idx="12903">
                  <c:v>167.58</c:v>
                </c:pt>
                <c:pt idx="12906">
                  <c:v>152.33000000000001</c:v>
                </c:pt>
                <c:pt idx="12909">
                  <c:v>191.1</c:v>
                </c:pt>
                <c:pt idx="12912">
                  <c:v>115.04</c:v>
                </c:pt>
                <c:pt idx="12915">
                  <c:v>174.83</c:v>
                </c:pt>
                <c:pt idx="12918">
                  <c:v>239.9</c:v>
                </c:pt>
                <c:pt idx="12921">
                  <c:v>122.93</c:v>
                </c:pt>
                <c:pt idx="12924">
                  <c:v>126.78</c:v>
                </c:pt>
                <c:pt idx="12927">
                  <c:v>262.2</c:v>
                </c:pt>
                <c:pt idx="12930">
                  <c:v>31.419999999999995</c:v>
                </c:pt>
                <c:pt idx="12933">
                  <c:v>14.91</c:v>
                </c:pt>
                <c:pt idx="12936">
                  <c:v>0.62000000000000022</c:v>
                </c:pt>
                <c:pt idx="12939">
                  <c:v>0.62000000000000022</c:v>
                </c:pt>
                <c:pt idx="12942">
                  <c:v>39.630000000000003</c:v>
                </c:pt>
                <c:pt idx="12945">
                  <c:v>14.98</c:v>
                </c:pt>
                <c:pt idx="12948">
                  <c:v>0.62000000000000022</c:v>
                </c:pt>
                <c:pt idx="12951">
                  <c:v>118.4</c:v>
                </c:pt>
                <c:pt idx="12954">
                  <c:v>133.66999999999999</c:v>
                </c:pt>
                <c:pt idx="12957">
                  <c:v>0.62000000000000022</c:v>
                </c:pt>
                <c:pt idx="12960">
                  <c:v>159.06</c:v>
                </c:pt>
                <c:pt idx="12963">
                  <c:v>131.62</c:v>
                </c:pt>
                <c:pt idx="12966">
                  <c:v>78.349999999999994</c:v>
                </c:pt>
                <c:pt idx="12969">
                  <c:v>90.36999999999999</c:v>
                </c:pt>
                <c:pt idx="12972">
                  <c:v>53.790000000000013</c:v>
                </c:pt>
                <c:pt idx="12975">
                  <c:v>70.040000000000006</c:v>
                </c:pt>
                <c:pt idx="12978">
                  <c:v>0.62000000000000022</c:v>
                </c:pt>
                <c:pt idx="12981">
                  <c:v>0.62000000000000022</c:v>
                </c:pt>
                <c:pt idx="12984">
                  <c:v>0.62000000000000022</c:v>
                </c:pt>
                <c:pt idx="12987">
                  <c:v>187.73999999999998</c:v>
                </c:pt>
                <c:pt idx="12990">
                  <c:v>0.62000000000000022</c:v>
                </c:pt>
                <c:pt idx="12993">
                  <c:v>142.9</c:v>
                </c:pt>
                <c:pt idx="12996">
                  <c:v>0.62000000000000022</c:v>
                </c:pt>
                <c:pt idx="12999">
                  <c:v>0.62000000000000022</c:v>
                </c:pt>
                <c:pt idx="13002">
                  <c:v>0.62000000000000022</c:v>
                </c:pt>
                <c:pt idx="13005">
                  <c:v>22.97</c:v>
                </c:pt>
                <c:pt idx="13008">
                  <c:v>288.64999999999998</c:v>
                </c:pt>
                <c:pt idx="13011">
                  <c:v>207.75</c:v>
                </c:pt>
                <c:pt idx="13014">
                  <c:v>111.21000000000002</c:v>
                </c:pt>
                <c:pt idx="13017">
                  <c:v>0.62000000000000022</c:v>
                </c:pt>
                <c:pt idx="13020">
                  <c:v>38.39</c:v>
                </c:pt>
                <c:pt idx="13023">
                  <c:v>0.62000000000000022</c:v>
                </c:pt>
                <c:pt idx="13026">
                  <c:v>73.260000000000005</c:v>
                </c:pt>
                <c:pt idx="13029">
                  <c:v>113.07</c:v>
                </c:pt>
                <c:pt idx="13032">
                  <c:v>0.62000000000000022</c:v>
                </c:pt>
                <c:pt idx="13035">
                  <c:v>78.81</c:v>
                </c:pt>
                <c:pt idx="13038">
                  <c:v>14.22</c:v>
                </c:pt>
                <c:pt idx="13041">
                  <c:v>128.03</c:v>
                </c:pt>
                <c:pt idx="13044">
                  <c:v>0.62000000000000022</c:v>
                </c:pt>
                <c:pt idx="13047">
                  <c:v>556.65</c:v>
                </c:pt>
                <c:pt idx="13050">
                  <c:v>0.62000000000000022</c:v>
                </c:pt>
                <c:pt idx="13053">
                  <c:v>0.62000000000000022</c:v>
                </c:pt>
                <c:pt idx="13056">
                  <c:v>0.62000000000000022</c:v>
                </c:pt>
                <c:pt idx="13059">
                  <c:v>141.22999999999999</c:v>
                </c:pt>
                <c:pt idx="13062">
                  <c:v>194.69</c:v>
                </c:pt>
                <c:pt idx="13065">
                  <c:v>119.31</c:v>
                </c:pt>
                <c:pt idx="13068">
                  <c:v>229.87</c:v>
                </c:pt>
                <c:pt idx="13071">
                  <c:v>136.54</c:v>
                </c:pt>
                <c:pt idx="13074">
                  <c:v>182.07</c:v>
                </c:pt>
                <c:pt idx="13077">
                  <c:v>91.910000000000025</c:v>
                </c:pt>
                <c:pt idx="13080">
                  <c:v>0.62000000000000022</c:v>
                </c:pt>
                <c:pt idx="13083">
                  <c:v>84.52</c:v>
                </c:pt>
                <c:pt idx="13086">
                  <c:v>28.1</c:v>
                </c:pt>
                <c:pt idx="13089">
                  <c:v>0.62000000000000022</c:v>
                </c:pt>
                <c:pt idx="13092">
                  <c:v>282.3</c:v>
                </c:pt>
                <c:pt idx="13095">
                  <c:v>117.81</c:v>
                </c:pt>
                <c:pt idx="13098">
                  <c:v>0.62000000000000022</c:v>
                </c:pt>
                <c:pt idx="13101">
                  <c:v>58.36</c:v>
                </c:pt>
                <c:pt idx="13104">
                  <c:v>137.66</c:v>
                </c:pt>
                <c:pt idx="13107">
                  <c:v>63.660000000000011</c:v>
                </c:pt>
                <c:pt idx="13110">
                  <c:v>0.62000000000000022</c:v>
                </c:pt>
                <c:pt idx="13113">
                  <c:v>150.22</c:v>
                </c:pt>
                <c:pt idx="13116">
                  <c:v>0.62000000000000022</c:v>
                </c:pt>
                <c:pt idx="13119">
                  <c:v>0.62000000000000022</c:v>
                </c:pt>
                <c:pt idx="13122">
                  <c:v>210.70999999999998</c:v>
                </c:pt>
                <c:pt idx="13125">
                  <c:v>186.8</c:v>
                </c:pt>
                <c:pt idx="13128">
                  <c:v>146.47999999999999</c:v>
                </c:pt>
                <c:pt idx="13131">
                  <c:v>30.95</c:v>
                </c:pt>
                <c:pt idx="13134">
                  <c:v>128.04</c:v>
                </c:pt>
                <c:pt idx="13137">
                  <c:v>15</c:v>
                </c:pt>
                <c:pt idx="13140">
                  <c:v>160.66</c:v>
                </c:pt>
                <c:pt idx="13143">
                  <c:v>72.11</c:v>
                </c:pt>
                <c:pt idx="13146">
                  <c:v>0.62000000000000022</c:v>
                </c:pt>
                <c:pt idx="13149">
                  <c:v>25.05</c:v>
                </c:pt>
                <c:pt idx="13152">
                  <c:v>200.26999999999998</c:v>
                </c:pt>
                <c:pt idx="13155">
                  <c:v>31.08</c:v>
                </c:pt>
                <c:pt idx="13158">
                  <c:v>0.62000000000000022</c:v>
                </c:pt>
                <c:pt idx="13161">
                  <c:v>128.94999999999999</c:v>
                </c:pt>
                <c:pt idx="13164">
                  <c:v>0.62000000000000022</c:v>
                </c:pt>
                <c:pt idx="13167">
                  <c:v>0.62000000000000022</c:v>
                </c:pt>
                <c:pt idx="13170">
                  <c:v>0.62000000000000022</c:v>
                </c:pt>
                <c:pt idx="13173">
                  <c:v>112.29</c:v>
                </c:pt>
                <c:pt idx="13176">
                  <c:v>103.19</c:v>
                </c:pt>
                <c:pt idx="13179">
                  <c:v>183.02</c:v>
                </c:pt>
                <c:pt idx="13182">
                  <c:v>11.360000000000003</c:v>
                </c:pt>
                <c:pt idx="13185">
                  <c:v>0.62000000000000022</c:v>
                </c:pt>
                <c:pt idx="13188">
                  <c:v>43.46</c:v>
                </c:pt>
                <c:pt idx="13191">
                  <c:v>101.31</c:v>
                </c:pt>
                <c:pt idx="13194">
                  <c:v>266.9199999999999</c:v>
                </c:pt>
                <c:pt idx="13197">
                  <c:v>376.16</c:v>
                </c:pt>
                <c:pt idx="13200">
                  <c:v>305.41000000000003</c:v>
                </c:pt>
                <c:pt idx="13203">
                  <c:v>0.62000000000000022</c:v>
                </c:pt>
                <c:pt idx="13206">
                  <c:v>0.62000000000000022</c:v>
                </c:pt>
                <c:pt idx="13209">
                  <c:v>0.62000000000000022</c:v>
                </c:pt>
                <c:pt idx="13212">
                  <c:v>0.62000000000000022</c:v>
                </c:pt>
                <c:pt idx="13215">
                  <c:v>41.3</c:v>
                </c:pt>
                <c:pt idx="13218">
                  <c:v>65.2</c:v>
                </c:pt>
                <c:pt idx="13221">
                  <c:v>0.62000000000000022</c:v>
                </c:pt>
                <c:pt idx="13224">
                  <c:v>0.62000000000000022</c:v>
                </c:pt>
                <c:pt idx="13227">
                  <c:v>0.62000000000000022</c:v>
                </c:pt>
                <c:pt idx="13230">
                  <c:v>0.62000000000000022</c:v>
                </c:pt>
                <c:pt idx="13233">
                  <c:v>37.89</c:v>
                </c:pt>
                <c:pt idx="13236">
                  <c:v>211.75</c:v>
                </c:pt>
                <c:pt idx="13239">
                  <c:v>80.11</c:v>
                </c:pt>
                <c:pt idx="13242">
                  <c:v>87.36999999999999</c:v>
                </c:pt>
                <c:pt idx="13245">
                  <c:v>63.760000000000012</c:v>
                </c:pt>
                <c:pt idx="13248">
                  <c:v>0.62000000000000022</c:v>
                </c:pt>
                <c:pt idx="13251">
                  <c:v>0.62000000000000022</c:v>
                </c:pt>
                <c:pt idx="13254">
                  <c:v>81.95</c:v>
                </c:pt>
                <c:pt idx="13257">
                  <c:v>16.09</c:v>
                </c:pt>
                <c:pt idx="13260">
                  <c:v>15.43</c:v>
                </c:pt>
                <c:pt idx="13263">
                  <c:v>99.6</c:v>
                </c:pt>
                <c:pt idx="13266">
                  <c:v>120.16</c:v>
                </c:pt>
                <c:pt idx="13269">
                  <c:v>0.62000000000000022</c:v>
                </c:pt>
                <c:pt idx="13272">
                  <c:v>0.62000000000000022</c:v>
                </c:pt>
                <c:pt idx="13275">
                  <c:v>88.11</c:v>
                </c:pt>
                <c:pt idx="13278">
                  <c:v>0.62000000000000022</c:v>
                </c:pt>
                <c:pt idx="13281">
                  <c:v>0.62000000000000022</c:v>
                </c:pt>
                <c:pt idx="13284">
                  <c:v>0.62000000000000022</c:v>
                </c:pt>
                <c:pt idx="13287">
                  <c:v>0.62000000000000022</c:v>
                </c:pt>
                <c:pt idx="13290">
                  <c:v>8.06</c:v>
                </c:pt>
                <c:pt idx="13293">
                  <c:v>166.09</c:v>
                </c:pt>
                <c:pt idx="13296">
                  <c:v>0.62000000000000022</c:v>
                </c:pt>
                <c:pt idx="13299">
                  <c:v>139.41999999999999</c:v>
                </c:pt>
                <c:pt idx="13302">
                  <c:v>0.62000000000000022</c:v>
                </c:pt>
                <c:pt idx="13305">
                  <c:v>0.62000000000000022</c:v>
                </c:pt>
                <c:pt idx="13308">
                  <c:v>0.62000000000000022</c:v>
                </c:pt>
                <c:pt idx="13311">
                  <c:v>134.9</c:v>
                </c:pt>
                <c:pt idx="13314">
                  <c:v>95.649999999999991</c:v>
                </c:pt>
                <c:pt idx="13317">
                  <c:v>116.01</c:v>
                </c:pt>
                <c:pt idx="13320">
                  <c:v>0.62000000000000022</c:v>
                </c:pt>
                <c:pt idx="13323">
                  <c:v>0.62000000000000022</c:v>
                </c:pt>
                <c:pt idx="13326">
                  <c:v>335.74</c:v>
                </c:pt>
                <c:pt idx="13329">
                  <c:v>105.16</c:v>
                </c:pt>
                <c:pt idx="13332">
                  <c:v>2037.8799999999999</c:v>
                </c:pt>
                <c:pt idx="13335">
                  <c:v>2153.2199999999998</c:v>
                </c:pt>
                <c:pt idx="13338">
                  <c:v>1880.6899999999998</c:v>
                </c:pt>
                <c:pt idx="13341">
                  <c:v>2911.9500000000007</c:v>
                </c:pt>
                <c:pt idx="13344">
                  <c:v>2949.53</c:v>
                </c:pt>
                <c:pt idx="13347">
                  <c:v>2544.0300000000002</c:v>
                </c:pt>
                <c:pt idx="13350">
                  <c:v>7985.34</c:v>
                </c:pt>
                <c:pt idx="13353">
                  <c:v>2580.5300000000002</c:v>
                </c:pt>
                <c:pt idx="13356">
                  <c:v>1177.1599999999999</c:v>
                </c:pt>
                <c:pt idx="13359">
                  <c:v>68.910000000000025</c:v>
                </c:pt>
                <c:pt idx="13362">
                  <c:v>140.91</c:v>
                </c:pt>
                <c:pt idx="13365">
                  <c:v>0.62000000000000022</c:v>
                </c:pt>
                <c:pt idx="13368">
                  <c:v>284.45999999999987</c:v>
                </c:pt>
                <c:pt idx="13371">
                  <c:v>0.62000000000000022</c:v>
                </c:pt>
                <c:pt idx="13374">
                  <c:v>155.07</c:v>
                </c:pt>
                <c:pt idx="13377">
                  <c:v>934.17000000000019</c:v>
                </c:pt>
                <c:pt idx="13380">
                  <c:v>982.21</c:v>
                </c:pt>
                <c:pt idx="13383">
                  <c:v>349.04</c:v>
                </c:pt>
                <c:pt idx="13386">
                  <c:v>1251.6299999999999</c:v>
                </c:pt>
                <c:pt idx="13389">
                  <c:v>3060.8500000000008</c:v>
                </c:pt>
                <c:pt idx="13392">
                  <c:v>1094.8699999999999</c:v>
                </c:pt>
                <c:pt idx="13395">
                  <c:v>22.02</c:v>
                </c:pt>
                <c:pt idx="13398">
                  <c:v>25.23</c:v>
                </c:pt>
                <c:pt idx="13401">
                  <c:v>591.92999999999972</c:v>
                </c:pt>
                <c:pt idx="13404">
                  <c:v>481.02</c:v>
                </c:pt>
                <c:pt idx="13407">
                  <c:v>1411.93</c:v>
                </c:pt>
                <c:pt idx="13410">
                  <c:v>0.62000000000000022</c:v>
                </c:pt>
                <c:pt idx="13413">
                  <c:v>265</c:v>
                </c:pt>
                <c:pt idx="13416">
                  <c:v>0.62000000000000022</c:v>
                </c:pt>
                <c:pt idx="13419">
                  <c:v>187.35000000000005</c:v>
                </c:pt>
                <c:pt idx="13422">
                  <c:v>176.29</c:v>
                </c:pt>
                <c:pt idx="13425">
                  <c:v>169.65</c:v>
                </c:pt>
                <c:pt idx="13428">
                  <c:v>68.290000000000006</c:v>
                </c:pt>
                <c:pt idx="13431">
                  <c:v>141.59</c:v>
                </c:pt>
                <c:pt idx="13434">
                  <c:v>17.059999999999999</c:v>
                </c:pt>
                <c:pt idx="13437">
                  <c:v>0.62000000000000022</c:v>
                </c:pt>
                <c:pt idx="13440">
                  <c:v>0.62000000000000022</c:v>
                </c:pt>
                <c:pt idx="13443">
                  <c:v>202.96</c:v>
                </c:pt>
                <c:pt idx="13446">
                  <c:v>0.62000000000000022</c:v>
                </c:pt>
                <c:pt idx="13449">
                  <c:v>138.01</c:v>
                </c:pt>
                <c:pt idx="13452">
                  <c:v>156.12</c:v>
                </c:pt>
                <c:pt idx="13455">
                  <c:v>0.62000000000000022</c:v>
                </c:pt>
                <c:pt idx="13458">
                  <c:v>0.62000000000000022</c:v>
                </c:pt>
                <c:pt idx="13461">
                  <c:v>0.62000000000000022</c:v>
                </c:pt>
                <c:pt idx="13464">
                  <c:v>67.05</c:v>
                </c:pt>
                <c:pt idx="13467">
                  <c:v>33.790000000000013</c:v>
                </c:pt>
                <c:pt idx="13470">
                  <c:v>104.04</c:v>
                </c:pt>
                <c:pt idx="13473">
                  <c:v>475.96</c:v>
                </c:pt>
                <c:pt idx="13476">
                  <c:v>780.45999999999981</c:v>
                </c:pt>
                <c:pt idx="13479">
                  <c:v>384.28999999999991</c:v>
                </c:pt>
                <c:pt idx="13482">
                  <c:v>0.62000000000000022</c:v>
                </c:pt>
                <c:pt idx="13485">
                  <c:v>0.62000000000000022</c:v>
                </c:pt>
                <c:pt idx="13488">
                  <c:v>299.14999999999998</c:v>
                </c:pt>
                <c:pt idx="13491">
                  <c:v>352.25</c:v>
                </c:pt>
                <c:pt idx="13494">
                  <c:v>0.62000000000000022</c:v>
                </c:pt>
                <c:pt idx="13497">
                  <c:v>78.099999999999994</c:v>
                </c:pt>
                <c:pt idx="13500">
                  <c:v>26.56</c:v>
                </c:pt>
                <c:pt idx="13503">
                  <c:v>32.58</c:v>
                </c:pt>
                <c:pt idx="13506">
                  <c:v>0.62000000000000022</c:v>
                </c:pt>
                <c:pt idx="13509">
                  <c:v>0.62000000000000022</c:v>
                </c:pt>
                <c:pt idx="13512">
                  <c:v>40.56</c:v>
                </c:pt>
                <c:pt idx="13515">
                  <c:v>303.7</c:v>
                </c:pt>
                <c:pt idx="13518">
                  <c:v>575.42999999999972</c:v>
                </c:pt>
                <c:pt idx="13521">
                  <c:v>1822.29</c:v>
                </c:pt>
                <c:pt idx="13524">
                  <c:v>289.64999999999998</c:v>
                </c:pt>
                <c:pt idx="13527">
                  <c:v>346.61</c:v>
                </c:pt>
                <c:pt idx="13530">
                  <c:v>1386.49</c:v>
                </c:pt>
                <c:pt idx="13533">
                  <c:v>301.25</c:v>
                </c:pt>
                <c:pt idx="13536">
                  <c:v>792.37</c:v>
                </c:pt>
                <c:pt idx="13539">
                  <c:v>65.169999999999987</c:v>
                </c:pt>
                <c:pt idx="13542">
                  <c:v>358.96999999999991</c:v>
                </c:pt>
                <c:pt idx="13545">
                  <c:v>557.30999999999972</c:v>
                </c:pt>
                <c:pt idx="13548">
                  <c:v>377.54</c:v>
                </c:pt>
                <c:pt idx="13551">
                  <c:v>255.04</c:v>
                </c:pt>
                <c:pt idx="13554">
                  <c:v>275.07</c:v>
                </c:pt>
                <c:pt idx="13557">
                  <c:v>382.90999999999991</c:v>
                </c:pt>
                <c:pt idx="13560">
                  <c:v>258.83</c:v>
                </c:pt>
                <c:pt idx="13563">
                  <c:v>85.59</c:v>
                </c:pt>
                <c:pt idx="13566">
                  <c:v>74.64</c:v>
                </c:pt>
                <c:pt idx="13569">
                  <c:v>454.54</c:v>
                </c:pt>
                <c:pt idx="13572">
                  <c:v>13.32</c:v>
                </c:pt>
                <c:pt idx="13575">
                  <c:v>130.60999999999999</c:v>
                </c:pt>
                <c:pt idx="13578">
                  <c:v>0.62000000000000022</c:v>
                </c:pt>
                <c:pt idx="13581">
                  <c:v>178.07</c:v>
                </c:pt>
                <c:pt idx="13584">
                  <c:v>82.13</c:v>
                </c:pt>
                <c:pt idx="13587">
                  <c:v>102.73</c:v>
                </c:pt>
                <c:pt idx="13590">
                  <c:v>0.62000000000000022</c:v>
                </c:pt>
                <c:pt idx="13593">
                  <c:v>72.13</c:v>
                </c:pt>
                <c:pt idx="13596">
                  <c:v>317.33</c:v>
                </c:pt>
                <c:pt idx="13599">
                  <c:v>258.77999999999986</c:v>
                </c:pt>
                <c:pt idx="13602">
                  <c:v>91.28</c:v>
                </c:pt>
                <c:pt idx="13605">
                  <c:v>1665.25</c:v>
                </c:pt>
                <c:pt idx="13608">
                  <c:v>2577.71</c:v>
                </c:pt>
                <c:pt idx="13611">
                  <c:v>199.33</c:v>
                </c:pt>
                <c:pt idx="13614">
                  <c:v>242.84</c:v>
                </c:pt>
                <c:pt idx="13617">
                  <c:v>111.78</c:v>
                </c:pt>
                <c:pt idx="13620">
                  <c:v>231.02</c:v>
                </c:pt>
                <c:pt idx="13623">
                  <c:v>55.41</c:v>
                </c:pt>
                <c:pt idx="13626">
                  <c:v>287.57</c:v>
                </c:pt>
                <c:pt idx="13629">
                  <c:v>330.67</c:v>
                </c:pt>
                <c:pt idx="13632">
                  <c:v>111.32</c:v>
                </c:pt>
                <c:pt idx="13635">
                  <c:v>0.62000000000000022</c:v>
                </c:pt>
                <c:pt idx="13638">
                  <c:v>0.62000000000000022</c:v>
                </c:pt>
                <c:pt idx="13641">
                  <c:v>231.63</c:v>
                </c:pt>
                <c:pt idx="13644">
                  <c:v>221.58</c:v>
                </c:pt>
                <c:pt idx="13647">
                  <c:v>235.78</c:v>
                </c:pt>
                <c:pt idx="13650">
                  <c:v>831.08</c:v>
                </c:pt>
                <c:pt idx="13653">
                  <c:v>277.10000000000002</c:v>
                </c:pt>
                <c:pt idx="13656">
                  <c:v>377.45</c:v>
                </c:pt>
                <c:pt idx="13659">
                  <c:v>349.8</c:v>
                </c:pt>
                <c:pt idx="13662">
                  <c:v>132.57</c:v>
                </c:pt>
                <c:pt idx="13665">
                  <c:v>138.89000000000001</c:v>
                </c:pt>
                <c:pt idx="13668">
                  <c:v>312.02</c:v>
                </c:pt>
                <c:pt idx="13671">
                  <c:v>221.73999999999998</c:v>
                </c:pt>
                <c:pt idx="13674">
                  <c:v>250.35000000000005</c:v>
                </c:pt>
                <c:pt idx="13677">
                  <c:v>368.52</c:v>
                </c:pt>
                <c:pt idx="13680">
                  <c:v>107.5</c:v>
                </c:pt>
                <c:pt idx="13683">
                  <c:v>107.14999999999999</c:v>
                </c:pt>
                <c:pt idx="13686">
                  <c:v>372.9</c:v>
                </c:pt>
                <c:pt idx="13689">
                  <c:v>467.3</c:v>
                </c:pt>
                <c:pt idx="13692">
                  <c:v>309.26</c:v>
                </c:pt>
                <c:pt idx="13695">
                  <c:v>133.88000000000005</c:v>
                </c:pt>
                <c:pt idx="13698">
                  <c:v>0.62000000000000022</c:v>
                </c:pt>
                <c:pt idx="13701">
                  <c:v>0.62000000000000022</c:v>
                </c:pt>
                <c:pt idx="13704">
                  <c:v>71.5</c:v>
                </c:pt>
                <c:pt idx="13707">
                  <c:v>52.28</c:v>
                </c:pt>
                <c:pt idx="13710">
                  <c:v>67.13</c:v>
                </c:pt>
                <c:pt idx="13713">
                  <c:v>49.1</c:v>
                </c:pt>
                <c:pt idx="13716">
                  <c:v>401.19</c:v>
                </c:pt>
                <c:pt idx="13719">
                  <c:v>253.7</c:v>
                </c:pt>
                <c:pt idx="13722">
                  <c:v>111</c:v>
                </c:pt>
                <c:pt idx="13725">
                  <c:v>43.36</c:v>
                </c:pt>
                <c:pt idx="13728">
                  <c:v>345.1</c:v>
                </c:pt>
                <c:pt idx="13731">
                  <c:v>297.62</c:v>
                </c:pt>
                <c:pt idx="13734">
                  <c:v>77.16</c:v>
                </c:pt>
                <c:pt idx="13737">
                  <c:v>349.58</c:v>
                </c:pt>
                <c:pt idx="13740">
                  <c:v>157.4</c:v>
                </c:pt>
                <c:pt idx="13743">
                  <c:v>252.25</c:v>
                </c:pt>
                <c:pt idx="13746">
                  <c:v>425.53</c:v>
                </c:pt>
                <c:pt idx="13749">
                  <c:v>385.96</c:v>
                </c:pt>
                <c:pt idx="13752">
                  <c:v>230.87</c:v>
                </c:pt>
                <c:pt idx="13755">
                  <c:v>531.01</c:v>
                </c:pt>
                <c:pt idx="13758">
                  <c:v>578.24</c:v>
                </c:pt>
                <c:pt idx="13761">
                  <c:v>418.62</c:v>
                </c:pt>
                <c:pt idx="13764">
                  <c:v>593.76</c:v>
                </c:pt>
                <c:pt idx="13767">
                  <c:v>243.9</c:v>
                </c:pt>
                <c:pt idx="13770">
                  <c:v>157.26999999999998</c:v>
                </c:pt>
                <c:pt idx="13773">
                  <c:v>169.73999999999998</c:v>
                </c:pt>
                <c:pt idx="13776">
                  <c:v>434.2</c:v>
                </c:pt>
                <c:pt idx="13779">
                  <c:v>35.230000000000011</c:v>
                </c:pt>
                <c:pt idx="13782">
                  <c:v>37.790000000000013</c:v>
                </c:pt>
                <c:pt idx="13785">
                  <c:v>161.16999999999999</c:v>
                </c:pt>
                <c:pt idx="13788">
                  <c:v>208.96</c:v>
                </c:pt>
                <c:pt idx="13791">
                  <c:v>311.6400000000001</c:v>
                </c:pt>
                <c:pt idx="13794">
                  <c:v>105.86</c:v>
                </c:pt>
                <c:pt idx="13797">
                  <c:v>220.3</c:v>
                </c:pt>
                <c:pt idx="13800">
                  <c:v>333.81</c:v>
                </c:pt>
                <c:pt idx="13803">
                  <c:v>239.43</c:v>
                </c:pt>
                <c:pt idx="13806">
                  <c:v>144.44</c:v>
                </c:pt>
                <c:pt idx="13809">
                  <c:v>233.9</c:v>
                </c:pt>
                <c:pt idx="13812">
                  <c:v>292.94</c:v>
                </c:pt>
                <c:pt idx="13815">
                  <c:v>35.92</c:v>
                </c:pt>
                <c:pt idx="13818">
                  <c:v>11.17</c:v>
                </c:pt>
                <c:pt idx="13821">
                  <c:v>372.04</c:v>
                </c:pt>
                <c:pt idx="13824">
                  <c:v>381.82</c:v>
                </c:pt>
                <c:pt idx="13827">
                  <c:v>724.58</c:v>
                </c:pt>
                <c:pt idx="13830">
                  <c:v>127.96000000000002</c:v>
                </c:pt>
                <c:pt idx="13833">
                  <c:v>431.9</c:v>
                </c:pt>
                <c:pt idx="13836">
                  <c:v>331.2299999999999</c:v>
                </c:pt>
                <c:pt idx="13839">
                  <c:v>238.54</c:v>
                </c:pt>
                <c:pt idx="13842">
                  <c:v>120.72</c:v>
                </c:pt>
                <c:pt idx="13845">
                  <c:v>495.18</c:v>
                </c:pt>
                <c:pt idx="13848">
                  <c:v>288.7</c:v>
                </c:pt>
                <c:pt idx="13851">
                  <c:v>75.98</c:v>
                </c:pt>
                <c:pt idx="13854">
                  <c:v>369.1</c:v>
                </c:pt>
                <c:pt idx="13857">
                  <c:v>0.62000000000000022</c:v>
                </c:pt>
                <c:pt idx="13860">
                  <c:v>297.13</c:v>
                </c:pt>
                <c:pt idx="13863">
                  <c:v>426.17</c:v>
                </c:pt>
                <c:pt idx="13866">
                  <c:v>136.44999999999999</c:v>
                </c:pt>
                <c:pt idx="13869">
                  <c:v>310.28999999999991</c:v>
                </c:pt>
                <c:pt idx="13872">
                  <c:v>487.25</c:v>
                </c:pt>
                <c:pt idx="13875">
                  <c:v>175.69</c:v>
                </c:pt>
                <c:pt idx="13878">
                  <c:v>102.07</c:v>
                </c:pt>
                <c:pt idx="13881">
                  <c:v>694.81999999999982</c:v>
                </c:pt>
                <c:pt idx="13884">
                  <c:v>844.5</c:v>
                </c:pt>
                <c:pt idx="13887">
                  <c:v>154.6</c:v>
                </c:pt>
                <c:pt idx="13890">
                  <c:v>228.10999999999999</c:v>
                </c:pt>
                <c:pt idx="13893">
                  <c:v>277.36</c:v>
                </c:pt>
                <c:pt idx="13896">
                  <c:v>227.94</c:v>
                </c:pt>
                <c:pt idx="13899">
                  <c:v>0.62000000000000022</c:v>
                </c:pt>
                <c:pt idx="13902">
                  <c:v>164</c:v>
                </c:pt>
                <c:pt idx="13905">
                  <c:v>478.02</c:v>
                </c:pt>
                <c:pt idx="13908">
                  <c:v>224.69</c:v>
                </c:pt>
                <c:pt idx="13911">
                  <c:v>261.6400000000001</c:v>
                </c:pt>
                <c:pt idx="13914">
                  <c:v>340</c:v>
                </c:pt>
                <c:pt idx="13917">
                  <c:v>394.9</c:v>
                </c:pt>
                <c:pt idx="13920">
                  <c:v>170.48000000000005</c:v>
                </c:pt>
                <c:pt idx="13923">
                  <c:v>104.21000000000002</c:v>
                </c:pt>
                <c:pt idx="13926">
                  <c:v>224.99</c:v>
                </c:pt>
                <c:pt idx="13929">
                  <c:v>238.4</c:v>
                </c:pt>
                <c:pt idx="13932">
                  <c:v>198</c:v>
                </c:pt>
                <c:pt idx="13935">
                  <c:v>323.28999999999991</c:v>
                </c:pt>
                <c:pt idx="13938">
                  <c:v>186.83</c:v>
                </c:pt>
                <c:pt idx="13941">
                  <c:v>282.5</c:v>
                </c:pt>
                <c:pt idx="13944">
                  <c:v>427.7</c:v>
                </c:pt>
                <c:pt idx="13947">
                  <c:v>250.5</c:v>
                </c:pt>
                <c:pt idx="13950">
                  <c:v>470.40999999999991</c:v>
                </c:pt>
                <c:pt idx="13953">
                  <c:v>60.620000000000012</c:v>
                </c:pt>
                <c:pt idx="13956">
                  <c:v>405.11</c:v>
                </c:pt>
                <c:pt idx="13959">
                  <c:v>190.84</c:v>
                </c:pt>
                <c:pt idx="13962">
                  <c:v>135.84</c:v>
                </c:pt>
                <c:pt idx="13965">
                  <c:v>330.3</c:v>
                </c:pt>
                <c:pt idx="13968">
                  <c:v>623.65</c:v>
                </c:pt>
                <c:pt idx="13971">
                  <c:v>20.459999999999994</c:v>
                </c:pt>
                <c:pt idx="13974">
                  <c:v>106.49000000000002</c:v>
                </c:pt>
                <c:pt idx="13977">
                  <c:v>96.679999999999978</c:v>
                </c:pt>
                <c:pt idx="13980">
                  <c:v>683.12</c:v>
                </c:pt>
                <c:pt idx="13983">
                  <c:v>427.15000000000009</c:v>
                </c:pt>
                <c:pt idx="13986">
                  <c:v>79.72</c:v>
                </c:pt>
                <c:pt idx="13989">
                  <c:v>0.62000000000000022</c:v>
                </c:pt>
                <c:pt idx="13992">
                  <c:v>823.58</c:v>
                </c:pt>
                <c:pt idx="13995">
                  <c:v>279</c:v>
                </c:pt>
                <c:pt idx="13998">
                  <c:v>132.96</c:v>
                </c:pt>
                <c:pt idx="14001">
                  <c:v>360.58</c:v>
                </c:pt>
                <c:pt idx="14004">
                  <c:v>151.05000000000001</c:v>
                </c:pt>
                <c:pt idx="14007">
                  <c:v>141.03</c:v>
                </c:pt>
                <c:pt idx="14010">
                  <c:v>390.66</c:v>
                </c:pt>
                <c:pt idx="14013">
                  <c:v>197.2</c:v>
                </c:pt>
                <c:pt idx="14016">
                  <c:v>347.6400000000001</c:v>
                </c:pt>
                <c:pt idx="14019">
                  <c:v>172.1</c:v>
                </c:pt>
                <c:pt idx="14022">
                  <c:v>389.03</c:v>
                </c:pt>
                <c:pt idx="14025">
                  <c:v>495.59</c:v>
                </c:pt>
                <c:pt idx="14028">
                  <c:v>831.27000000000021</c:v>
                </c:pt>
                <c:pt idx="14031">
                  <c:v>234.34</c:v>
                </c:pt>
                <c:pt idx="14034">
                  <c:v>379.26</c:v>
                </c:pt>
                <c:pt idx="14037">
                  <c:v>359.59</c:v>
                </c:pt>
                <c:pt idx="14040">
                  <c:v>382.45</c:v>
                </c:pt>
                <c:pt idx="14043">
                  <c:v>224.67</c:v>
                </c:pt>
                <c:pt idx="14046">
                  <c:v>366.78999999999991</c:v>
                </c:pt>
                <c:pt idx="14049">
                  <c:v>101.34</c:v>
                </c:pt>
                <c:pt idx="14052">
                  <c:v>140.99</c:v>
                </c:pt>
                <c:pt idx="14055">
                  <c:v>247.43</c:v>
                </c:pt>
                <c:pt idx="14058">
                  <c:v>403.19</c:v>
                </c:pt>
                <c:pt idx="14061">
                  <c:v>422.38</c:v>
                </c:pt>
                <c:pt idx="14064">
                  <c:v>343.83</c:v>
                </c:pt>
                <c:pt idx="14067">
                  <c:v>75.61</c:v>
                </c:pt>
                <c:pt idx="14070">
                  <c:v>110.84</c:v>
                </c:pt>
                <c:pt idx="14073">
                  <c:v>511.21</c:v>
                </c:pt>
                <c:pt idx="14076">
                  <c:v>180.92000000000004</c:v>
                </c:pt>
                <c:pt idx="14079">
                  <c:v>262.16000000000008</c:v>
                </c:pt>
                <c:pt idx="14082">
                  <c:v>54.38</c:v>
                </c:pt>
                <c:pt idx="14085">
                  <c:v>168.06</c:v>
                </c:pt>
                <c:pt idx="14088">
                  <c:v>269.44</c:v>
                </c:pt>
                <c:pt idx="14091">
                  <c:v>0.62000000000000022</c:v>
                </c:pt>
                <c:pt idx="14094">
                  <c:v>203.60999999999999</c:v>
                </c:pt>
                <c:pt idx="14097">
                  <c:v>231.62</c:v>
                </c:pt>
                <c:pt idx="14100">
                  <c:v>275.89999999999986</c:v>
                </c:pt>
                <c:pt idx="14103">
                  <c:v>411.67</c:v>
                </c:pt>
                <c:pt idx="14106">
                  <c:v>527.27000000000021</c:v>
                </c:pt>
                <c:pt idx="14109">
                  <c:v>319.41000000000003</c:v>
                </c:pt>
                <c:pt idx="14112">
                  <c:v>425.26</c:v>
                </c:pt>
                <c:pt idx="14115">
                  <c:v>413.8</c:v>
                </c:pt>
                <c:pt idx="14118">
                  <c:v>0.62000000000000022</c:v>
                </c:pt>
                <c:pt idx="14121">
                  <c:v>225.26</c:v>
                </c:pt>
                <c:pt idx="14124">
                  <c:v>294.14999999999998</c:v>
                </c:pt>
                <c:pt idx="14127">
                  <c:v>647.99</c:v>
                </c:pt>
                <c:pt idx="14130">
                  <c:v>383.4</c:v>
                </c:pt>
                <c:pt idx="14133">
                  <c:v>172.45000000000005</c:v>
                </c:pt>
                <c:pt idx="14136">
                  <c:v>344.86</c:v>
                </c:pt>
                <c:pt idx="14139">
                  <c:v>393.18</c:v>
                </c:pt>
                <c:pt idx="14142">
                  <c:v>327.27999999999986</c:v>
                </c:pt>
                <c:pt idx="14145">
                  <c:v>373.45</c:v>
                </c:pt>
                <c:pt idx="14148">
                  <c:v>707.53</c:v>
                </c:pt>
                <c:pt idx="14151">
                  <c:v>91.86</c:v>
                </c:pt>
                <c:pt idx="14154">
                  <c:v>192.33</c:v>
                </c:pt>
                <c:pt idx="14157">
                  <c:v>0.62000000000000022</c:v>
                </c:pt>
                <c:pt idx="14160">
                  <c:v>156.69999999999999</c:v>
                </c:pt>
                <c:pt idx="14163">
                  <c:v>792.6</c:v>
                </c:pt>
                <c:pt idx="14166">
                  <c:v>85.61999999999999</c:v>
                </c:pt>
                <c:pt idx="14169">
                  <c:v>160.70999999999998</c:v>
                </c:pt>
                <c:pt idx="14172">
                  <c:v>217.6</c:v>
                </c:pt>
                <c:pt idx="14175">
                  <c:v>528.66</c:v>
                </c:pt>
                <c:pt idx="14178">
                  <c:v>399.77</c:v>
                </c:pt>
                <c:pt idx="14181">
                  <c:v>43.52</c:v>
                </c:pt>
                <c:pt idx="14184">
                  <c:v>303.74</c:v>
                </c:pt>
                <c:pt idx="14187">
                  <c:v>931.66</c:v>
                </c:pt>
                <c:pt idx="14190">
                  <c:v>582.70000000000005</c:v>
                </c:pt>
                <c:pt idx="14193">
                  <c:v>365.75</c:v>
                </c:pt>
                <c:pt idx="14196">
                  <c:v>382.54</c:v>
                </c:pt>
                <c:pt idx="14199">
                  <c:v>403.19</c:v>
                </c:pt>
                <c:pt idx="14202">
                  <c:v>86.5</c:v>
                </c:pt>
                <c:pt idx="14205">
                  <c:v>527.45999999999981</c:v>
                </c:pt>
                <c:pt idx="14208">
                  <c:v>754.1</c:v>
                </c:pt>
                <c:pt idx="14211">
                  <c:v>826.44999999999982</c:v>
                </c:pt>
                <c:pt idx="14214">
                  <c:v>278.5</c:v>
                </c:pt>
                <c:pt idx="14217">
                  <c:v>567.76</c:v>
                </c:pt>
                <c:pt idx="14220">
                  <c:v>406.06</c:v>
                </c:pt>
                <c:pt idx="14223">
                  <c:v>407.78999999999991</c:v>
                </c:pt>
                <c:pt idx="14226">
                  <c:v>282.2</c:v>
                </c:pt>
                <c:pt idx="14229">
                  <c:v>756</c:v>
                </c:pt>
                <c:pt idx="14232">
                  <c:v>132.12</c:v>
                </c:pt>
                <c:pt idx="14235">
                  <c:v>458.71999999999991</c:v>
                </c:pt>
                <c:pt idx="14238">
                  <c:v>358.36</c:v>
                </c:pt>
                <c:pt idx="14241">
                  <c:v>694.85999999999979</c:v>
                </c:pt>
                <c:pt idx="14244">
                  <c:v>99.29</c:v>
                </c:pt>
                <c:pt idx="14247">
                  <c:v>119.01</c:v>
                </c:pt>
                <c:pt idx="14250">
                  <c:v>519.81999999999982</c:v>
                </c:pt>
                <c:pt idx="14253">
                  <c:v>492.2</c:v>
                </c:pt>
                <c:pt idx="14256">
                  <c:v>307.57</c:v>
                </c:pt>
                <c:pt idx="14259">
                  <c:v>118.93</c:v>
                </c:pt>
                <c:pt idx="14262">
                  <c:v>1422.1</c:v>
                </c:pt>
                <c:pt idx="14265">
                  <c:v>712.35999999999979</c:v>
                </c:pt>
                <c:pt idx="14268">
                  <c:v>1187.8599999999999</c:v>
                </c:pt>
                <c:pt idx="14271">
                  <c:v>641.79999999999995</c:v>
                </c:pt>
                <c:pt idx="14274">
                  <c:v>928.87</c:v>
                </c:pt>
                <c:pt idx="14277">
                  <c:v>580.70000000000005</c:v>
                </c:pt>
                <c:pt idx="14280">
                  <c:v>1414.23</c:v>
                </c:pt>
                <c:pt idx="14283">
                  <c:v>1345.31</c:v>
                </c:pt>
                <c:pt idx="14286">
                  <c:v>51.43</c:v>
                </c:pt>
                <c:pt idx="14289">
                  <c:v>349.78999999999991</c:v>
                </c:pt>
                <c:pt idx="14292">
                  <c:v>343.63</c:v>
                </c:pt>
                <c:pt idx="14295">
                  <c:v>726.05</c:v>
                </c:pt>
                <c:pt idx="14298">
                  <c:v>386.46999999999991</c:v>
                </c:pt>
                <c:pt idx="14301">
                  <c:v>175.57</c:v>
                </c:pt>
                <c:pt idx="14304">
                  <c:v>747.77000000000021</c:v>
                </c:pt>
                <c:pt idx="14307">
                  <c:v>620.32999999999981</c:v>
                </c:pt>
                <c:pt idx="14310">
                  <c:v>2001.28</c:v>
                </c:pt>
                <c:pt idx="14313">
                  <c:v>1572.74</c:v>
                </c:pt>
                <c:pt idx="14316">
                  <c:v>327.7</c:v>
                </c:pt>
                <c:pt idx="14319">
                  <c:v>1245.92</c:v>
                </c:pt>
                <c:pt idx="14322">
                  <c:v>1480.6799999999998</c:v>
                </c:pt>
                <c:pt idx="14325">
                  <c:v>2245.7599999999998</c:v>
                </c:pt>
                <c:pt idx="14328">
                  <c:v>1839.29</c:v>
                </c:pt>
                <c:pt idx="14331">
                  <c:v>2179.3000000000002</c:v>
                </c:pt>
                <c:pt idx="14334">
                  <c:v>3436.46</c:v>
                </c:pt>
                <c:pt idx="14337">
                  <c:v>2651.6</c:v>
                </c:pt>
                <c:pt idx="14340">
                  <c:v>2597.2799999999997</c:v>
                </c:pt>
                <c:pt idx="14343">
                  <c:v>2010.28</c:v>
                </c:pt>
                <c:pt idx="14346">
                  <c:v>1932.61</c:v>
                </c:pt>
                <c:pt idx="14349">
                  <c:v>1393.53</c:v>
                </c:pt>
                <c:pt idx="14352">
                  <c:v>1602.24</c:v>
                </c:pt>
                <c:pt idx="14355">
                  <c:v>1094.6399999999999</c:v>
                </c:pt>
                <c:pt idx="14358">
                  <c:v>1037.1199999999999</c:v>
                </c:pt>
                <c:pt idx="14361">
                  <c:v>1885.04</c:v>
                </c:pt>
                <c:pt idx="14364">
                  <c:v>2174.67</c:v>
                </c:pt>
                <c:pt idx="14367">
                  <c:v>1990.9</c:v>
                </c:pt>
                <c:pt idx="14370">
                  <c:v>2026.28</c:v>
                </c:pt>
                <c:pt idx="14373">
                  <c:v>1702.33</c:v>
                </c:pt>
                <c:pt idx="14376">
                  <c:v>1661.21</c:v>
                </c:pt>
                <c:pt idx="14379">
                  <c:v>2098.5100000000002</c:v>
                </c:pt>
                <c:pt idx="14382">
                  <c:v>1350.25</c:v>
                </c:pt>
                <c:pt idx="14385">
                  <c:v>1356.6</c:v>
                </c:pt>
                <c:pt idx="14388">
                  <c:v>3538.63</c:v>
                </c:pt>
                <c:pt idx="14391">
                  <c:v>1823.31</c:v>
                </c:pt>
                <c:pt idx="14394">
                  <c:v>3956.46</c:v>
                </c:pt>
                <c:pt idx="14397">
                  <c:v>3757.57</c:v>
                </c:pt>
                <c:pt idx="14400">
                  <c:v>3334.34</c:v>
                </c:pt>
                <c:pt idx="14403">
                  <c:v>3431.3</c:v>
                </c:pt>
                <c:pt idx="14406">
                  <c:v>3177.25</c:v>
                </c:pt>
                <c:pt idx="14409">
                  <c:v>3854.92</c:v>
                </c:pt>
                <c:pt idx="14412">
                  <c:v>2305.2199999999998</c:v>
                </c:pt>
                <c:pt idx="14415">
                  <c:v>3133.63</c:v>
                </c:pt>
                <c:pt idx="14418">
                  <c:v>2332.58</c:v>
                </c:pt>
                <c:pt idx="14421">
                  <c:v>1737.5</c:v>
                </c:pt>
                <c:pt idx="14424">
                  <c:v>5079.1200000000017</c:v>
                </c:pt>
                <c:pt idx="14427">
                  <c:v>2060.52</c:v>
                </c:pt>
                <c:pt idx="14430">
                  <c:v>3218.12</c:v>
                </c:pt>
                <c:pt idx="14433">
                  <c:v>3761.88</c:v>
                </c:pt>
                <c:pt idx="14436">
                  <c:v>2675.2599999999998</c:v>
                </c:pt>
                <c:pt idx="14439">
                  <c:v>2501.65</c:v>
                </c:pt>
                <c:pt idx="14442">
                  <c:v>1379.04</c:v>
                </c:pt>
                <c:pt idx="14445">
                  <c:v>1561.1299999999999</c:v>
                </c:pt>
                <c:pt idx="14448">
                  <c:v>3157.3900000000008</c:v>
                </c:pt>
                <c:pt idx="14451">
                  <c:v>3304.1</c:v>
                </c:pt>
                <c:pt idx="14454">
                  <c:v>2389.2399999999998</c:v>
                </c:pt>
                <c:pt idx="14457">
                  <c:v>2042.8899999999999</c:v>
                </c:pt>
                <c:pt idx="14460">
                  <c:v>2128.14</c:v>
                </c:pt>
                <c:pt idx="14463">
                  <c:v>2228.2399999999998</c:v>
                </c:pt>
                <c:pt idx="14466">
                  <c:v>3387.05</c:v>
                </c:pt>
                <c:pt idx="14469">
                  <c:v>2890.3100000000009</c:v>
                </c:pt>
                <c:pt idx="14472">
                  <c:v>1594.8799999999999</c:v>
                </c:pt>
                <c:pt idx="14475">
                  <c:v>3388.64</c:v>
                </c:pt>
                <c:pt idx="14478">
                  <c:v>3271.79</c:v>
                </c:pt>
                <c:pt idx="14481">
                  <c:v>907.72</c:v>
                </c:pt>
                <c:pt idx="14484">
                  <c:v>2327.1799999999998</c:v>
                </c:pt>
                <c:pt idx="14487">
                  <c:v>2216.16</c:v>
                </c:pt>
                <c:pt idx="14490">
                  <c:v>3222.4</c:v>
                </c:pt>
                <c:pt idx="14493">
                  <c:v>3101.66</c:v>
                </c:pt>
                <c:pt idx="14496">
                  <c:v>2536.2399999999998</c:v>
                </c:pt>
                <c:pt idx="14499">
                  <c:v>3404.32</c:v>
                </c:pt>
                <c:pt idx="14502">
                  <c:v>4478.13</c:v>
                </c:pt>
                <c:pt idx="14505">
                  <c:v>4890.57</c:v>
                </c:pt>
                <c:pt idx="14508">
                  <c:v>3392.1</c:v>
                </c:pt>
                <c:pt idx="14511">
                  <c:v>2520.75</c:v>
                </c:pt>
                <c:pt idx="14514">
                  <c:v>3391.29</c:v>
                </c:pt>
                <c:pt idx="14517">
                  <c:v>3277.63</c:v>
                </c:pt>
                <c:pt idx="14520">
                  <c:v>3157.23</c:v>
                </c:pt>
                <c:pt idx="14523">
                  <c:v>3061.9700000000007</c:v>
                </c:pt>
                <c:pt idx="14526">
                  <c:v>2384.7599999999998</c:v>
                </c:pt>
                <c:pt idx="14529">
                  <c:v>2941.61</c:v>
                </c:pt>
                <c:pt idx="14532">
                  <c:v>1689.77</c:v>
                </c:pt>
                <c:pt idx="14535">
                  <c:v>4521.84</c:v>
                </c:pt>
                <c:pt idx="14538">
                  <c:v>3879.2799999999997</c:v>
                </c:pt>
                <c:pt idx="14541">
                  <c:v>3348.72</c:v>
                </c:pt>
                <c:pt idx="14544">
                  <c:v>3496.8700000000008</c:v>
                </c:pt>
                <c:pt idx="14547">
                  <c:v>2924.9300000000007</c:v>
                </c:pt>
                <c:pt idx="14550">
                  <c:v>3801.36</c:v>
                </c:pt>
                <c:pt idx="14553">
                  <c:v>3092.2799999999997</c:v>
                </c:pt>
                <c:pt idx="14556">
                  <c:v>2425.3100000000009</c:v>
                </c:pt>
                <c:pt idx="14559">
                  <c:v>3257.32</c:v>
                </c:pt>
                <c:pt idx="14562">
                  <c:v>1665.51</c:v>
                </c:pt>
                <c:pt idx="14565">
                  <c:v>2032.44</c:v>
                </c:pt>
                <c:pt idx="14568">
                  <c:v>2244.0500000000002</c:v>
                </c:pt>
                <c:pt idx="14571">
                  <c:v>1785.81</c:v>
                </c:pt>
                <c:pt idx="14574">
                  <c:v>2104.48</c:v>
                </c:pt>
                <c:pt idx="14577">
                  <c:v>3047.24</c:v>
                </c:pt>
                <c:pt idx="14580">
                  <c:v>3271.75</c:v>
                </c:pt>
                <c:pt idx="14583">
                  <c:v>2194.63</c:v>
                </c:pt>
                <c:pt idx="14586">
                  <c:v>3472.17</c:v>
                </c:pt>
                <c:pt idx="14589">
                  <c:v>2369.9299999999998</c:v>
                </c:pt>
                <c:pt idx="14592">
                  <c:v>3343.4100000000008</c:v>
                </c:pt>
                <c:pt idx="14595">
                  <c:v>3310.92</c:v>
                </c:pt>
                <c:pt idx="14598">
                  <c:v>3670.8900000000008</c:v>
                </c:pt>
                <c:pt idx="14601">
                  <c:v>2414.38</c:v>
                </c:pt>
                <c:pt idx="14604">
                  <c:v>3808.62</c:v>
                </c:pt>
                <c:pt idx="14607">
                  <c:v>3921.21</c:v>
                </c:pt>
                <c:pt idx="14610">
                  <c:v>2093.86</c:v>
                </c:pt>
                <c:pt idx="14613">
                  <c:v>2079.04</c:v>
                </c:pt>
                <c:pt idx="14616">
                  <c:v>2764.16</c:v>
                </c:pt>
                <c:pt idx="14619">
                  <c:v>2561.58</c:v>
                </c:pt>
                <c:pt idx="14622">
                  <c:v>2022.46</c:v>
                </c:pt>
                <c:pt idx="14625">
                  <c:v>2038.08</c:v>
                </c:pt>
                <c:pt idx="14628">
                  <c:v>2101.63</c:v>
                </c:pt>
                <c:pt idx="14631">
                  <c:v>1819.07</c:v>
                </c:pt>
                <c:pt idx="14634">
                  <c:v>2917.38</c:v>
                </c:pt>
                <c:pt idx="14637">
                  <c:v>2798.4100000000008</c:v>
                </c:pt>
                <c:pt idx="14640">
                  <c:v>2595.16</c:v>
                </c:pt>
                <c:pt idx="14643">
                  <c:v>3016.67</c:v>
                </c:pt>
                <c:pt idx="14646">
                  <c:v>2205.96</c:v>
                </c:pt>
                <c:pt idx="14649">
                  <c:v>4250.29</c:v>
                </c:pt>
                <c:pt idx="14652">
                  <c:v>4318.17</c:v>
                </c:pt>
                <c:pt idx="14655">
                  <c:v>3978.77</c:v>
                </c:pt>
                <c:pt idx="14658">
                  <c:v>3353.65</c:v>
                </c:pt>
                <c:pt idx="14661">
                  <c:v>4382.5200000000004</c:v>
                </c:pt>
                <c:pt idx="14664">
                  <c:v>4260.22</c:v>
                </c:pt>
                <c:pt idx="14667">
                  <c:v>5061.22</c:v>
                </c:pt>
                <c:pt idx="14670">
                  <c:v>2505.4699999999998</c:v>
                </c:pt>
                <c:pt idx="14673">
                  <c:v>3245.42</c:v>
                </c:pt>
                <c:pt idx="14676">
                  <c:v>2834.15</c:v>
                </c:pt>
                <c:pt idx="14679">
                  <c:v>2805.66</c:v>
                </c:pt>
                <c:pt idx="14682">
                  <c:v>3393.34</c:v>
                </c:pt>
                <c:pt idx="14685">
                  <c:v>3154.96</c:v>
                </c:pt>
                <c:pt idx="14688">
                  <c:v>3573.14</c:v>
                </c:pt>
                <c:pt idx="14691">
                  <c:v>3940.63</c:v>
                </c:pt>
                <c:pt idx="14694">
                  <c:v>3882.5</c:v>
                </c:pt>
                <c:pt idx="14697">
                  <c:v>3300.5</c:v>
                </c:pt>
                <c:pt idx="14700">
                  <c:v>2661.63</c:v>
                </c:pt>
                <c:pt idx="14703">
                  <c:v>2625.03</c:v>
                </c:pt>
                <c:pt idx="14706">
                  <c:v>2897.74</c:v>
                </c:pt>
                <c:pt idx="14709">
                  <c:v>2923.44</c:v>
                </c:pt>
                <c:pt idx="14712">
                  <c:v>3493.2799999999997</c:v>
                </c:pt>
                <c:pt idx="14715">
                  <c:v>2129.25</c:v>
                </c:pt>
                <c:pt idx="14718">
                  <c:v>3111.32</c:v>
                </c:pt>
                <c:pt idx="14721">
                  <c:v>2979.11</c:v>
                </c:pt>
                <c:pt idx="14724">
                  <c:v>4022.54</c:v>
                </c:pt>
                <c:pt idx="14727">
                  <c:v>3983.3900000000008</c:v>
                </c:pt>
                <c:pt idx="14730">
                  <c:v>3394.19</c:v>
                </c:pt>
                <c:pt idx="14733">
                  <c:v>3948.4700000000007</c:v>
                </c:pt>
                <c:pt idx="14736">
                  <c:v>3924.59</c:v>
                </c:pt>
                <c:pt idx="14739">
                  <c:v>4544.01</c:v>
                </c:pt>
                <c:pt idx="14742">
                  <c:v>3224.8700000000008</c:v>
                </c:pt>
                <c:pt idx="14745">
                  <c:v>3648.65</c:v>
                </c:pt>
                <c:pt idx="14748">
                  <c:v>4335.7</c:v>
                </c:pt>
                <c:pt idx="14751">
                  <c:v>3321.25</c:v>
                </c:pt>
                <c:pt idx="14754">
                  <c:v>4253.28</c:v>
                </c:pt>
                <c:pt idx="14757">
                  <c:v>4204.0600000000004</c:v>
                </c:pt>
                <c:pt idx="14760">
                  <c:v>3293.15</c:v>
                </c:pt>
                <c:pt idx="14763">
                  <c:v>4948.93</c:v>
                </c:pt>
                <c:pt idx="14766">
                  <c:v>2992.07</c:v>
                </c:pt>
                <c:pt idx="14769">
                  <c:v>2710.79</c:v>
                </c:pt>
                <c:pt idx="14772">
                  <c:v>3406.69</c:v>
                </c:pt>
                <c:pt idx="14775">
                  <c:v>3886.9300000000007</c:v>
                </c:pt>
                <c:pt idx="14778">
                  <c:v>3442.03</c:v>
                </c:pt>
                <c:pt idx="14781">
                  <c:v>3454.66</c:v>
                </c:pt>
                <c:pt idx="14784">
                  <c:v>2804.74</c:v>
                </c:pt>
                <c:pt idx="14787">
                  <c:v>3526.51</c:v>
                </c:pt>
                <c:pt idx="14790">
                  <c:v>3220.67</c:v>
                </c:pt>
                <c:pt idx="14793">
                  <c:v>3372.86</c:v>
                </c:pt>
                <c:pt idx="14796">
                  <c:v>3256.74</c:v>
                </c:pt>
                <c:pt idx="14799">
                  <c:v>4160.58</c:v>
                </c:pt>
                <c:pt idx="14802">
                  <c:v>3282.32</c:v>
                </c:pt>
                <c:pt idx="14805">
                  <c:v>3103.77</c:v>
                </c:pt>
                <c:pt idx="14808">
                  <c:v>4685.1200000000017</c:v>
                </c:pt>
                <c:pt idx="14811">
                  <c:v>3692.32</c:v>
                </c:pt>
                <c:pt idx="14814">
                  <c:v>3122.12</c:v>
                </c:pt>
                <c:pt idx="14817">
                  <c:v>4369.3100000000004</c:v>
                </c:pt>
                <c:pt idx="14820">
                  <c:v>3489.55</c:v>
                </c:pt>
                <c:pt idx="14823">
                  <c:v>3508.04</c:v>
                </c:pt>
                <c:pt idx="14826">
                  <c:v>4671.1100000000024</c:v>
                </c:pt>
                <c:pt idx="14829">
                  <c:v>3442.01</c:v>
                </c:pt>
                <c:pt idx="14832">
                  <c:v>5060.09</c:v>
                </c:pt>
                <c:pt idx="14835">
                  <c:v>3068.3900000000008</c:v>
                </c:pt>
                <c:pt idx="14838">
                  <c:v>3783.17</c:v>
                </c:pt>
                <c:pt idx="14841">
                  <c:v>3646.67</c:v>
                </c:pt>
                <c:pt idx="14844">
                  <c:v>2936.7</c:v>
                </c:pt>
                <c:pt idx="14847">
                  <c:v>3550.69</c:v>
                </c:pt>
                <c:pt idx="14850">
                  <c:v>3243.2799999999997</c:v>
                </c:pt>
                <c:pt idx="14853">
                  <c:v>3031.79</c:v>
                </c:pt>
                <c:pt idx="14856">
                  <c:v>2525.9499999999998</c:v>
                </c:pt>
                <c:pt idx="14859">
                  <c:v>2740.08</c:v>
                </c:pt>
                <c:pt idx="14862">
                  <c:v>4305</c:v>
                </c:pt>
                <c:pt idx="14865">
                  <c:v>2963.84</c:v>
                </c:pt>
                <c:pt idx="14868">
                  <c:v>2175.64</c:v>
                </c:pt>
                <c:pt idx="14871">
                  <c:v>3703.8700000000008</c:v>
                </c:pt>
                <c:pt idx="14874">
                  <c:v>2747.13</c:v>
                </c:pt>
                <c:pt idx="14877">
                  <c:v>2806.8900000000008</c:v>
                </c:pt>
                <c:pt idx="14880">
                  <c:v>4301.92</c:v>
                </c:pt>
                <c:pt idx="14883">
                  <c:v>2524.65</c:v>
                </c:pt>
                <c:pt idx="14886">
                  <c:v>2081.19</c:v>
                </c:pt>
                <c:pt idx="14889">
                  <c:v>2573.6</c:v>
                </c:pt>
                <c:pt idx="14892">
                  <c:v>4480.03</c:v>
                </c:pt>
                <c:pt idx="14895">
                  <c:v>4255.58</c:v>
                </c:pt>
                <c:pt idx="14898">
                  <c:v>3004.51</c:v>
                </c:pt>
                <c:pt idx="14901">
                  <c:v>2589.1999999999998</c:v>
                </c:pt>
                <c:pt idx="14904">
                  <c:v>3601.8900000000008</c:v>
                </c:pt>
                <c:pt idx="14907">
                  <c:v>2874.98</c:v>
                </c:pt>
                <c:pt idx="14910">
                  <c:v>3169.15</c:v>
                </c:pt>
                <c:pt idx="14913">
                  <c:v>4804.6000000000004</c:v>
                </c:pt>
                <c:pt idx="14916">
                  <c:v>4090.3</c:v>
                </c:pt>
                <c:pt idx="14919">
                  <c:v>3646.58</c:v>
                </c:pt>
                <c:pt idx="14922">
                  <c:v>4010.77</c:v>
                </c:pt>
                <c:pt idx="14925">
                  <c:v>2990.51</c:v>
                </c:pt>
                <c:pt idx="14928">
                  <c:v>3422.8300000000008</c:v>
                </c:pt>
                <c:pt idx="14931">
                  <c:v>2563.4499999999998</c:v>
                </c:pt>
                <c:pt idx="14934">
                  <c:v>3282.23</c:v>
                </c:pt>
                <c:pt idx="14937">
                  <c:v>3825.3300000000008</c:v>
                </c:pt>
                <c:pt idx="14940">
                  <c:v>3892.64</c:v>
                </c:pt>
                <c:pt idx="14943">
                  <c:v>6093.56</c:v>
                </c:pt>
                <c:pt idx="14946">
                  <c:v>5258.88</c:v>
                </c:pt>
                <c:pt idx="14949">
                  <c:v>5722.28</c:v>
                </c:pt>
                <c:pt idx="14952">
                  <c:v>3745.14</c:v>
                </c:pt>
                <c:pt idx="14955">
                  <c:v>3818.82</c:v>
                </c:pt>
                <c:pt idx="14958">
                  <c:v>2579.1</c:v>
                </c:pt>
                <c:pt idx="14961">
                  <c:v>3988.44</c:v>
                </c:pt>
                <c:pt idx="14964">
                  <c:v>3568.24</c:v>
                </c:pt>
                <c:pt idx="14967">
                  <c:v>3119.94</c:v>
                </c:pt>
                <c:pt idx="14970">
                  <c:v>4170.5600000000004</c:v>
                </c:pt>
                <c:pt idx="14973">
                  <c:v>2645.79</c:v>
                </c:pt>
                <c:pt idx="14976">
                  <c:v>5359.99</c:v>
                </c:pt>
                <c:pt idx="14979">
                  <c:v>4560.04</c:v>
                </c:pt>
                <c:pt idx="14982">
                  <c:v>5290.83</c:v>
                </c:pt>
                <c:pt idx="14985">
                  <c:v>3291.34</c:v>
                </c:pt>
                <c:pt idx="14988">
                  <c:v>3911.27</c:v>
                </c:pt>
                <c:pt idx="14991">
                  <c:v>2958.3300000000008</c:v>
                </c:pt>
                <c:pt idx="14994">
                  <c:v>5476.02</c:v>
                </c:pt>
                <c:pt idx="14997">
                  <c:v>3232.64</c:v>
                </c:pt>
                <c:pt idx="15000">
                  <c:v>5371.9699999999993</c:v>
                </c:pt>
                <c:pt idx="15003">
                  <c:v>3933.29</c:v>
                </c:pt>
                <c:pt idx="15006">
                  <c:v>2654.4</c:v>
                </c:pt>
                <c:pt idx="15009">
                  <c:v>4876.63</c:v>
                </c:pt>
                <c:pt idx="15012">
                  <c:v>3191.4</c:v>
                </c:pt>
                <c:pt idx="15015">
                  <c:v>3145.23</c:v>
                </c:pt>
                <c:pt idx="15018">
                  <c:v>3386.05</c:v>
                </c:pt>
                <c:pt idx="15021">
                  <c:v>2336.19</c:v>
                </c:pt>
                <c:pt idx="15024">
                  <c:v>2876.07</c:v>
                </c:pt>
                <c:pt idx="15027">
                  <c:v>4355.3</c:v>
                </c:pt>
                <c:pt idx="15030">
                  <c:v>2952.77</c:v>
                </c:pt>
                <c:pt idx="15033">
                  <c:v>4242.03</c:v>
                </c:pt>
                <c:pt idx="15036">
                  <c:v>3552.06</c:v>
                </c:pt>
                <c:pt idx="15039">
                  <c:v>6288.44</c:v>
                </c:pt>
                <c:pt idx="15042">
                  <c:v>4656.7300000000005</c:v>
                </c:pt>
                <c:pt idx="15045">
                  <c:v>3543.9300000000007</c:v>
                </c:pt>
                <c:pt idx="15048">
                  <c:v>5873.96</c:v>
                </c:pt>
                <c:pt idx="15051">
                  <c:v>4836.3200000000015</c:v>
                </c:pt>
                <c:pt idx="15054">
                  <c:v>3471.09</c:v>
                </c:pt>
                <c:pt idx="15057">
                  <c:v>3421.86</c:v>
                </c:pt>
                <c:pt idx="15060">
                  <c:v>5148.59</c:v>
                </c:pt>
                <c:pt idx="15063">
                  <c:v>4031.2599999999998</c:v>
                </c:pt>
                <c:pt idx="15066">
                  <c:v>5996.07</c:v>
                </c:pt>
                <c:pt idx="15069">
                  <c:v>4654.07</c:v>
                </c:pt>
                <c:pt idx="15072">
                  <c:v>3432.96</c:v>
                </c:pt>
                <c:pt idx="15075">
                  <c:v>3779.4</c:v>
                </c:pt>
                <c:pt idx="15078">
                  <c:v>8381.4599999999919</c:v>
                </c:pt>
                <c:pt idx="15081">
                  <c:v>5254.4</c:v>
                </c:pt>
                <c:pt idx="15084">
                  <c:v>4757.13</c:v>
                </c:pt>
                <c:pt idx="15087">
                  <c:v>3582.8500000000008</c:v>
                </c:pt>
                <c:pt idx="15090">
                  <c:v>5779.68</c:v>
                </c:pt>
                <c:pt idx="15093">
                  <c:v>6951.58</c:v>
                </c:pt>
                <c:pt idx="15096">
                  <c:v>4681.38</c:v>
                </c:pt>
                <c:pt idx="15099">
                  <c:v>3280.64</c:v>
                </c:pt>
                <c:pt idx="15102">
                  <c:v>4684.57</c:v>
                </c:pt>
                <c:pt idx="15105">
                  <c:v>4211.54</c:v>
                </c:pt>
                <c:pt idx="15108">
                  <c:v>2989.46</c:v>
                </c:pt>
                <c:pt idx="15111">
                  <c:v>7556.6</c:v>
                </c:pt>
                <c:pt idx="15114">
                  <c:v>2921.9500000000007</c:v>
                </c:pt>
                <c:pt idx="15117">
                  <c:v>3858.27</c:v>
                </c:pt>
                <c:pt idx="15120">
                  <c:v>4026.2599999999998</c:v>
                </c:pt>
                <c:pt idx="15123">
                  <c:v>4646.55</c:v>
                </c:pt>
                <c:pt idx="15126">
                  <c:v>4386.1500000000015</c:v>
                </c:pt>
                <c:pt idx="15129">
                  <c:v>4435.88</c:v>
                </c:pt>
                <c:pt idx="15132">
                  <c:v>6820.45</c:v>
                </c:pt>
                <c:pt idx="15135">
                  <c:v>4950.87</c:v>
                </c:pt>
                <c:pt idx="15138">
                  <c:v>4384.07</c:v>
                </c:pt>
                <c:pt idx="15141">
                  <c:v>7605.91</c:v>
                </c:pt>
                <c:pt idx="15144">
                  <c:v>4491.28</c:v>
                </c:pt>
                <c:pt idx="15147">
                  <c:v>5641.22</c:v>
                </c:pt>
                <c:pt idx="15150">
                  <c:v>4430.24</c:v>
                </c:pt>
                <c:pt idx="15153">
                  <c:v>6337.17</c:v>
                </c:pt>
                <c:pt idx="15156">
                  <c:v>4363.9000000000005</c:v>
                </c:pt>
                <c:pt idx="15159">
                  <c:v>5716.63</c:v>
                </c:pt>
                <c:pt idx="15162">
                  <c:v>5655.1600000000017</c:v>
                </c:pt>
                <c:pt idx="15165">
                  <c:v>4760.7</c:v>
                </c:pt>
                <c:pt idx="15168">
                  <c:v>5867.44</c:v>
                </c:pt>
                <c:pt idx="15171">
                  <c:v>3829.9100000000008</c:v>
                </c:pt>
                <c:pt idx="15174">
                  <c:v>7809.1100000000015</c:v>
                </c:pt>
                <c:pt idx="15177">
                  <c:v>5380.25</c:v>
                </c:pt>
                <c:pt idx="15180">
                  <c:v>6259.48</c:v>
                </c:pt>
                <c:pt idx="15183">
                  <c:v>4727.5600000000004</c:v>
                </c:pt>
                <c:pt idx="15186">
                  <c:v>4531.92</c:v>
                </c:pt>
                <c:pt idx="15189">
                  <c:v>6378.84</c:v>
                </c:pt>
                <c:pt idx="15192">
                  <c:v>5004.18</c:v>
                </c:pt>
                <c:pt idx="15195">
                  <c:v>6200.99</c:v>
                </c:pt>
                <c:pt idx="15198">
                  <c:v>4448.7300000000005</c:v>
                </c:pt>
                <c:pt idx="15201">
                  <c:v>7404.8600000000015</c:v>
                </c:pt>
                <c:pt idx="15204">
                  <c:v>6483.1200000000017</c:v>
                </c:pt>
                <c:pt idx="15207">
                  <c:v>6204.3</c:v>
                </c:pt>
                <c:pt idx="15210">
                  <c:v>5389.08</c:v>
                </c:pt>
                <c:pt idx="15213">
                  <c:v>6442.78</c:v>
                </c:pt>
                <c:pt idx="15216">
                  <c:v>6552.8</c:v>
                </c:pt>
                <c:pt idx="15219">
                  <c:v>7330.53</c:v>
                </c:pt>
                <c:pt idx="15222">
                  <c:v>6872.03</c:v>
                </c:pt>
                <c:pt idx="15225">
                  <c:v>6643.99</c:v>
                </c:pt>
                <c:pt idx="15228">
                  <c:v>4530.55</c:v>
                </c:pt>
                <c:pt idx="15231">
                  <c:v>7255.04</c:v>
                </c:pt>
                <c:pt idx="15234">
                  <c:v>7130.25</c:v>
                </c:pt>
                <c:pt idx="15237">
                  <c:v>4747.04</c:v>
                </c:pt>
                <c:pt idx="15240">
                  <c:v>5178.8</c:v>
                </c:pt>
                <c:pt idx="15243">
                  <c:v>7768.91</c:v>
                </c:pt>
                <c:pt idx="15246">
                  <c:v>6605.7</c:v>
                </c:pt>
                <c:pt idx="15249">
                  <c:v>7438.17</c:v>
                </c:pt>
                <c:pt idx="15252">
                  <c:v>5601.9699999999993</c:v>
                </c:pt>
                <c:pt idx="15255">
                  <c:v>6632.76</c:v>
                </c:pt>
                <c:pt idx="15258">
                  <c:v>6537.29</c:v>
                </c:pt>
                <c:pt idx="15261">
                  <c:v>4651.05</c:v>
                </c:pt>
                <c:pt idx="15264">
                  <c:v>7668.64</c:v>
                </c:pt>
                <c:pt idx="15267">
                  <c:v>6053.4699999999993</c:v>
                </c:pt>
                <c:pt idx="15270">
                  <c:v>8292.39</c:v>
                </c:pt>
                <c:pt idx="15273">
                  <c:v>7176.1100000000015</c:v>
                </c:pt>
                <c:pt idx="15276">
                  <c:v>7659.4699999999993</c:v>
                </c:pt>
                <c:pt idx="15279">
                  <c:v>7232.02</c:v>
                </c:pt>
                <c:pt idx="15282">
                  <c:v>8220.9499999999953</c:v>
                </c:pt>
                <c:pt idx="15285">
                  <c:v>6937.58</c:v>
                </c:pt>
                <c:pt idx="15288">
                  <c:v>6329.48</c:v>
                </c:pt>
                <c:pt idx="15291">
                  <c:v>10203.700000000004</c:v>
                </c:pt>
                <c:pt idx="15294">
                  <c:v>8448.75</c:v>
                </c:pt>
                <c:pt idx="15297">
                  <c:v>5248.1900000000014</c:v>
                </c:pt>
                <c:pt idx="15300">
                  <c:v>3479.4500000000007</c:v>
                </c:pt>
                <c:pt idx="15303">
                  <c:v>9718.1400000000031</c:v>
                </c:pt>
                <c:pt idx="15306">
                  <c:v>6615.34</c:v>
                </c:pt>
                <c:pt idx="15309">
                  <c:v>7831.54</c:v>
                </c:pt>
                <c:pt idx="15312">
                  <c:v>8701.6200000000008</c:v>
                </c:pt>
                <c:pt idx="15315">
                  <c:v>7701.28</c:v>
                </c:pt>
                <c:pt idx="15318">
                  <c:v>7944.85</c:v>
                </c:pt>
                <c:pt idx="15321">
                  <c:v>6938.9</c:v>
                </c:pt>
                <c:pt idx="15324">
                  <c:v>6318.67</c:v>
                </c:pt>
                <c:pt idx="15327">
                  <c:v>5922.8600000000015</c:v>
                </c:pt>
                <c:pt idx="15330">
                  <c:v>6172.45</c:v>
                </c:pt>
                <c:pt idx="15333">
                  <c:v>5393.04</c:v>
                </c:pt>
                <c:pt idx="15336">
                  <c:v>7106.68</c:v>
                </c:pt>
                <c:pt idx="15339">
                  <c:v>7811.3600000000015</c:v>
                </c:pt>
                <c:pt idx="15342">
                  <c:v>8666.4</c:v>
                </c:pt>
                <c:pt idx="15345">
                  <c:v>6293.1100000000015</c:v>
                </c:pt>
                <c:pt idx="15348">
                  <c:v>6065.46</c:v>
                </c:pt>
                <c:pt idx="15351">
                  <c:v>8741.41</c:v>
                </c:pt>
                <c:pt idx="15354">
                  <c:v>6541.94</c:v>
                </c:pt>
                <c:pt idx="15357">
                  <c:v>5592.02</c:v>
                </c:pt>
                <c:pt idx="15360">
                  <c:v>7476.56</c:v>
                </c:pt>
                <c:pt idx="15363">
                  <c:v>6177.14</c:v>
                </c:pt>
                <c:pt idx="15366">
                  <c:v>6122.54</c:v>
                </c:pt>
                <c:pt idx="15369">
                  <c:v>7395.18</c:v>
                </c:pt>
                <c:pt idx="15372">
                  <c:v>7032.63</c:v>
                </c:pt>
                <c:pt idx="15375">
                  <c:v>7448.02</c:v>
                </c:pt>
                <c:pt idx="15378">
                  <c:v>9171.6200000000008</c:v>
                </c:pt>
                <c:pt idx="15381">
                  <c:v>7701.83</c:v>
                </c:pt>
                <c:pt idx="15384">
                  <c:v>7411.31</c:v>
                </c:pt>
                <c:pt idx="15387">
                  <c:v>7913.03</c:v>
                </c:pt>
                <c:pt idx="15390">
                  <c:v>8404.19</c:v>
                </c:pt>
                <c:pt idx="15393">
                  <c:v>9538.1400000000031</c:v>
                </c:pt>
                <c:pt idx="15396">
                  <c:v>6667.8</c:v>
                </c:pt>
                <c:pt idx="15399">
                  <c:v>8192.9499999999953</c:v>
                </c:pt>
                <c:pt idx="15402">
                  <c:v>7360.87</c:v>
                </c:pt>
                <c:pt idx="15405">
                  <c:v>6257.37</c:v>
                </c:pt>
                <c:pt idx="15408">
                  <c:v>9141.7199999999957</c:v>
                </c:pt>
                <c:pt idx="15411">
                  <c:v>8102.71</c:v>
                </c:pt>
                <c:pt idx="15414">
                  <c:v>9421.17</c:v>
                </c:pt>
                <c:pt idx="15417">
                  <c:v>11714.7</c:v>
                </c:pt>
                <c:pt idx="15420">
                  <c:v>5386.89</c:v>
                </c:pt>
                <c:pt idx="15423">
                  <c:v>6819.67</c:v>
                </c:pt>
                <c:pt idx="15426">
                  <c:v>7003.54</c:v>
                </c:pt>
                <c:pt idx="15429">
                  <c:v>6818.94</c:v>
                </c:pt>
                <c:pt idx="15432">
                  <c:v>6522.14</c:v>
                </c:pt>
                <c:pt idx="15435">
                  <c:v>7955.56</c:v>
                </c:pt>
                <c:pt idx="15438">
                  <c:v>9546.2099999999955</c:v>
                </c:pt>
                <c:pt idx="15441">
                  <c:v>9870.31</c:v>
                </c:pt>
                <c:pt idx="15444">
                  <c:v>8732.84</c:v>
                </c:pt>
                <c:pt idx="15447">
                  <c:v>10072.4</c:v>
                </c:pt>
                <c:pt idx="15450">
                  <c:v>10170.1</c:v>
                </c:pt>
                <c:pt idx="15453">
                  <c:v>11385</c:v>
                </c:pt>
                <c:pt idx="15456">
                  <c:v>11496.6</c:v>
                </c:pt>
                <c:pt idx="15459">
                  <c:v>7976.91</c:v>
                </c:pt>
                <c:pt idx="15462">
                  <c:v>9553.01</c:v>
                </c:pt>
                <c:pt idx="15465">
                  <c:v>7832.42</c:v>
                </c:pt>
                <c:pt idx="15468">
                  <c:v>7029.1100000000015</c:v>
                </c:pt>
                <c:pt idx="15471">
                  <c:v>7181.54</c:v>
                </c:pt>
                <c:pt idx="15474">
                  <c:v>6919.92</c:v>
                </c:pt>
                <c:pt idx="15477">
                  <c:v>8427.8499999999949</c:v>
                </c:pt>
                <c:pt idx="15480">
                  <c:v>11323</c:v>
                </c:pt>
                <c:pt idx="15483">
                  <c:v>10479.4</c:v>
                </c:pt>
                <c:pt idx="15486">
                  <c:v>8330.4699999999921</c:v>
                </c:pt>
                <c:pt idx="15489">
                  <c:v>8834.16</c:v>
                </c:pt>
                <c:pt idx="15492">
                  <c:v>10258.700000000004</c:v>
                </c:pt>
                <c:pt idx="15495">
                  <c:v>8004.85</c:v>
                </c:pt>
                <c:pt idx="15498">
                  <c:v>6879.14</c:v>
                </c:pt>
                <c:pt idx="15501">
                  <c:v>7750.25</c:v>
                </c:pt>
                <c:pt idx="15504">
                  <c:v>9060.8699999999953</c:v>
                </c:pt>
                <c:pt idx="15507">
                  <c:v>7588.18</c:v>
                </c:pt>
                <c:pt idx="15510">
                  <c:v>8625.83</c:v>
                </c:pt>
                <c:pt idx="15513">
                  <c:v>9523.0400000000009</c:v>
                </c:pt>
                <c:pt idx="15516">
                  <c:v>11117.8</c:v>
                </c:pt>
                <c:pt idx="15519">
                  <c:v>7242.17</c:v>
                </c:pt>
                <c:pt idx="15522">
                  <c:v>8295.09</c:v>
                </c:pt>
                <c:pt idx="15525">
                  <c:v>7942.01</c:v>
                </c:pt>
                <c:pt idx="15528">
                  <c:v>6470.64</c:v>
                </c:pt>
                <c:pt idx="15531">
                  <c:v>11147.7</c:v>
                </c:pt>
                <c:pt idx="15534">
                  <c:v>8480.7099999999955</c:v>
                </c:pt>
                <c:pt idx="15537">
                  <c:v>9726.2000000000007</c:v>
                </c:pt>
                <c:pt idx="15540">
                  <c:v>8685.31</c:v>
                </c:pt>
                <c:pt idx="15543">
                  <c:v>6210.3</c:v>
                </c:pt>
                <c:pt idx="15546">
                  <c:v>6132.24</c:v>
                </c:pt>
                <c:pt idx="15549">
                  <c:v>11157.5</c:v>
                </c:pt>
                <c:pt idx="15552">
                  <c:v>7855.1100000000015</c:v>
                </c:pt>
                <c:pt idx="15555">
                  <c:v>10560.3</c:v>
                </c:pt>
                <c:pt idx="15558">
                  <c:v>13029.6</c:v>
                </c:pt>
                <c:pt idx="15561">
                  <c:v>9951.19</c:v>
                </c:pt>
                <c:pt idx="15564">
                  <c:v>8441.94</c:v>
                </c:pt>
                <c:pt idx="15567">
                  <c:v>9761.2199999999957</c:v>
                </c:pt>
                <c:pt idx="15570">
                  <c:v>7424.68</c:v>
                </c:pt>
                <c:pt idx="15573">
                  <c:v>11281.8</c:v>
                </c:pt>
                <c:pt idx="15576">
                  <c:v>10777.5</c:v>
                </c:pt>
                <c:pt idx="15579">
                  <c:v>11299.5</c:v>
                </c:pt>
                <c:pt idx="15582">
                  <c:v>11571.8</c:v>
                </c:pt>
                <c:pt idx="15585">
                  <c:v>12055.1</c:v>
                </c:pt>
                <c:pt idx="15588">
                  <c:v>9676.1</c:v>
                </c:pt>
                <c:pt idx="15591">
                  <c:v>7268.29</c:v>
                </c:pt>
                <c:pt idx="15594">
                  <c:v>8082.58</c:v>
                </c:pt>
                <c:pt idx="15597">
                  <c:v>12055.3</c:v>
                </c:pt>
                <c:pt idx="15600">
                  <c:v>8841.3599999999933</c:v>
                </c:pt>
                <c:pt idx="15603">
                  <c:v>10322.6</c:v>
                </c:pt>
                <c:pt idx="15606">
                  <c:v>13116.2</c:v>
                </c:pt>
                <c:pt idx="15609">
                  <c:v>8179.34</c:v>
                </c:pt>
                <c:pt idx="15612">
                  <c:v>12683.9</c:v>
                </c:pt>
                <c:pt idx="15615">
                  <c:v>8114.09</c:v>
                </c:pt>
                <c:pt idx="15618">
                  <c:v>13303.8</c:v>
                </c:pt>
                <c:pt idx="15621">
                  <c:v>10260.200000000004</c:v>
                </c:pt>
                <c:pt idx="15624">
                  <c:v>13067.2</c:v>
                </c:pt>
                <c:pt idx="15627">
                  <c:v>9222.65</c:v>
                </c:pt>
                <c:pt idx="15630">
                  <c:v>9605.77</c:v>
                </c:pt>
                <c:pt idx="15633">
                  <c:v>13411.1</c:v>
                </c:pt>
                <c:pt idx="15636">
                  <c:v>13030.4</c:v>
                </c:pt>
                <c:pt idx="15639">
                  <c:v>13299.5</c:v>
                </c:pt>
                <c:pt idx="15642">
                  <c:v>11747.8</c:v>
                </c:pt>
                <c:pt idx="15645">
                  <c:v>12386.3</c:v>
                </c:pt>
                <c:pt idx="15648">
                  <c:v>11007.5</c:v>
                </c:pt>
                <c:pt idx="15651">
                  <c:v>12580.7</c:v>
                </c:pt>
                <c:pt idx="15654">
                  <c:v>13930.2</c:v>
                </c:pt>
                <c:pt idx="15657">
                  <c:v>14253.2</c:v>
                </c:pt>
                <c:pt idx="15660">
                  <c:v>12713.5</c:v>
                </c:pt>
                <c:pt idx="15663">
                  <c:v>12467.5</c:v>
                </c:pt>
                <c:pt idx="15666">
                  <c:v>10489.9</c:v>
                </c:pt>
                <c:pt idx="15669">
                  <c:v>13962.9</c:v>
                </c:pt>
                <c:pt idx="15672">
                  <c:v>12372.3</c:v>
                </c:pt>
                <c:pt idx="15675">
                  <c:v>14981</c:v>
                </c:pt>
                <c:pt idx="15678">
                  <c:v>14992.9</c:v>
                </c:pt>
                <c:pt idx="15681">
                  <c:v>14497.5</c:v>
                </c:pt>
                <c:pt idx="15684">
                  <c:v>16061.4</c:v>
                </c:pt>
                <c:pt idx="15687">
                  <c:v>14849.5</c:v>
                </c:pt>
                <c:pt idx="15690">
                  <c:v>13634.7</c:v>
                </c:pt>
                <c:pt idx="15693">
                  <c:v>12751.7</c:v>
                </c:pt>
                <c:pt idx="15696">
                  <c:v>15870.4</c:v>
                </c:pt>
                <c:pt idx="15699">
                  <c:v>14668.6</c:v>
                </c:pt>
                <c:pt idx="15702">
                  <c:v>12076.6</c:v>
                </c:pt>
                <c:pt idx="15705">
                  <c:v>11645.9</c:v>
                </c:pt>
                <c:pt idx="15708">
                  <c:v>14173.9</c:v>
                </c:pt>
                <c:pt idx="15711">
                  <c:v>17900.5</c:v>
                </c:pt>
                <c:pt idx="15714">
                  <c:v>14939.8</c:v>
                </c:pt>
                <c:pt idx="15717">
                  <c:v>17040.3</c:v>
                </c:pt>
                <c:pt idx="15720">
                  <c:v>14968.9</c:v>
                </c:pt>
                <c:pt idx="15723">
                  <c:v>15942.7</c:v>
                </c:pt>
                <c:pt idx="15726">
                  <c:v>15607.1</c:v>
                </c:pt>
                <c:pt idx="15729">
                  <c:v>14222.2</c:v>
                </c:pt>
                <c:pt idx="15732">
                  <c:v>16404.5</c:v>
                </c:pt>
                <c:pt idx="15735">
                  <c:v>12242.7</c:v>
                </c:pt>
                <c:pt idx="15738">
                  <c:v>12938.6</c:v>
                </c:pt>
                <c:pt idx="15741">
                  <c:v>12249.9</c:v>
                </c:pt>
                <c:pt idx="15744">
                  <c:v>16448.3</c:v>
                </c:pt>
                <c:pt idx="15747">
                  <c:v>12017.6</c:v>
                </c:pt>
                <c:pt idx="15750">
                  <c:v>18038</c:v>
                </c:pt>
                <c:pt idx="15753">
                  <c:v>15325.9</c:v>
                </c:pt>
                <c:pt idx="15756">
                  <c:v>14824.9</c:v>
                </c:pt>
                <c:pt idx="15759">
                  <c:v>13634.4</c:v>
                </c:pt>
                <c:pt idx="15762">
                  <c:v>13804.6</c:v>
                </c:pt>
                <c:pt idx="15765">
                  <c:v>15680.4</c:v>
                </c:pt>
                <c:pt idx="15768">
                  <c:v>13560.4</c:v>
                </c:pt>
                <c:pt idx="15771">
                  <c:v>11955.7</c:v>
                </c:pt>
                <c:pt idx="15774">
                  <c:v>15564.1</c:v>
                </c:pt>
                <c:pt idx="15777">
                  <c:v>16182.5</c:v>
                </c:pt>
                <c:pt idx="15780">
                  <c:v>16160.8</c:v>
                </c:pt>
                <c:pt idx="15783">
                  <c:v>18570.3</c:v>
                </c:pt>
                <c:pt idx="15786">
                  <c:v>13172.1</c:v>
                </c:pt>
                <c:pt idx="15789">
                  <c:v>14247</c:v>
                </c:pt>
                <c:pt idx="15792">
                  <c:v>18578</c:v>
                </c:pt>
                <c:pt idx="15795">
                  <c:v>16188.5</c:v>
                </c:pt>
                <c:pt idx="15798">
                  <c:v>16062.7</c:v>
                </c:pt>
                <c:pt idx="15801">
                  <c:v>19712.2</c:v>
                </c:pt>
                <c:pt idx="15804">
                  <c:v>14097.9</c:v>
                </c:pt>
                <c:pt idx="15807">
                  <c:v>15925</c:v>
                </c:pt>
                <c:pt idx="15810">
                  <c:v>18564.900000000001</c:v>
                </c:pt>
                <c:pt idx="15813">
                  <c:v>15055.7</c:v>
                </c:pt>
                <c:pt idx="15816">
                  <c:v>13407.9</c:v>
                </c:pt>
                <c:pt idx="15819">
                  <c:v>19847.400000000001</c:v>
                </c:pt>
                <c:pt idx="15822">
                  <c:v>17335.8</c:v>
                </c:pt>
                <c:pt idx="15825">
                  <c:v>12571.8</c:v>
                </c:pt>
                <c:pt idx="15828">
                  <c:v>21867.200000000001</c:v>
                </c:pt>
                <c:pt idx="15831">
                  <c:v>17855.599999999991</c:v>
                </c:pt>
                <c:pt idx="15834">
                  <c:v>16145.6</c:v>
                </c:pt>
                <c:pt idx="15837">
                  <c:v>17162.2</c:v>
                </c:pt>
                <c:pt idx="15840">
                  <c:v>16763.3</c:v>
                </c:pt>
                <c:pt idx="15843">
                  <c:v>21765</c:v>
                </c:pt>
                <c:pt idx="15846">
                  <c:v>17351.8</c:v>
                </c:pt>
                <c:pt idx="15849">
                  <c:v>18892.599999999991</c:v>
                </c:pt>
                <c:pt idx="15852">
                  <c:v>17017.599999999991</c:v>
                </c:pt>
                <c:pt idx="15855">
                  <c:v>18680.2</c:v>
                </c:pt>
                <c:pt idx="15858">
                  <c:v>19332.099999999991</c:v>
                </c:pt>
                <c:pt idx="15861">
                  <c:v>17288.7</c:v>
                </c:pt>
                <c:pt idx="15864">
                  <c:v>11570.1</c:v>
                </c:pt>
                <c:pt idx="15867">
                  <c:v>18685.599999999991</c:v>
                </c:pt>
                <c:pt idx="15870">
                  <c:v>19368.7</c:v>
                </c:pt>
                <c:pt idx="15873">
                  <c:v>21025.4</c:v>
                </c:pt>
                <c:pt idx="15876">
                  <c:v>22167</c:v>
                </c:pt>
                <c:pt idx="15879">
                  <c:v>14324.2</c:v>
                </c:pt>
                <c:pt idx="15882">
                  <c:v>18733.599999999991</c:v>
                </c:pt>
                <c:pt idx="15885">
                  <c:v>22809.7</c:v>
                </c:pt>
                <c:pt idx="15888">
                  <c:v>15454.1</c:v>
                </c:pt>
                <c:pt idx="15891">
                  <c:v>20279.7</c:v>
                </c:pt>
                <c:pt idx="15894">
                  <c:v>21249.7</c:v>
                </c:pt>
                <c:pt idx="15897">
                  <c:v>19350.2</c:v>
                </c:pt>
                <c:pt idx="15900">
                  <c:v>15005.5</c:v>
                </c:pt>
                <c:pt idx="15903">
                  <c:v>12952.8</c:v>
                </c:pt>
                <c:pt idx="15906">
                  <c:v>16985.2</c:v>
                </c:pt>
                <c:pt idx="15909">
                  <c:v>16867.2</c:v>
                </c:pt>
                <c:pt idx="15912">
                  <c:v>20010.900000000001</c:v>
                </c:pt>
                <c:pt idx="15915">
                  <c:v>20012.5</c:v>
                </c:pt>
                <c:pt idx="15918">
                  <c:v>16339.4</c:v>
                </c:pt>
                <c:pt idx="15921">
                  <c:v>17057.8</c:v>
                </c:pt>
                <c:pt idx="15924">
                  <c:v>19292.3</c:v>
                </c:pt>
                <c:pt idx="15927">
                  <c:v>21675.7</c:v>
                </c:pt>
                <c:pt idx="15930">
                  <c:v>21596.9</c:v>
                </c:pt>
                <c:pt idx="15933">
                  <c:v>21008.6</c:v>
                </c:pt>
                <c:pt idx="15936">
                  <c:v>20583.2</c:v>
                </c:pt>
                <c:pt idx="15939">
                  <c:v>21027</c:v>
                </c:pt>
                <c:pt idx="15942">
                  <c:v>17529.3</c:v>
                </c:pt>
                <c:pt idx="15945">
                  <c:v>19302.400000000001</c:v>
                </c:pt>
                <c:pt idx="15948">
                  <c:v>19058.599999999991</c:v>
                </c:pt>
                <c:pt idx="15951">
                  <c:v>18156</c:v>
                </c:pt>
                <c:pt idx="15954">
                  <c:v>12525.1</c:v>
                </c:pt>
                <c:pt idx="15957">
                  <c:v>22319</c:v>
                </c:pt>
                <c:pt idx="15960">
                  <c:v>22278.6</c:v>
                </c:pt>
                <c:pt idx="15963">
                  <c:v>19903.7</c:v>
                </c:pt>
                <c:pt idx="15966">
                  <c:v>19183.400000000001</c:v>
                </c:pt>
                <c:pt idx="15969">
                  <c:v>18919.400000000001</c:v>
                </c:pt>
                <c:pt idx="15972">
                  <c:v>23442.799999999996</c:v>
                </c:pt>
                <c:pt idx="15975">
                  <c:v>18078.2</c:v>
                </c:pt>
                <c:pt idx="15978">
                  <c:v>17442.5</c:v>
                </c:pt>
                <c:pt idx="15981">
                  <c:v>24682.9</c:v>
                </c:pt>
                <c:pt idx="15984">
                  <c:v>24267.1</c:v>
                </c:pt>
                <c:pt idx="15987">
                  <c:v>19594.3</c:v>
                </c:pt>
                <c:pt idx="15990">
                  <c:v>13973.7</c:v>
                </c:pt>
                <c:pt idx="15993">
                  <c:v>24287.200000000001</c:v>
                </c:pt>
                <c:pt idx="15996">
                  <c:v>20627.3</c:v>
                </c:pt>
                <c:pt idx="15999">
                  <c:v>28932.799999999996</c:v>
                </c:pt>
                <c:pt idx="16002">
                  <c:v>23552.5</c:v>
                </c:pt>
                <c:pt idx="16005">
                  <c:v>20546.599999999991</c:v>
                </c:pt>
                <c:pt idx="16008">
                  <c:v>17526.3</c:v>
                </c:pt>
                <c:pt idx="16011">
                  <c:v>23715.1</c:v>
                </c:pt>
                <c:pt idx="16014">
                  <c:v>23428.9</c:v>
                </c:pt>
                <c:pt idx="16017">
                  <c:v>19139</c:v>
                </c:pt>
                <c:pt idx="16020">
                  <c:v>21239.9</c:v>
                </c:pt>
                <c:pt idx="16023">
                  <c:v>24617.8</c:v>
                </c:pt>
                <c:pt idx="16026">
                  <c:v>18139.099999999991</c:v>
                </c:pt>
                <c:pt idx="16029">
                  <c:v>19731.3</c:v>
                </c:pt>
                <c:pt idx="16032">
                  <c:v>21783.599999999991</c:v>
                </c:pt>
                <c:pt idx="16035">
                  <c:v>20360.2</c:v>
                </c:pt>
                <c:pt idx="16038">
                  <c:v>25724.400000000001</c:v>
                </c:pt>
                <c:pt idx="16041">
                  <c:v>20177.5</c:v>
                </c:pt>
                <c:pt idx="16044">
                  <c:v>26321.9</c:v>
                </c:pt>
                <c:pt idx="16047">
                  <c:v>25437.4</c:v>
                </c:pt>
                <c:pt idx="16050">
                  <c:v>27859.5</c:v>
                </c:pt>
                <c:pt idx="16053">
                  <c:v>25211.7</c:v>
                </c:pt>
                <c:pt idx="16056">
                  <c:v>25206.6</c:v>
                </c:pt>
                <c:pt idx="16059">
                  <c:v>28126.6</c:v>
                </c:pt>
                <c:pt idx="16062">
                  <c:v>27134.400000000001</c:v>
                </c:pt>
                <c:pt idx="16065">
                  <c:v>20513</c:v>
                </c:pt>
                <c:pt idx="16068">
                  <c:v>22756.7</c:v>
                </c:pt>
                <c:pt idx="16071">
                  <c:v>17287.599999999991</c:v>
                </c:pt>
                <c:pt idx="16074">
                  <c:v>23266.400000000001</c:v>
                </c:pt>
                <c:pt idx="16077">
                  <c:v>21905.8</c:v>
                </c:pt>
                <c:pt idx="16080">
                  <c:v>20825.099999999991</c:v>
                </c:pt>
                <c:pt idx="16083">
                  <c:v>24825.7</c:v>
                </c:pt>
                <c:pt idx="16086">
                  <c:v>26190.1</c:v>
                </c:pt>
                <c:pt idx="16089">
                  <c:v>24299.9</c:v>
                </c:pt>
                <c:pt idx="16092">
                  <c:v>25107.200000000001</c:v>
                </c:pt>
                <c:pt idx="16095">
                  <c:v>26677.4</c:v>
                </c:pt>
                <c:pt idx="16098">
                  <c:v>24421.5</c:v>
                </c:pt>
                <c:pt idx="16101">
                  <c:v>24404.5</c:v>
                </c:pt>
                <c:pt idx="16104">
                  <c:v>29015</c:v>
                </c:pt>
                <c:pt idx="16107">
                  <c:v>24531.200000000001</c:v>
                </c:pt>
                <c:pt idx="16110">
                  <c:v>21607.5</c:v>
                </c:pt>
                <c:pt idx="16113">
                  <c:v>22306.799999999996</c:v>
                </c:pt>
                <c:pt idx="16116">
                  <c:v>19217.3</c:v>
                </c:pt>
                <c:pt idx="16119">
                  <c:v>23494.6</c:v>
                </c:pt>
                <c:pt idx="16122">
                  <c:v>28504.799999999996</c:v>
                </c:pt>
                <c:pt idx="16125">
                  <c:v>32956.199999999997</c:v>
                </c:pt>
                <c:pt idx="16128">
                  <c:v>27811.3</c:v>
                </c:pt>
                <c:pt idx="16131">
                  <c:v>22721.8</c:v>
                </c:pt>
                <c:pt idx="16134">
                  <c:v>21758.1</c:v>
                </c:pt>
                <c:pt idx="16137">
                  <c:v>27577.8</c:v>
                </c:pt>
                <c:pt idx="16140">
                  <c:v>23800.7</c:v>
                </c:pt>
                <c:pt idx="16143">
                  <c:v>23210.799999999996</c:v>
                </c:pt>
                <c:pt idx="16146">
                  <c:v>27652.3</c:v>
                </c:pt>
                <c:pt idx="16149">
                  <c:v>21584.799999999996</c:v>
                </c:pt>
                <c:pt idx="16152">
                  <c:v>23040.400000000001</c:v>
                </c:pt>
                <c:pt idx="16155">
                  <c:v>26346.2</c:v>
                </c:pt>
                <c:pt idx="16158">
                  <c:v>16849.099999999991</c:v>
                </c:pt>
                <c:pt idx="16161">
                  <c:v>27549.7</c:v>
                </c:pt>
                <c:pt idx="16164">
                  <c:v>23090.1</c:v>
                </c:pt>
                <c:pt idx="16167">
                  <c:v>26545.4</c:v>
                </c:pt>
                <c:pt idx="16170">
                  <c:v>25406.400000000001</c:v>
                </c:pt>
                <c:pt idx="16173">
                  <c:v>21060.5</c:v>
                </c:pt>
                <c:pt idx="16176">
                  <c:v>19392.7</c:v>
                </c:pt>
                <c:pt idx="16179">
                  <c:v>21400.1</c:v>
                </c:pt>
                <c:pt idx="16182">
                  <c:v>13451.2</c:v>
                </c:pt>
                <c:pt idx="16185">
                  <c:v>21822.799999999996</c:v>
                </c:pt>
                <c:pt idx="16188">
                  <c:v>21319.3</c:v>
                </c:pt>
                <c:pt idx="16191">
                  <c:v>23161.3</c:v>
                </c:pt>
                <c:pt idx="16194">
                  <c:v>25989.8</c:v>
                </c:pt>
                <c:pt idx="16197">
                  <c:v>22655.200000000001</c:v>
                </c:pt>
                <c:pt idx="16200">
                  <c:v>22751.599999999991</c:v>
                </c:pt>
                <c:pt idx="16203">
                  <c:v>24931.200000000001</c:v>
                </c:pt>
                <c:pt idx="16206">
                  <c:v>20528.2</c:v>
                </c:pt>
                <c:pt idx="16209">
                  <c:v>18269</c:v>
                </c:pt>
                <c:pt idx="16212">
                  <c:v>20652.900000000001</c:v>
                </c:pt>
                <c:pt idx="16215">
                  <c:v>21353.599999999991</c:v>
                </c:pt>
                <c:pt idx="16218">
                  <c:v>24033.5</c:v>
                </c:pt>
                <c:pt idx="16221">
                  <c:v>17416.599999999991</c:v>
                </c:pt>
                <c:pt idx="16224">
                  <c:v>15915.5</c:v>
                </c:pt>
                <c:pt idx="16227">
                  <c:v>19496.099999999991</c:v>
                </c:pt>
                <c:pt idx="16230">
                  <c:v>26292.6</c:v>
                </c:pt>
                <c:pt idx="16233">
                  <c:v>22803.4</c:v>
                </c:pt>
                <c:pt idx="16236">
                  <c:v>21024.799999999996</c:v>
                </c:pt>
                <c:pt idx="16239">
                  <c:v>25735.9</c:v>
                </c:pt>
                <c:pt idx="16242">
                  <c:v>20016.5</c:v>
                </c:pt>
                <c:pt idx="16245">
                  <c:v>19744.900000000001</c:v>
                </c:pt>
                <c:pt idx="16248">
                  <c:v>24617</c:v>
                </c:pt>
                <c:pt idx="16251">
                  <c:v>19698.400000000001</c:v>
                </c:pt>
                <c:pt idx="16254">
                  <c:v>23472.6</c:v>
                </c:pt>
                <c:pt idx="16257">
                  <c:v>19946.599999999991</c:v>
                </c:pt>
                <c:pt idx="16260">
                  <c:v>22369</c:v>
                </c:pt>
                <c:pt idx="16263">
                  <c:v>20916.5</c:v>
                </c:pt>
                <c:pt idx="16266">
                  <c:v>17456.5</c:v>
                </c:pt>
                <c:pt idx="16269">
                  <c:v>22829.599999999991</c:v>
                </c:pt>
                <c:pt idx="16272">
                  <c:v>22331.7</c:v>
                </c:pt>
                <c:pt idx="16275">
                  <c:v>26143</c:v>
                </c:pt>
                <c:pt idx="16278">
                  <c:v>19443</c:v>
                </c:pt>
                <c:pt idx="16281">
                  <c:v>20052.400000000001</c:v>
                </c:pt>
                <c:pt idx="16284">
                  <c:v>21943</c:v>
                </c:pt>
                <c:pt idx="16287">
                  <c:v>22232.7</c:v>
                </c:pt>
                <c:pt idx="16290">
                  <c:v>19285.599999999991</c:v>
                </c:pt>
                <c:pt idx="16293">
                  <c:v>21649.3</c:v>
                </c:pt>
                <c:pt idx="16296">
                  <c:v>22864.5</c:v>
                </c:pt>
                <c:pt idx="16299">
                  <c:v>19958.3</c:v>
                </c:pt>
                <c:pt idx="16302">
                  <c:v>25154.9</c:v>
                </c:pt>
                <c:pt idx="16305">
                  <c:v>20470.2</c:v>
                </c:pt>
                <c:pt idx="16308">
                  <c:v>23267.4</c:v>
                </c:pt>
                <c:pt idx="16311">
                  <c:v>21652.7</c:v>
                </c:pt>
                <c:pt idx="16314">
                  <c:v>20312.8</c:v>
                </c:pt>
                <c:pt idx="16317">
                  <c:v>15445.9</c:v>
                </c:pt>
                <c:pt idx="16320">
                  <c:v>26615</c:v>
                </c:pt>
                <c:pt idx="16323">
                  <c:v>21069.1</c:v>
                </c:pt>
                <c:pt idx="16326">
                  <c:v>19960.900000000001</c:v>
                </c:pt>
                <c:pt idx="16329">
                  <c:v>21986.7</c:v>
                </c:pt>
                <c:pt idx="16332">
                  <c:v>27812.400000000001</c:v>
                </c:pt>
                <c:pt idx="16335">
                  <c:v>17150</c:v>
                </c:pt>
                <c:pt idx="16338">
                  <c:v>20887.400000000001</c:v>
                </c:pt>
                <c:pt idx="16341">
                  <c:v>21772.3</c:v>
                </c:pt>
                <c:pt idx="16344">
                  <c:v>20400.099999999991</c:v>
                </c:pt>
                <c:pt idx="16347">
                  <c:v>21158.6</c:v>
                </c:pt>
                <c:pt idx="16350">
                  <c:v>23017</c:v>
                </c:pt>
                <c:pt idx="16353">
                  <c:v>25400</c:v>
                </c:pt>
                <c:pt idx="16356">
                  <c:v>24262.9</c:v>
                </c:pt>
                <c:pt idx="16359">
                  <c:v>18409.099999999991</c:v>
                </c:pt>
                <c:pt idx="16362">
                  <c:v>17621.5</c:v>
                </c:pt>
                <c:pt idx="16365">
                  <c:v>21342.3</c:v>
                </c:pt>
                <c:pt idx="16368">
                  <c:v>22349.7</c:v>
                </c:pt>
                <c:pt idx="16371">
                  <c:v>22179.3</c:v>
                </c:pt>
                <c:pt idx="16374">
                  <c:v>20261.599999999991</c:v>
                </c:pt>
                <c:pt idx="16377">
                  <c:v>27571.3</c:v>
                </c:pt>
                <c:pt idx="16380">
                  <c:v>32005.1</c:v>
                </c:pt>
                <c:pt idx="16383">
                  <c:v>21020.9</c:v>
                </c:pt>
                <c:pt idx="16386">
                  <c:v>16070.3</c:v>
                </c:pt>
                <c:pt idx="16389">
                  <c:v>25410.9</c:v>
                </c:pt>
                <c:pt idx="16392">
                  <c:v>31082.799999999996</c:v>
                </c:pt>
                <c:pt idx="16395">
                  <c:v>19679.8</c:v>
                </c:pt>
                <c:pt idx="16398">
                  <c:v>20169.7</c:v>
                </c:pt>
                <c:pt idx="16401">
                  <c:v>27253</c:v>
                </c:pt>
                <c:pt idx="16404">
                  <c:v>22399.200000000001</c:v>
                </c:pt>
                <c:pt idx="16407">
                  <c:v>23278.2</c:v>
                </c:pt>
                <c:pt idx="16410">
                  <c:v>17692.900000000001</c:v>
                </c:pt>
                <c:pt idx="16413">
                  <c:v>25712.799999999996</c:v>
                </c:pt>
                <c:pt idx="16416">
                  <c:v>20545.3</c:v>
                </c:pt>
                <c:pt idx="16419">
                  <c:v>20236.099999999991</c:v>
                </c:pt>
                <c:pt idx="16422">
                  <c:v>20291.599999999991</c:v>
                </c:pt>
                <c:pt idx="16425">
                  <c:v>24944</c:v>
                </c:pt>
                <c:pt idx="16428">
                  <c:v>23820</c:v>
                </c:pt>
                <c:pt idx="16431">
                  <c:v>27398.400000000001</c:v>
                </c:pt>
                <c:pt idx="16434">
                  <c:v>24438.9</c:v>
                </c:pt>
                <c:pt idx="16437">
                  <c:v>19353.8</c:v>
                </c:pt>
                <c:pt idx="16440">
                  <c:v>24880.5</c:v>
                </c:pt>
                <c:pt idx="16443">
                  <c:v>19264.599999999991</c:v>
                </c:pt>
                <c:pt idx="16446">
                  <c:v>16946.099999999991</c:v>
                </c:pt>
                <c:pt idx="16449">
                  <c:v>19202.099999999991</c:v>
                </c:pt>
                <c:pt idx="16452">
                  <c:v>15901.2</c:v>
                </c:pt>
                <c:pt idx="16455">
                  <c:v>23006.799999999996</c:v>
                </c:pt>
                <c:pt idx="16458">
                  <c:v>17668.400000000001</c:v>
                </c:pt>
                <c:pt idx="16461">
                  <c:v>19930.8</c:v>
                </c:pt>
                <c:pt idx="16464">
                  <c:v>22494.799999999996</c:v>
                </c:pt>
                <c:pt idx="16467">
                  <c:v>20328</c:v>
                </c:pt>
                <c:pt idx="16470">
                  <c:v>14436.4</c:v>
                </c:pt>
                <c:pt idx="16473">
                  <c:v>16899.599999999991</c:v>
                </c:pt>
                <c:pt idx="16476">
                  <c:v>12585.8</c:v>
                </c:pt>
                <c:pt idx="16479">
                  <c:v>14511.8</c:v>
                </c:pt>
                <c:pt idx="16482">
                  <c:v>15238.9</c:v>
                </c:pt>
                <c:pt idx="16485">
                  <c:v>15999.8</c:v>
                </c:pt>
                <c:pt idx="16488">
                  <c:v>18778.3</c:v>
                </c:pt>
                <c:pt idx="16491">
                  <c:v>18936.8</c:v>
                </c:pt>
                <c:pt idx="16494">
                  <c:v>18054.2</c:v>
                </c:pt>
                <c:pt idx="16497">
                  <c:v>15837.3</c:v>
                </c:pt>
                <c:pt idx="16500">
                  <c:v>21048.9</c:v>
                </c:pt>
                <c:pt idx="16503">
                  <c:v>18370.5</c:v>
                </c:pt>
                <c:pt idx="16506">
                  <c:v>15921.3</c:v>
                </c:pt>
                <c:pt idx="16509">
                  <c:v>25054</c:v>
                </c:pt>
                <c:pt idx="16512">
                  <c:v>13456</c:v>
                </c:pt>
                <c:pt idx="16515">
                  <c:v>15527.4</c:v>
                </c:pt>
                <c:pt idx="16518">
                  <c:v>24167.8</c:v>
                </c:pt>
                <c:pt idx="16521">
                  <c:v>19043.099999999991</c:v>
                </c:pt>
                <c:pt idx="16524">
                  <c:v>22255.8</c:v>
                </c:pt>
                <c:pt idx="16527">
                  <c:v>20340.599999999991</c:v>
                </c:pt>
                <c:pt idx="16530">
                  <c:v>17665.7</c:v>
                </c:pt>
                <c:pt idx="16533">
                  <c:v>15521.7</c:v>
                </c:pt>
                <c:pt idx="16536">
                  <c:v>16979.099999999991</c:v>
                </c:pt>
                <c:pt idx="16539">
                  <c:v>17637.099999999991</c:v>
                </c:pt>
                <c:pt idx="16542">
                  <c:v>10851.4</c:v>
                </c:pt>
                <c:pt idx="16545">
                  <c:v>13730.9</c:v>
                </c:pt>
                <c:pt idx="16548">
                  <c:v>15817.1</c:v>
                </c:pt>
                <c:pt idx="16551">
                  <c:v>17793.099999999991</c:v>
                </c:pt>
                <c:pt idx="16554">
                  <c:v>18803</c:v>
                </c:pt>
                <c:pt idx="16557">
                  <c:v>20094.900000000001</c:v>
                </c:pt>
                <c:pt idx="16560">
                  <c:v>22369.8</c:v>
                </c:pt>
                <c:pt idx="16563">
                  <c:v>17851.5</c:v>
                </c:pt>
                <c:pt idx="16566">
                  <c:v>17917.8</c:v>
                </c:pt>
                <c:pt idx="16569">
                  <c:v>13447.8</c:v>
                </c:pt>
                <c:pt idx="16572">
                  <c:v>15303.4</c:v>
                </c:pt>
                <c:pt idx="16575">
                  <c:v>19047.599999999991</c:v>
                </c:pt>
                <c:pt idx="16578">
                  <c:v>18987.599999999991</c:v>
                </c:pt>
                <c:pt idx="16581">
                  <c:v>14263.5</c:v>
                </c:pt>
                <c:pt idx="16584">
                  <c:v>19102.8</c:v>
                </c:pt>
                <c:pt idx="16587">
                  <c:v>15682.2</c:v>
                </c:pt>
                <c:pt idx="16590">
                  <c:v>18166.5</c:v>
                </c:pt>
                <c:pt idx="16593">
                  <c:v>14824.4</c:v>
                </c:pt>
                <c:pt idx="16596">
                  <c:v>18369.2</c:v>
                </c:pt>
                <c:pt idx="16599">
                  <c:v>19150</c:v>
                </c:pt>
                <c:pt idx="16602">
                  <c:v>14218.5</c:v>
                </c:pt>
                <c:pt idx="16605">
                  <c:v>13924.2</c:v>
                </c:pt>
                <c:pt idx="16608">
                  <c:v>21486.9</c:v>
                </c:pt>
                <c:pt idx="16611">
                  <c:v>21635</c:v>
                </c:pt>
                <c:pt idx="16614">
                  <c:v>21996.799999999996</c:v>
                </c:pt>
                <c:pt idx="16617">
                  <c:v>20708.099999999991</c:v>
                </c:pt>
                <c:pt idx="16620">
                  <c:v>22606.2</c:v>
                </c:pt>
                <c:pt idx="16623">
                  <c:v>16013.4</c:v>
                </c:pt>
                <c:pt idx="16626">
                  <c:v>22454</c:v>
                </c:pt>
                <c:pt idx="16629">
                  <c:v>18562.7</c:v>
                </c:pt>
                <c:pt idx="16632">
                  <c:v>22951.200000000001</c:v>
                </c:pt>
                <c:pt idx="16635">
                  <c:v>23683.4</c:v>
                </c:pt>
                <c:pt idx="16638">
                  <c:v>17582.3</c:v>
                </c:pt>
                <c:pt idx="16641">
                  <c:v>17517.599999999991</c:v>
                </c:pt>
                <c:pt idx="16644">
                  <c:v>19987.2</c:v>
                </c:pt>
                <c:pt idx="16647">
                  <c:v>14138.3</c:v>
                </c:pt>
                <c:pt idx="16650">
                  <c:v>20395</c:v>
                </c:pt>
                <c:pt idx="16653">
                  <c:v>20640.400000000001</c:v>
                </c:pt>
                <c:pt idx="16656">
                  <c:v>16151.5</c:v>
                </c:pt>
                <c:pt idx="16659">
                  <c:v>14867.9</c:v>
                </c:pt>
                <c:pt idx="16662">
                  <c:v>19118</c:v>
                </c:pt>
                <c:pt idx="16665">
                  <c:v>24538.1</c:v>
                </c:pt>
                <c:pt idx="16668">
                  <c:v>17299.599999999991</c:v>
                </c:pt>
                <c:pt idx="16671">
                  <c:v>17178.3</c:v>
                </c:pt>
                <c:pt idx="16674">
                  <c:v>21513.3</c:v>
                </c:pt>
                <c:pt idx="16677">
                  <c:v>18676.400000000001</c:v>
                </c:pt>
                <c:pt idx="16680">
                  <c:v>25167</c:v>
                </c:pt>
                <c:pt idx="16683">
                  <c:v>17803.900000000001</c:v>
                </c:pt>
                <c:pt idx="16686">
                  <c:v>17802.599999999991</c:v>
                </c:pt>
                <c:pt idx="16689">
                  <c:v>21437.1</c:v>
                </c:pt>
                <c:pt idx="16692">
                  <c:v>22210</c:v>
                </c:pt>
                <c:pt idx="16695">
                  <c:v>20115.3</c:v>
                </c:pt>
                <c:pt idx="16698">
                  <c:v>17281.2</c:v>
                </c:pt>
                <c:pt idx="16701">
                  <c:v>21801.7</c:v>
                </c:pt>
                <c:pt idx="16704">
                  <c:v>17397.400000000001</c:v>
                </c:pt>
                <c:pt idx="16707">
                  <c:v>16203.2</c:v>
                </c:pt>
                <c:pt idx="16710">
                  <c:v>24888.2</c:v>
                </c:pt>
                <c:pt idx="16713">
                  <c:v>19521.099999999991</c:v>
                </c:pt>
                <c:pt idx="16716">
                  <c:v>13460</c:v>
                </c:pt>
                <c:pt idx="16719">
                  <c:v>22499.8</c:v>
                </c:pt>
                <c:pt idx="16722">
                  <c:v>19056.2</c:v>
                </c:pt>
                <c:pt idx="16725">
                  <c:v>25799</c:v>
                </c:pt>
                <c:pt idx="16728">
                  <c:v>16879.3</c:v>
                </c:pt>
                <c:pt idx="16731">
                  <c:v>25484.6</c:v>
                </c:pt>
                <c:pt idx="16734">
                  <c:v>22253.8</c:v>
                </c:pt>
                <c:pt idx="16737">
                  <c:v>21107.1</c:v>
                </c:pt>
                <c:pt idx="16740">
                  <c:v>24187</c:v>
                </c:pt>
                <c:pt idx="16743">
                  <c:v>24330.5</c:v>
                </c:pt>
                <c:pt idx="16746">
                  <c:v>27569.1</c:v>
                </c:pt>
                <c:pt idx="16749">
                  <c:v>19374.099999999991</c:v>
                </c:pt>
                <c:pt idx="16752">
                  <c:v>20798.400000000001</c:v>
                </c:pt>
                <c:pt idx="16755">
                  <c:v>20745.2</c:v>
                </c:pt>
                <c:pt idx="16758">
                  <c:v>21968.9</c:v>
                </c:pt>
                <c:pt idx="16761">
                  <c:v>21356.5</c:v>
                </c:pt>
                <c:pt idx="16764">
                  <c:v>23623</c:v>
                </c:pt>
                <c:pt idx="16767">
                  <c:v>23921.599999999991</c:v>
                </c:pt>
                <c:pt idx="16770">
                  <c:v>23441.7</c:v>
                </c:pt>
                <c:pt idx="16773">
                  <c:v>23263.8</c:v>
                </c:pt>
                <c:pt idx="16776">
                  <c:v>19692.7</c:v>
                </c:pt>
                <c:pt idx="16779">
                  <c:v>29244.400000000001</c:v>
                </c:pt>
                <c:pt idx="16782">
                  <c:v>20966.7</c:v>
                </c:pt>
                <c:pt idx="16785">
                  <c:v>20721.5</c:v>
                </c:pt>
                <c:pt idx="16788">
                  <c:v>25209.200000000001</c:v>
                </c:pt>
                <c:pt idx="16791">
                  <c:v>24339.4</c:v>
                </c:pt>
                <c:pt idx="16794">
                  <c:v>22997</c:v>
                </c:pt>
                <c:pt idx="16797">
                  <c:v>30702.2</c:v>
                </c:pt>
                <c:pt idx="16800">
                  <c:v>16752.400000000001</c:v>
                </c:pt>
                <c:pt idx="16803">
                  <c:v>24416.7</c:v>
                </c:pt>
                <c:pt idx="16806">
                  <c:v>20789.400000000001</c:v>
                </c:pt>
                <c:pt idx="16809">
                  <c:v>22846.1</c:v>
                </c:pt>
                <c:pt idx="16812">
                  <c:v>22026.3</c:v>
                </c:pt>
                <c:pt idx="16815">
                  <c:v>21220.9</c:v>
                </c:pt>
                <c:pt idx="16818">
                  <c:v>19703</c:v>
                </c:pt>
                <c:pt idx="16821">
                  <c:v>22781.3</c:v>
                </c:pt>
                <c:pt idx="16824">
                  <c:v>17395.599999999991</c:v>
                </c:pt>
                <c:pt idx="16827">
                  <c:v>16635.7</c:v>
                </c:pt>
                <c:pt idx="16830">
                  <c:v>14222.8</c:v>
                </c:pt>
                <c:pt idx="16833">
                  <c:v>17500.8</c:v>
                </c:pt>
                <c:pt idx="16836">
                  <c:v>17800.8</c:v>
                </c:pt>
                <c:pt idx="16839">
                  <c:v>18994.7</c:v>
                </c:pt>
                <c:pt idx="16842">
                  <c:v>20096.2</c:v>
                </c:pt>
                <c:pt idx="16845">
                  <c:v>19113.099999999991</c:v>
                </c:pt>
                <c:pt idx="16848">
                  <c:v>18291.5</c:v>
                </c:pt>
                <c:pt idx="16851">
                  <c:v>17911.8</c:v>
                </c:pt>
                <c:pt idx="16854">
                  <c:v>16494.400000000001</c:v>
                </c:pt>
                <c:pt idx="16857">
                  <c:v>21206.799999999996</c:v>
                </c:pt>
                <c:pt idx="16860">
                  <c:v>23520.400000000001</c:v>
                </c:pt>
                <c:pt idx="16863">
                  <c:v>18103</c:v>
                </c:pt>
                <c:pt idx="16866">
                  <c:v>18004.400000000001</c:v>
                </c:pt>
                <c:pt idx="16869">
                  <c:v>28346.1</c:v>
                </c:pt>
                <c:pt idx="16872">
                  <c:v>20352.400000000001</c:v>
                </c:pt>
                <c:pt idx="16875">
                  <c:v>21723.3</c:v>
                </c:pt>
                <c:pt idx="16878">
                  <c:v>18405</c:v>
                </c:pt>
                <c:pt idx="16881">
                  <c:v>21642</c:v>
                </c:pt>
                <c:pt idx="16884">
                  <c:v>25761.5</c:v>
                </c:pt>
                <c:pt idx="16887">
                  <c:v>15627.5</c:v>
                </c:pt>
                <c:pt idx="16890">
                  <c:v>16711.5</c:v>
                </c:pt>
                <c:pt idx="16893">
                  <c:v>22927.7</c:v>
                </c:pt>
                <c:pt idx="16896">
                  <c:v>16670.3</c:v>
                </c:pt>
                <c:pt idx="16899">
                  <c:v>20065</c:v>
                </c:pt>
                <c:pt idx="16902">
                  <c:v>18044.3</c:v>
                </c:pt>
                <c:pt idx="16905">
                  <c:v>20667.400000000001</c:v>
                </c:pt>
                <c:pt idx="16908">
                  <c:v>13812.3</c:v>
                </c:pt>
                <c:pt idx="16911">
                  <c:v>15109</c:v>
                </c:pt>
                <c:pt idx="16914">
                  <c:v>20601.2</c:v>
                </c:pt>
                <c:pt idx="16917">
                  <c:v>16936</c:v>
                </c:pt>
                <c:pt idx="16920">
                  <c:v>19508.5</c:v>
                </c:pt>
                <c:pt idx="16923">
                  <c:v>22925.9</c:v>
                </c:pt>
                <c:pt idx="16926">
                  <c:v>15947.2</c:v>
                </c:pt>
                <c:pt idx="16929">
                  <c:v>20782.8</c:v>
                </c:pt>
                <c:pt idx="16932">
                  <c:v>18892.400000000001</c:v>
                </c:pt>
                <c:pt idx="16935">
                  <c:v>19243.5</c:v>
                </c:pt>
                <c:pt idx="16938">
                  <c:v>20450.900000000001</c:v>
                </c:pt>
                <c:pt idx="16941">
                  <c:v>15892.3</c:v>
                </c:pt>
                <c:pt idx="16944">
                  <c:v>21543.599999999991</c:v>
                </c:pt>
                <c:pt idx="16947">
                  <c:v>16855</c:v>
                </c:pt>
                <c:pt idx="16950">
                  <c:v>20575.3</c:v>
                </c:pt>
                <c:pt idx="16953">
                  <c:v>21461.4</c:v>
                </c:pt>
                <c:pt idx="16956">
                  <c:v>20213.900000000001</c:v>
                </c:pt>
                <c:pt idx="16959">
                  <c:v>19796.400000000001</c:v>
                </c:pt>
                <c:pt idx="16962">
                  <c:v>20526.400000000001</c:v>
                </c:pt>
                <c:pt idx="16965">
                  <c:v>18250.3</c:v>
                </c:pt>
                <c:pt idx="16968">
                  <c:v>18396.3</c:v>
                </c:pt>
                <c:pt idx="16971">
                  <c:v>19652.3</c:v>
                </c:pt>
                <c:pt idx="16974">
                  <c:v>24376.1</c:v>
                </c:pt>
                <c:pt idx="16977">
                  <c:v>22178.799999999996</c:v>
                </c:pt>
                <c:pt idx="16980">
                  <c:v>20366.7</c:v>
                </c:pt>
                <c:pt idx="16983">
                  <c:v>20732.099999999991</c:v>
                </c:pt>
                <c:pt idx="16986">
                  <c:v>17571.599999999991</c:v>
                </c:pt>
                <c:pt idx="16989">
                  <c:v>20698.2</c:v>
                </c:pt>
                <c:pt idx="16992">
                  <c:v>24922.6</c:v>
                </c:pt>
                <c:pt idx="16995">
                  <c:v>15335.3</c:v>
                </c:pt>
                <c:pt idx="16998">
                  <c:v>20202.900000000001</c:v>
                </c:pt>
                <c:pt idx="17001">
                  <c:v>16363.5</c:v>
                </c:pt>
                <c:pt idx="17004">
                  <c:v>21068.400000000001</c:v>
                </c:pt>
                <c:pt idx="17007">
                  <c:v>18821.2</c:v>
                </c:pt>
                <c:pt idx="17010">
                  <c:v>16792.7</c:v>
                </c:pt>
                <c:pt idx="17013">
                  <c:v>30622.2</c:v>
                </c:pt>
                <c:pt idx="17016">
                  <c:v>22137</c:v>
                </c:pt>
                <c:pt idx="17019">
                  <c:v>23848.400000000001</c:v>
                </c:pt>
                <c:pt idx="17022">
                  <c:v>20330.900000000001</c:v>
                </c:pt>
                <c:pt idx="17025">
                  <c:v>22542.6</c:v>
                </c:pt>
                <c:pt idx="17028">
                  <c:v>18658.400000000001</c:v>
                </c:pt>
                <c:pt idx="17031">
                  <c:v>20261.3</c:v>
                </c:pt>
                <c:pt idx="17034">
                  <c:v>23271.1</c:v>
                </c:pt>
                <c:pt idx="17037">
                  <c:v>22331.1</c:v>
                </c:pt>
                <c:pt idx="17040">
                  <c:v>23799.200000000001</c:v>
                </c:pt>
                <c:pt idx="17043">
                  <c:v>26591.8</c:v>
                </c:pt>
                <c:pt idx="17046">
                  <c:v>23671.3</c:v>
                </c:pt>
                <c:pt idx="17049">
                  <c:v>19904</c:v>
                </c:pt>
                <c:pt idx="17052">
                  <c:v>20514.5</c:v>
                </c:pt>
                <c:pt idx="17055">
                  <c:v>26963.3</c:v>
                </c:pt>
                <c:pt idx="17058">
                  <c:v>21913.200000000001</c:v>
                </c:pt>
                <c:pt idx="17061">
                  <c:v>21235.7</c:v>
                </c:pt>
                <c:pt idx="17064">
                  <c:v>18989.5</c:v>
                </c:pt>
                <c:pt idx="17067">
                  <c:v>21761</c:v>
                </c:pt>
                <c:pt idx="17070">
                  <c:v>16289.1</c:v>
                </c:pt>
                <c:pt idx="17073">
                  <c:v>19121.7</c:v>
                </c:pt>
                <c:pt idx="17076">
                  <c:v>28109.1</c:v>
                </c:pt>
                <c:pt idx="17079">
                  <c:v>21430</c:v>
                </c:pt>
                <c:pt idx="17082">
                  <c:v>20892.400000000001</c:v>
                </c:pt>
                <c:pt idx="17085">
                  <c:v>23784.400000000001</c:v>
                </c:pt>
                <c:pt idx="17088">
                  <c:v>23734.6</c:v>
                </c:pt>
                <c:pt idx="17091">
                  <c:v>26424.799999999996</c:v>
                </c:pt>
                <c:pt idx="17094">
                  <c:v>25144.7</c:v>
                </c:pt>
                <c:pt idx="17097">
                  <c:v>17070.400000000001</c:v>
                </c:pt>
                <c:pt idx="17100">
                  <c:v>19906.5</c:v>
                </c:pt>
                <c:pt idx="17103">
                  <c:v>20071.3</c:v>
                </c:pt>
                <c:pt idx="17106">
                  <c:v>21921.200000000001</c:v>
                </c:pt>
                <c:pt idx="17109">
                  <c:v>18262.5</c:v>
                </c:pt>
                <c:pt idx="17112">
                  <c:v>17478.5</c:v>
                </c:pt>
                <c:pt idx="17115">
                  <c:v>23136.1</c:v>
                </c:pt>
                <c:pt idx="17118">
                  <c:v>16178.9</c:v>
                </c:pt>
                <c:pt idx="17121">
                  <c:v>21628.7</c:v>
                </c:pt>
                <c:pt idx="17124">
                  <c:v>19811.8</c:v>
                </c:pt>
                <c:pt idx="17127">
                  <c:v>20341.2</c:v>
                </c:pt>
                <c:pt idx="17130">
                  <c:v>18884.3</c:v>
                </c:pt>
                <c:pt idx="17133">
                  <c:v>15198.4</c:v>
                </c:pt>
                <c:pt idx="17136">
                  <c:v>19509.099999999991</c:v>
                </c:pt>
                <c:pt idx="17139">
                  <c:v>17461.599999999991</c:v>
                </c:pt>
                <c:pt idx="17142">
                  <c:v>17996.2</c:v>
                </c:pt>
                <c:pt idx="17145">
                  <c:v>19733.7</c:v>
                </c:pt>
                <c:pt idx="17148">
                  <c:v>24095.7</c:v>
                </c:pt>
                <c:pt idx="17151">
                  <c:v>24095.5</c:v>
                </c:pt>
                <c:pt idx="17154">
                  <c:v>26301.8</c:v>
                </c:pt>
                <c:pt idx="17157">
                  <c:v>25321.4</c:v>
                </c:pt>
                <c:pt idx="17160">
                  <c:v>20275.5</c:v>
                </c:pt>
                <c:pt idx="17163">
                  <c:v>24363.5</c:v>
                </c:pt>
                <c:pt idx="17166">
                  <c:v>19490.2</c:v>
                </c:pt>
                <c:pt idx="17169">
                  <c:v>20353.900000000001</c:v>
                </c:pt>
                <c:pt idx="17172">
                  <c:v>22950.3</c:v>
                </c:pt>
                <c:pt idx="17175">
                  <c:v>18516.3</c:v>
                </c:pt>
                <c:pt idx="17178">
                  <c:v>19709.900000000001</c:v>
                </c:pt>
                <c:pt idx="17181">
                  <c:v>21471</c:v>
                </c:pt>
                <c:pt idx="17184">
                  <c:v>24191.3</c:v>
                </c:pt>
                <c:pt idx="17187">
                  <c:v>23550.9</c:v>
                </c:pt>
                <c:pt idx="17190">
                  <c:v>17232.5</c:v>
                </c:pt>
                <c:pt idx="17193">
                  <c:v>20394.400000000001</c:v>
                </c:pt>
                <c:pt idx="17196">
                  <c:v>21447.200000000001</c:v>
                </c:pt>
                <c:pt idx="17199">
                  <c:v>24220.5</c:v>
                </c:pt>
                <c:pt idx="17202">
                  <c:v>16398.099999999991</c:v>
                </c:pt>
                <c:pt idx="17205">
                  <c:v>22125.8</c:v>
                </c:pt>
                <c:pt idx="17208">
                  <c:v>21377</c:v>
                </c:pt>
                <c:pt idx="17211">
                  <c:v>24406.9</c:v>
                </c:pt>
                <c:pt idx="17214">
                  <c:v>17084.3</c:v>
                </c:pt>
                <c:pt idx="17217">
                  <c:v>22921.599999999991</c:v>
                </c:pt>
                <c:pt idx="17220">
                  <c:v>22505.3</c:v>
                </c:pt>
                <c:pt idx="17223">
                  <c:v>20107.900000000001</c:v>
                </c:pt>
                <c:pt idx="17226">
                  <c:v>22091.5</c:v>
                </c:pt>
                <c:pt idx="17229">
                  <c:v>17762.3</c:v>
                </c:pt>
                <c:pt idx="17232">
                  <c:v>21516.5</c:v>
                </c:pt>
                <c:pt idx="17235">
                  <c:v>19735</c:v>
                </c:pt>
                <c:pt idx="17238">
                  <c:v>17930.3</c:v>
                </c:pt>
                <c:pt idx="17241">
                  <c:v>17006.5</c:v>
                </c:pt>
                <c:pt idx="17244">
                  <c:v>16578.5</c:v>
                </c:pt>
                <c:pt idx="17247">
                  <c:v>19238.599999999991</c:v>
                </c:pt>
                <c:pt idx="17250">
                  <c:v>21668.1</c:v>
                </c:pt>
                <c:pt idx="17253">
                  <c:v>22967.3</c:v>
                </c:pt>
                <c:pt idx="17256">
                  <c:v>21329</c:v>
                </c:pt>
                <c:pt idx="17259">
                  <c:v>19910.099999999991</c:v>
                </c:pt>
                <c:pt idx="17262">
                  <c:v>21168.799999999996</c:v>
                </c:pt>
                <c:pt idx="17265">
                  <c:v>28829.200000000001</c:v>
                </c:pt>
                <c:pt idx="17268">
                  <c:v>24528.6</c:v>
                </c:pt>
                <c:pt idx="17271">
                  <c:v>22289.1</c:v>
                </c:pt>
                <c:pt idx="17274">
                  <c:v>18081.400000000001</c:v>
                </c:pt>
                <c:pt idx="17277">
                  <c:v>19786.400000000001</c:v>
                </c:pt>
                <c:pt idx="17280">
                  <c:v>22177</c:v>
                </c:pt>
                <c:pt idx="17283">
                  <c:v>19626.599999999991</c:v>
                </c:pt>
                <c:pt idx="17286">
                  <c:v>23521.1</c:v>
                </c:pt>
                <c:pt idx="17289">
                  <c:v>17739.400000000001</c:v>
                </c:pt>
                <c:pt idx="17292">
                  <c:v>23482.3</c:v>
                </c:pt>
                <c:pt idx="17295">
                  <c:v>17260.099999999991</c:v>
                </c:pt>
                <c:pt idx="17298">
                  <c:v>22403.5</c:v>
                </c:pt>
                <c:pt idx="17301">
                  <c:v>18741.099999999991</c:v>
                </c:pt>
                <c:pt idx="17304">
                  <c:v>29155.1</c:v>
                </c:pt>
                <c:pt idx="17307">
                  <c:v>19942.099999999991</c:v>
                </c:pt>
                <c:pt idx="17310">
                  <c:v>18942.900000000001</c:v>
                </c:pt>
                <c:pt idx="17313">
                  <c:v>21630.7</c:v>
                </c:pt>
                <c:pt idx="17316">
                  <c:v>19170</c:v>
                </c:pt>
                <c:pt idx="17319">
                  <c:v>24614.2</c:v>
                </c:pt>
                <c:pt idx="17322">
                  <c:v>19923.5</c:v>
                </c:pt>
                <c:pt idx="17325">
                  <c:v>20632</c:v>
                </c:pt>
                <c:pt idx="17328">
                  <c:v>21922.1</c:v>
                </c:pt>
                <c:pt idx="17331">
                  <c:v>25447.8</c:v>
                </c:pt>
                <c:pt idx="17334">
                  <c:v>16304.1</c:v>
                </c:pt>
                <c:pt idx="17337">
                  <c:v>17766.099999999991</c:v>
                </c:pt>
                <c:pt idx="17340">
                  <c:v>25594.5</c:v>
                </c:pt>
                <c:pt idx="17343">
                  <c:v>23322.2</c:v>
                </c:pt>
                <c:pt idx="17346">
                  <c:v>21481.5</c:v>
                </c:pt>
                <c:pt idx="17349">
                  <c:v>18994.900000000001</c:v>
                </c:pt>
                <c:pt idx="17352">
                  <c:v>20812.599999999991</c:v>
                </c:pt>
                <c:pt idx="17355">
                  <c:v>28015.7</c:v>
                </c:pt>
                <c:pt idx="17358">
                  <c:v>22958.7</c:v>
                </c:pt>
                <c:pt idx="17361">
                  <c:v>21389.200000000001</c:v>
                </c:pt>
                <c:pt idx="17364">
                  <c:v>20560</c:v>
                </c:pt>
                <c:pt idx="17367">
                  <c:v>16968</c:v>
                </c:pt>
                <c:pt idx="17370">
                  <c:v>20312.599999999991</c:v>
                </c:pt>
                <c:pt idx="17373">
                  <c:v>20839.099999999991</c:v>
                </c:pt>
                <c:pt idx="17376">
                  <c:v>17305.099999999991</c:v>
                </c:pt>
                <c:pt idx="17379">
                  <c:v>19579.2</c:v>
                </c:pt>
                <c:pt idx="17382">
                  <c:v>18303.400000000001</c:v>
                </c:pt>
                <c:pt idx="17385">
                  <c:v>21962.400000000001</c:v>
                </c:pt>
                <c:pt idx="17388">
                  <c:v>19579.8</c:v>
                </c:pt>
                <c:pt idx="17391">
                  <c:v>19477.2</c:v>
                </c:pt>
                <c:pt idx="17394">
                  <c:v>15433.7</c:v>
                </c:pt>
                <c:pt idx="17397">
                  <c:v>24616.5</c:v>
                </c:pt>
                <c:pt idx="17400">
                  <c:v>23475.9</c:v>
                </c:pt>
                <c:pt idx="17403">
                  <c:v>26157.8</c:v>
                </c:pt>
                <c:pt idx="17406">
                  <c:v>20997.599999999991</c:v>
                </c:pt>
                <c:pt idx="17409">
                  <c:v>20437.099999999991</c:v>
                </c:pt>
                <c:pt idx="17412">
                  <c:v>21095.4</c:v>
                </c:pt>
                <c:pt idx="17415">
                  <c:v>24097.1</c:v>
                </c:pt>
                <c:pt idx="17418">
                  <c:v>21225.3</c:v>
                </c:pt>
                <c:pt idx="17421">
                  <c:v>21225.200000000001</c:v>
                </c:pt>
                <c:pt idx="17424">
                  <c:v>21417.9</c:v>
                </c:pt>
                <c:pt idx="17427">
                  <c:v>22521.9</c:v>
                </c:pt>
                <c:pt idx="17430">
                  <c:v>21776.1</c:v>
                </c:pt>
                <c:pt idx="17433">
                  <c:v>19431.900000000001</c:v>
                </c:pt>
                <c:pt idx="17436">
                  <c:v>21741.7</c:v>
                </c:pt>
                <c:pt idx="17439">
                  <c:v>19747.099999999991</c:v>
                </c:pt>
                <c:pt idx="17442">
                  <c:v>19735.400000000001</c:v>
                </c:pt>
                <c:pt idx="17445">
                  <c:v>23173.1</c:v>
                </c:pt>
                <c:pt idx="17448">
                  <c:v>20827.2</c:v>
                </c:pt>
                <c:pt idx="17451">
                  <c:v>21405.200000000001</c:v>
                </c:pt>
                <c:pt idx="17454">
                  <c:v>28071</c:v>
                </c:pt>
                <c:pt idx="17457">
                  <c:v>21322.7</c:v>
                </c:pt>
                <c:pt idx="17460">
                  <c:v>18564.5</c:v>
                </c:pt>
                <c:pt idx="17463">
                  <c:v>17902.8</c:v>
                </c:pt>
                <c:pt idx="17466">
                  <c:v>28081.5</c:v>
                </c:pt>
                <c:pt idx="17469">
                  <c:v>21412.9</c:v>
                </c:pt>
                <c:pt idx="17472">
                  <c:v>23991.7</c:v>
                </c:pt>
                <c:pt idx="17475">
                  <c:v>17853.8</c:v>
                </c:pt>
                <c:pt idx="17478">
                  <c:v>22507.5</c:v>
                </c:pt>
                <c:pt idx="17481">
                  <c:v>19152.400000000001</c:v>
                </c:pt>
                <c:pt idx="17484">
                  <c:v>20911.599999999991</c:v>
                </c:pt>
                <c:pt idx="17487">
                  <c:v>18792.5</c:v>
                </c:pt>
                <c:pt idx="17490">
                  <c:v>21754.9</c:v>
                </c:pt>
                <c:pt idx="17493">
                  <c:v>24621.3</c:v>
                </c:pt>
                <c:pt idx="17496">
                  <c:v>13670.5</c:v>
                </c:pt>
                <c:pt idx="17499">
                  <c:v>18673.8</c:v>
                </c:pt>
                <c:pt idx="17502">
                  <c:v>28456.9</c:v>
                </c:pt>
                <c:pt idx="17505">
                  <c:v>15839.4</c:v>
                </c:pt>
                <c:pt idx="17508">
                  <c:v>15254.6</c:v>
                </c:pt>
                <c:pt idx="17511">
                  <c:v>21531.3</c:v>
                </c:pt>
                <c:pt idx="17514">
                  <c:v>28550.3</c:v>
                </c:pt>
                <c:pt idx="17517">
                  <c:v>22273.4</c:v>
                </c:pt>
                <c:pt idx="17520">
                  <c:v>19695.400000000001</c:v>
                </c:pt>
                <c:pt idx="17523">
                  <c:v>23971.8</c:v>
                </c:pt>
                <c:pt idx="17526">
                  <c:v>21302.2</c:v>
                </c:pt>
                <c:pt idx="17529">
                  <c:v>24321.9</c:v>
                </c:pt>
                <c:pt idx="17532">
                  <c:v>17346.400000000001</c:v>
                </c:pt>
                <c:pt idx="17535">
                  <c:v>23428.3</c:v>
                </c:pt>
                <c:pt idx="17538">
                  <c:v>23150.5</c:v>
                </c:pt>
                <c:pt idx="17541">
                  <c:v>20265</c:v>
                </c:pt>
                <c:pt idx="17544">
                  <c:v>18602.400000000001</c:v>
                </c:pt>
                <c:pt idx="17547">
                  <c:v>17365.5</c:v>
                </c:pt>
                <c:pt idx="17550">
                  <c:v>20525.5</c:v>
                </c:pt>
                <c:pt idx="17553">
                  <c:v>17687</c:v>
                </c:pt>
                <c:pt idx="17556">
                  <c:v>14694.5</c:v>
                </c:pt>
                <c:pt idx="17559">
                  <c:v>23858.799999999996</c:v>
                </c:pt>
                <c:pt idx="17562">
                  <c:v>20181.3</c:v>
                </c:pt>
                <c:pt idx="17565">
                  <c:v>31792.3</c:v>
                </c:pt>
                <c:pt idx="17568">
                  <c:v>17680.3</c:v>
                </c:pt>
                <c:pt idx="17571">
                  <c:v>25637.599999999991</c:v>
                </c:pt>
                <c:pt idx="17574">
                  <c:v>20452.5</c:v>
                </c:pt>
                <c:pt idx="17577">
                  <c:v>17449.400000000001</c:v>
                </c:pt>
                <c:pt idx="17580">
                  <c:v>25159.1</c:v>
                </c:pt>
                <c:pt idx="17583">
                  <c:v>18226.7</c:v>
                </c:pt>
                <c:pt idx="17586">
                  <c:v>18584.8</c:v>
                </c:pt>
                <c:pt idx="17589">
                  <c:v>21589.3</c:v>
                </c:pt>
                <c:pt idx="17592">
                  <c:v>25698.5</c:v>
                </c:pt>
                <c:pt idx="17595">
                  <c:v>24598.3</c:v>
                </c:pt>
                <c:pt idx="17598">
                  <c:v>22922.3</c:v>
                </c:pt>
                <c:pt idx="17601">
                  <c:v>18675.2</c:v>
                </c:pt>
                <c:pt idx="17604">
                  <c:v>21243.4</c:v>
                </c:pt>
                <c:pt idx="17607">
                  <c:v>21989.5</c:v>
                </c:pt>
                <c:pt idx="17610">
                  <c:v>18093.900000000001</c:v>
                </c:pt>
                <c:pt idx="17613">
                  <c:v>20941.900000000001</c:v>
                </c:pt>
                <c:pt idx="17616">
                  <c:v>23906</c:v>
                </c:pt>
                <c:pt idx="17619">
                  <c:v>22752.1</c:v>
                </c:pt>
                <c:pt idx="17622">
                  <c:v>25169.3</c:v>
                </c:pt>
                <c:pt idx="17625">
                  <c:v>22413.599999999991</c:v>
                </c:pt>
                <c:pt idx="17628">
                  <c:v>17652</c:v>
                </c:pt>
                <c:pt idx="17631">
                  <c:v>21239.1</c:v>
                </c:pt>
                <c:pt idx="17634">
                  <c:v>23320</c:v>
                </c:pt>
                <c:pt idx="17637">
                  <c:v>25685.200000000001</c:v>
                </c:pt>
                <c:pt idx="17640">
                  <c:v>20978.6</c:v>
                </c:pt>
                <c:pt idx="17643">
                  <c:v>18692.599999999991</c:v>
                </c:pt>
                <c:pt idx="17646">
                  <c:v>21112.3</c:v>
                </c:pt>
                <c:pt idx="17649">
                  <c:v>19426.400000000001</c:v>
                </c:pt>
                <c:pt idx="17652">
                  <c:v>18091.400000000001</c:v>
                </c:pt>
                <c:pt idx="17655">
                  <c:v>25896.6</c:v>
                </c:pt>
                <c:pt idx="17658">
                  <c:v>20758.599999999991</c:v>
                </c:pt>
                <c:pt idx="17661">
                  <c:v>16311.9</c:v>
                </c:pt>
                <c:pt idx="17664">
                  <c:v>21904.799999999996</c:v>
                </c:pt>
                <c:pt idx="17667">
                  <c:v>20168.900000000001</c:v>
                </c:pt>
                <c:pt idx="17670">
                  <c:v>21188</c:v>
                </c:pt>
                <c:pt idx="17673">
                  <c:v>15543</c:v>
                </c:pt>
                <c:pt idx="17676">
                  <c:v>19057.2</c:v>
                </c:pt>
                <c:pt idx="17679">
                  <c:v>20153.400000000001</c:v>
                </c:pt>
                <c:pt idx="17682">
                  <c:v>19403.599999999991</c:v>
                </c:pt>
                <c:pt idx="17685">
                  <c:v>24843</c:v>
                </c:pt>
                <c:pt idx="17688">
                  <c:v>22348.6</c:v>
                </c:pt>
                <c:pt idx="17691">
                  <c:v>25652.3</c:v>
                </c:pt>
                <c:pt idx="17694">
                  <c:v>20161.400000000001</c:v>
                </c:pt>
                <c:pt idx="17697">
                  <c:v>18512.400000000001</c:v>
                </c:pt>
                <c:pt idx="17700">
                  <c:v>21695.9</c:v>
                </c:pt>
                <c:pt idx="17703">
                  <c:v>25861.7</c:v>
                </c:pt>
                <c:pt idx="17706">
                  <c:v>23426.2</c:v>
                </c:pt>
                <c:pt idx="17709">
                  <c:v>27455</c:v>
                </c:pt>
                <c:pt idx="17712">
                  <c:v>24513.1</c:v>
                </c:pt>
                <c:pt idx="17715">
                  <c:v>19125.900000000001</c:v>
                </c:pt>
                <c:pt idx="17718">
                  <c:v>21840.799999999996</c:v>
                </c:pt>
                <c:pt idx="17721">
                  <c:v>22860.5</c:v>
                </c:pt>
                <c:pt idx="17724">
                  <c:v>23103.3</c:v>
                </c:pt>
                <c:pt idx="17727">
                  <c:v>20844.099999999991</c:v>
                </c:pt>
                <c:pt idx="17730">
                  <c:v>17634.8</c:v>
                </c:pt>
                <c:pt idx="17733">
                  <c:v>25015.200000000001</c:v>
                </c:pt>
                <c:pt idx="17736">
                  <c:v>22809.1</c:v>
                </c:pt>
                <c:pt idx="17739">
                  <c:v>27034.7</c:v>
                </c:pt>
                <c:pt idx="17742">
                  <c:v>20192.7</c:v>
                </c:pt>
                <c:pt idx="17745">
                  <c:v>20212.2</c:v>
                </c:pt>
                <c:pt idx="17748">
                  <c:v>23221.3</c:v>
                </c:pt>
                <c:pt idx="17751">
                  <c:v>26080.799999999996</c:v>
                </c:pt>
                <c:pt idx="17754">
                  <c:v>24337</c:v>
                </c:pt>
                <c:pt idx="17757">
                  <c:v>20493.900000000001</c:v>
                </c:pt>
                <c:pt idx="17760">
                  <c:v>22767.9</c:v>
                </c:pt>
                <c:pt idx="17763">
                  <c:v>25891</c:v>
                </c:pt>
                <c:pt idx="17766">
                  <c:v>22226.799999999996</c:v>
                </c:pt>
                <c:pt idx="17769">
                  <c:v>21466.9</c:v>
                </c:pt>
                <c:pt idx="17772">
                  <c:v>24023.599999999991</c:v>
                </c:pt>
                <c:pt idx="17775">
                  <c:v>22401.599999999991</c:v>
                </c:pt>
                <c:pt idx="17778">
                  <c:v>24315.1</c:v>
                </c:pt>
                <c:pt idx="17781">
                  <c:v>21278.7</c:v>
                </c:pt>
                <c:pt idx="17784">
                  <c:v>22892.6</c:v>
                </c:pt>
                <c:pt idx="17787">
                  <c:v>21873.8</c:v>
                </c:pt>
                <c:pt idx="17790">
                  <c:v>22521.3</c:v>
                </c:pt>
                <c:pt idx="17793">
                  <c:v>26666.3</c:v>
                </c:pt>
                <c:pt idx="17796">
                  <c:v>23987.9</c:v>
                </c:pt>
                <c:pt idx="17799">
                  <c:v>22986.400000000001</c:v>
                </c:pt>
                <c:pt idx="17802">
                  <c:v>21259.8</c:v>
                </c:pt>
                <c:pt idx="17805">
                  <c:v>19188</c:v>
                </c:pt>
                <c:pt idx="17808">
                  <c:v>18548</c:v>
                </c:pt>
                <c:pt idx="17811">
                  <c:v>22929</c:v>
                </c:pt>
                <c:pt idx="17814">
                  <c:v>23753</c:v>
                </c:pt>
                <c:pt idx="17817">
                  <c:v>19682.2</c:v>
                </c:pt>
                <c:pt idx="17820">
                  <c:v>25994.7</c:v>
                </c:pt>
                <c:pt idx="17823">
                  <c:v>19536.599999999991</c:v>
                </c:pt>
                <c:pt idx="17826">
                  <c:v>25534.1</c:v>
                </c:pt>
                <c:pt idx="17829">
                  <c:v>24736.799999999996</c:v>
                </c:pt>
                <c:pt idx="17832">
                  <c:v>20930</c:v>
                </c:pt>
                <c:pt idx="17835">
                  <c:v>20374.8</c:v>
                </c:pt>
                <c:pt idx="17838">
                  <c:v>20540.5</c:v>
                </c:pt>
                <c:pt idx="17841">
                  <c:v>27253.8</c:v>
                </c:pt>
                <c:pt idx="17844">
                  <c:v>27642.1</c:v>
                </c:pt>
                <c:pt idx="17847">
                  <c:v>22823.599999999991</c:v>
                </c:pt>
                <c:pt idx="17850">
                  <c:v>21772.2</c:v>
                </c:pt>
                <c:pt idx="17853">
                  <c:v>20078</c:v>
                </c:pt>
                <c:pt idx="17856">
                  <c:v>23102.5</c:v>
                </c:pt>
                <c:pt idx="17859">
                  <c:v>25791.4</c:v>
                </c:pt>
                <c:pt idx="17862">
                  <c:v>22229.200000000001</c:v>
                </c:pt>
                <c:pt idx="17865">
                  <c:v>19399.2</c:v>
                </c:pt>
                <c:pt idx="17868">
                  <c:v>20666.400000000001</c:v>
                </c:pt>
                <c:pt idx="17871">
                  <c:v>22087.3</c:v>
                </c:pt>
                <c:pt idx="17874">
                  <c:v>26006.2</c:v>
                </c:pt>
                <c:pt idx="17877">
                  <c:v>23062.5</c:v>
                </c:pt>
                <c:pt idx="17880">
                  <c:v>26284.6</c:v>
                </c:pt>
                <c:pt idx="17883">
                  <c:v>19372.2</c:v>
                </c:pt>
                <c:pt idx="17886">
                  <c:v>25050.6</c:v>
                </c:pt>
                <c:pt idx="17889">
                  <c:v>25478.5</c:v>
                </c:pt>
                <c:pt idx="17892">
                  <c:v>20736.7</c:v>
                </c:pt>
                <c:pt idx="17895">
                  <c:v>20648.900000000001</c:v>
                </c:pt>
                <c:pt idx="17898">
                  <c:v>20535.599999999991</c:v>
                </c:pt>
                <c:pt idx="17901">
                  <c:v>18518.3</c:v>
                </c:pt>
                <c:pt idx="17904">
                  <c:v>27538</c:v>
                </c:pt>
                <c:pt idx="17907">
                  <c:v>20416.2</c:v>
                </c:pt>
                <c:pt idx="17910">
                  <c:v>22681.9</c:v>
                </c:pt>
                <c:pt idx="17913">
                  <c:v>21054.1</c:v>
                </c:pt>
                <c:pt idx="17916">
                  <c:v>24953.9</c:v>
                </c:pt>
                <c:pt idx="17919">
                  <c:v>20168.3</c:v>
                </c:pt>
                <c:pt idx="17922">
                  <c:v>25872</c:v>
                </c:pt>
                <c:pt idx="17925">
                  <c:v>19614.7</c:v>
                </c:pt>
                <c:pt idx="17928">
                  <c:v>26729.9</c:v>
                </c:pt>
                <c:pt idx="17931">
                  <c:v>26401</c:v>
                </c:pt>
                <c:pt idx="17934">
                  <c:v>19659.3</c:v>
                </c:pt>
                <c:pt idx="17937">
                  <c:v>22425.5</c:v>
                </c:pt>
                <c:pt idx="17940">
                  <c:v>30289</c:v>
                </c:pt>
                <c:pt idx="17943">
                  <c:v>25793</c:v>
                </c:pt>
                <c:pt idx="17946">
                  <c:v>17845.599999999991</c:v>
                </c:pt>
                <c:pt idx="17949">
                  <c:v>21725.5</c:v>
                </c:pt>
                <c:pt idx="17952">
                  <c:v>23556.9</c:v>
                </c:pt>
                <c:pt idx="17955">
                  <c:v>21622.1</c:v>
                </c:pt>
                <c:pt idx="17958">
                  <c:v>24677.3</c:v>
                </c:pt>
                <c:pt idx="17961">
                  <c:v>25194.7</c:v>
                </c:pt>
                <c:pt idx="17964">
                  <c:v>18446.5</c:v>
                </c:pt>
                <c:pt idx="17967">
                  <c:v>27072.6</c:v>
                </c:pt>
                <c:pt idx="17970">
                  <c:v>20361</c:v>
                </c:pt>
                <c:pt idx="17973">
                  <c:v>24711.9</c:v>
                </c:pt>
                <c:pt idx="17976">
                  <c:v>25238.2</c:v>
                </c:pt>
                <c:pt idx="17979">
                  <c:v>22992.7</c:v>
                </c:pt>
                <c:pt idx="17982">
                  <c:v>22278</c:v>
                </c:pt>
                <c:pt idx="17985">
                  <c:v>21306.9</c:v>
                </c:pt>
                <c:pt idx="17988">
                  <c:v>18800.2</c:v>
                </c:pt>
                <c:pt idx="17991">
                  <c:v>20207.400000000001</c:v>
                </c:pt>
                <c:pt idx="17994">
                  <c:v>20112.099999999991</c:v>
                </c:pt>
                <c:pt idx="17997">
                  <c:v>22821.1</c:v>
                </c:pt>
                <c:pt idx="18000">
                  <c:v>30661.4</c:v>
                </c:pt>
                <c:pt idx="18003">
                  <c:v>20605.2</c:v>
                </c:pt>
                <c:pt idx="18006">
                  <c:v>20669.900000000001</c:v>
                </c:pt>
                <c:pt idx="18009">
                  <c:v>25137</c:v>
                </c:pt>
                <c:pt idx="18012">
                  <c:v>19963.900000000001</c:v>
                </c:pt>
                <c:pt idx="18015">
                  <c:v>20659.5</c:v>
                </c:pt>
                <c:pt idx="18018">
                  <c:v>20705.099999999991</c:v>
                </c:pt>
                <c:pt idx="18021">
                  <c:v>16207.6</c:v>
                </c:pt>
                <c:pt idx="18024">
                  <c:v>22506.2</c:v>
                </c:pt>
                <c:pt idx="18027">
                  <c:v>28003</c:v>
                </c:pt>
                <c:pt idx="18030">
                  <c:v>23737.3</c:v>
                </c:pt>
                <c:pt idx="18033">
                  <c:v>29216.2</c:v>
                </c:pt>
                <c:pt idx="18036">
                  <c:v>26040.7</c:v>
                </c:pt>
                <c:pt idx="18039">
                  <c:v>25488</c:v>
                </c:pt>
                <c:pt idx="18042">
                  <c:v>22666.799999999996</c:v>
                </c:pt>
                <c:pt idx="18045">
                  <c:v>20638.900000000001</c:v>
                </c:pt>
                <c:pt idx="18048">
                  <c:v>23571.7</c:v>
                </c:pt>
                <c:pt idx="18051">
                  <c:v>23210.6</c:v>
                </c:pt>
                <c:pt idx="18054">
                  <c:v>26146.3</c:v>
                </c:pt>
                <c:pt idx="18057">
                  <c:v>16691.8</c:v>
                </c:pt>
                <c:pt idx="18060">
                  <c:v>20773.8</c:v>
                </c:pt>
                <c:pt idx="18063">
                  <c:v>24000.6</c:v>
                </c:pt>
                <c:pt idx="18066">
                  <c:v>19631.7</c:v>
                </c:pt>
                <c:pt idx="18069">
                  <c:v>25272.5</c:v>
                </c:pt>
                <c:pt idx="18072">
                  <c:v>19358.8</c:v>
                </c:pt>
                <c:pt idx="18075">
                  <c:v>20810.3</c:v>
                </c:pt>
                <c:pt idx="18078">
                  <c:v>23725.3</c:v>
                </c:pt>
                <c:pt idx="18081">
                  <c:v>21108</c:v>
                </c:pt>
                <c:pt idx="18084">
                  <c:v>26331.200000000001</c:v>
                </c:pt>
                <c:pt idx="18087">
                  <c:v>24011.8</c:v>
                </c:pt>
                <c:pt idx="18090">
                  <c:v>19964.7</c:v>
                </c:pt>
                <c:pt idx="18093">
                  <c:v>16841</c:v>
                </c:pt>
                <c:pt idx="18096">
                  <c:v>23700.2</c:v>
                </c:pt>
                <c:pt idx="18099">
                  <c:v>22640.400000000001</c:v>
                </c:pt>
                <c:pt idx="18102">
                  <c:v>18166.900000000001</c:v>
                </c:pt>
                <c:pt idx="18105">
                  <c:v>22360.9</c:v>
                </c:pt>
                <c:pt idx="18108">
                  <c:v>25970.9</c:v>
                </c:pt>
                <c:pt idx="18111">
                  <c:v>29150.2</c:v>
                </c:pt>
                <c:pt idx="18114">
                  <c:v>19861.3</c:v>
                </c:pt>
                <c:pt idx="18117">
                  <c:v>21843.599999999991</c:v>
                </c:pt>
                <c:pt idx="18120">
                  <c:v>20085</c:v>
                </c:pt>
                <c:pt idx="18123">
                  <c:v>23527.9</c:v>
                </c:pt>
                <c:pt idx="18126">
                  <c:v>24135</c:v>
                </c:pt>
                <c:pt idx="18129">
                  <c:v>24497.599999999991</c:v>
                </c:pt>
                <c:pt idx="18132">
                  <c:v>19845.8</c:v>
                </c:pt>
                <c:pt idx="18135">
                  <c:v>25406</c:v>
                </c:pt>
                <c:pt idx="18138">
                  <c:v>25295.200000000001</c:v>
                </c:pt>
                <c:pt idx="18141">
                  <c:v>23677.5</c:v>
                </c:pt>
                <c:pt idx="18144">
                  <c:v>25343</c:v>
                </c:pt>
                <c:pt idx="18147">
                  <c:v>22976.799999999996</c:v>
                </c:pt>
                <c:pt idx="18150">
                  <c:v>29005.200000000001</c:v>
                </c:pt>
                <c:pt idx="18153">
                  <c:v>25917.599999999991</c:v>
                </c:pt>
                <c:pt idx="18156">
                  <c:v>26167.1</c:v>
                </c:pt>
                <c:pt idx="18159">
                  <c:v>24680.3</c:v>
                </c:pt>
                <c:pt idx="18162">
                  <c:v>23911.599999999991</c:v>
                </c:pt>
                <c:pt idx="18165">
                  <c:v>23916.7</c:v>
                </c:pt>
                <c:pt idx="18168">
                  <c:v>21906.7</c:v>
                </c:pt>
                <c:pt idx="18171">
                  <c:v>27796.799999999996</c:v>
                </c:pt>
                <c:pt idx="18174">
                  <c:v>26025.8</c:v>
                </c:pt>
                <c:pt idx="18177">
                  <c:v>29770.400000000001</c:v>
                </c:pt>
                <c:pt idx="18180">
                  <c:v>27681.1</c:v>
                </c:pt>
                <c:pt idx="18183">
                  <c:v>21331.1</c:v>
                </c:pt>
                <c:pt idx="18186">
                  <c:v>26464.3</c:v>
                </c:pt>
                <c:pt idx="18189">
                  <c:v>21680.5</c:v>
                </c:pt>
                <c:pt idx="18192">
                  <c:v>25162.1</c:v>
                </c:pt>
                <c:pt idx="18195">
                  <c:v>19968.2</c:v>
                </c:pt>
                <c:pt idx="18198">
                  <c:v>24743.7</c:v>
                </c:pt>
                <c:pt idx="18201">
                  <c:v>21619.4</c:v>
                </c:pt>
                <c:pt idx="18204">
                  <c:v>22464.3</c:v>
                </c:pt>
                <c:pt idx="18207">
                  <c:v>23266.1</c:v>
                </c:pt>
                <c:pt idx="18210">
                  <c:v>21698.6</c:v>
                </c:pt>
                <c:pt idx="18213">
                  <c:v>28532.400000000001</c:v>
                </c:pt>
                <c:pt idx="18216">
                  <c:v>23157.8</c:v>
                </c:pt>
                <c:pt idx="18219">
                  <c:v>19706.400000000001</c:v>
                </c:pt>
                <c:pt idx="18222">
                  <c:v>31050.7</c:v>
                </c:pt>
                <c:pt idx="18225">
                  <c:v>24925.4</c:v>
                </c:pt>
                <c:pt idx="18228">
                  <c:v>28043.1</c:v>
                </c:pt>
                <c:pt idx="18231">
                  <c:v>25282.799999999996</c:v>
                </c:pt>
                <c:pt idx="18234">
                  <c:v>22508.5</c:v>
                </c:pt>
                <c:pt idx="18237">
                  <c:v>19489.7</c:v>
                </c:pt>
                <c:pt idx="18240">
                  <c:v>24490.799999999996</c:v>
                </c:pt>
                <c:pt idx="18243">
                  <c:v>23259.5</c:v>
                </c:pt>
                <c:pt idx="18246">
                  <c:v>20941.599999999991</c:v>
                </c:pt>
                <c:pt idx="18249">
                  <c:v>21323.5</c:v>
                </c:pt>
                <c:pt idx="18252">
                  <c:v>16122.6</c:v>
                </c:pt>
                <c:pt idx="18255">
                  <c:v>25749.3</c:v>
                </c:pt>
                <c:pt idx="18258">
                  <c:v>20202.7</c:v>
                </c:pt>
                <c:pt idx="18261">
                  <c:v>18921</c:v>
                </c:pt>
                <c:pt idx="18264">
                  <c:v>19405.599999999991</c:v>
                </c:pt>
                <c:pt idx="18267">
                  <c:v>25806.5</c:v>
                </c:pt>
                <c:pt idx="18270">
                  <c:v>25838.5</c:v>
                </c:pt>
                <c:pt idx="18273">
                  <c:v>20730.400000000001</c:v>
                </c:pt>
                <c:pt idx="18276">
                  <c:v>22057.8</c:v>
                </c:pt>
                <c:pt idx="18279">
                  <c:v>24033.599999999991</c:v>
                </c:pt>
                <c:pt idx="18282">
                  <c:v>24144.7</c:v>
                </c:pt>
                <c:pt idx="18285">
                  <c:v>24738</c:v>
                </c:pt>
                <c:pt idx="18288">
                  <c:v>26047.8</c:v>
                </c:pt>
                <c:pt idx="18291">
                  <c:v>19249.2</c:v>
                </c:pt>
                <c:pt idx="18294">
                  <c:v>18513.400000000001</c:v>
                </c:pt>
                <c:pt idx="18297">
                  <c:v>24323.8</c:v>
                </c:pt>
                <c:pt idx="18300">
                  <c:v>26244.2</c:v>
                </c:pt>
                <c:pt idx="18303">
                  <c:v>21813.8</c:v>
                </c:pt>
                <c:pt idx="18306">
                  <c:v>30334.6</c:v>
                </c:pt>
                <c:pt idx="18309">
                  <c:v>25005.8</c:v>
                </c:pt>
                <c:pt idx="18312">
                  <c:v>22731.7</c:v>
                </c:pt>
                <c:pt idx="18315">
                  <c:v>21511.4</c:v>
                </c:pt>
                <c:pt idx="18318">
                  <c:v>26146</c:v>
                </c:pt>
                <c:pt idx="18321">
                  <c:v>23391.1</c:v>
                </c:pt>
                <c:pt idx="18324">
                  <c:v>21598.7</c:v>
                </c:pt>
                <c:pt idx="18327">
                  <c:v>20038.599999999991</c:v>
                </c:pt>
                <c:pt idx="18330">
                  <c:v>32812.1</c:v>
                </c:pt>
                <c:pt idx="18333">
                  <c:v>21470</c:v>
                </c:pt>
                <c:pt idx="18336">
                  <c:v>24754.2</c:v>
                </c:pt>
                <c:pt idx="18339">
                  <c:v>21900.6</c:v>
                </c:pt>
                <c:pt idx="18342">
                  <c:v>17943.099999999991</c:v>
                </c:pt>
                <c:pt idx="18345">
                  <c:v>23951.9</c:v>
                </c:pt>
                <c:pt idx="18348">
                  <c:v>24498.799999999996</c:v>
                </c:pt>
                <c:pt idx="18351">
                  <c:v>28821.7</c:v>
                </c:pt>
                <c:pt idx="18354">
                  <c:v>27490.2</c:v>
                </c:pt>
                <c:pt idx="18357">
                  <c:v>22661.1</c:v>
                </c:pt>
                <c:pt idx="18360">
                  <c:v>24058.2</c:v>
                </c:pt>
                <c:pt idx="18363">
                  <c:v>24114.3</c:v>
                </c:pt>
                <c:pt idx="18366">
                  <c:v>27248.6</c:v>
                </c:pt>
                <c:pt idx="18369">
                  <c:v>23862.799999999996</c:v>
                </c:pt>
                <c:pt idx="18372">
                  <c:v>27023.599999999991</c:v>
                </c:pt>
                <c:pt idx="18375">
                  <c:v>22436.9</c:v>
                </c:pt>
                <c:pt idx="18378">
                  <c:v>28554.799999999996</c:v>
                </c:pt>
                <c:pt idx="18381">
                  <c:v>19931.3</c:v>
                </c:pt>
                <c:pt idx="18384">
                  <c:v>20818.900000000001</c:v>
                </c:pt>
                <c:pt idx="18387">
                  <c:v>21400.6</c:v>
                </c:pt>
                <c:pt idx="18390">
                  <c:v>22174.6</c:v>
                </c:pt>
                <c:pt idx="18393">
                  <c:v>22226.9</c:v>
                </c:pt>
                <c:pt idx="18396">
                  <c:v>22870.5</c:v>
                </c:pt>
                <c:pt idx="18399">
                  <c:v>21662</c:v>
                </c:pt>
                <c:pt idx="18402">
                  <c:v>24441.8</c:v>
                </c:pt>
                <c:pt idx="18405">
                  <c:v>28939.4</c:v>
                </c:pt>
                <c:pt idx="18408">
                  <c:v>22827.7</c:v>
                </c:pt>
                <c:pt idx="18411">
                  <c:v>27936.6</c:v>
                </c:pt>
                <c:pt idx="18414">
                  <c:v>25430.3</c:v>
                </c:pt>
                <c:pt idx="18417">
                  <c:v>30604</c:v>
                </c:pt>
                <c:pt idx="18420">
                  <c:v>30406.1</c:v>
                </c:pt>
                <c:pt idx="18423">
                  <c:v>28408.5</c:v>
                </c:pt>
                <c:pt idx="18426">
                  <c:v>20769.599999999991</c:v>
                </c:pt>
                <c:pt idx="18429">
                  <c:v>32495.200000000001</c:v>
                </c:pt>
                <c:pt idx="18432">
                  <c:v>27951.5</c:v>
                </c:pt>
                <c:pt idx="18435">
                  <c:v>29524.5</c:v>
                </c:pt>
                <c:pt idx="18438">
                  <c:v>25906.1</c:v>
                </c:pt>
                <c:pt idx="18441">
                  <c:v>37039.4</c:v>
                </c:pt>
                <c:pt idx="18444">
                  <c:v>25917.5</c:v>
                </c:pt>
                <c:pt idx="18447">
                  <c:v>28337.4</c:v>
                </c:pt>
                <c:pt idx="18450">
                  <c:v>28201.7</c:v>
                </c:pt>
                <c:pt idx="18453">
                  <c:v>34362.699999999997</c:v>
                </c:pt>
                <c:pt idx="18456">
                  <c:v>23922.3</c:v>
                </c:pt>
                <c:pt idx="18459">
                  <c:v>27333.4</c:v>
                </c:pt>
                <c:pt idx="18462">
                  <c:v>24811.8</c:v>
                </c:pt>
                <c:pt idx="18465">
                  <c:v>28771.3</c:v>
                </c:pt>
                <c:pt idx="18468">
                  <c:v>24207.9</c:v>
                </c:pt>
                <c:pt idx="18471">
                  <c:v>27797.7</c:v>
                </c:pt>
                <c:pt idx="18474">
                  <c:v>29795.3</c:v>
                </c:pt>
                <c:pt idx="18477">
                  <c:v>25509.3</c:v>
                </c:pt>
                <c:pt idx="18480">
                  <c:v>34225.1</c:v>
                </c:pt>
                <c:pt idx="18483">
                  <c:v>24362.5</c:v>
                </c:pt>
                <c:pt idx="18486">
                  <c:v>29043.8</c:v>
                </c:pt>
                <c:pt idx="18489">
                  <c:v>32632.400000000001</c:v>
                </c:pt>
                <c:pt idx="18492">
                  <c:v>32877.199999999997</c:v>
                </c:pt>
                <c:pt idx="18495">
                  <c:v>32344</c:v>
                </c:pt>
                <c:pt idx="18498">
                  <c:v>31311.5</c:v>
                </c:pt>
                <c:pt idx="18501">
                  <c:v>35362.800000000003</c:v>
                </c:pt>
                <c:pt idx="18504">
                  <c:v>23771.200000000001</c:v>
                </c:pt>
                <c:pt idx="18507">
                  <c:v>23913.599999999991</c:v>
                </c:pt>
                <c:pt idx="18510">
                  <c:v>25294</c:v>
                </c:pt>
                <c:pt idx="18513">
                  <c:v>28539.1</c:v>
                </c:pt>
                <c:pt idx="18516">
                  <c:v>29155</c:v>
                </c:pt>
                <c:pt idx="18519">
                  <c:v>33386.300000000003</c:v>
                </c:pt>
                <c:pt idx="18522">
                  <c:v>32030.3</c:v>
                </c:pt>
                <c:pt idx="18525">
                  <c:v>26191.5</c:v>
                </c:pt>
                <c:pt idx="18528">
                  <c:v>31185</c:v>
                </c:pt>
                <c:pt idx="18531">
                  <c:v>27912.799999999996</c:v>
                </c:pt>
                <c:pt idx="18534">
                  <c:v>34135.9</c:v>
                </c:pt>
                <c:pt idx="18537">
                  <c:v>29303.9</c:v>
                </c:pt>
                <c:pt idx="18540">
                  <c:v>33467.300000000003</c:v>
                </c:pt>
                <c:pt idx="18543">
                  <c:v>28759.5</c:v>
                </c:pt>
                <c:pt idx="18546">
                  <c:v>29624.400000000001</c:v>
                </c:pt>
                <c:pt idx="18549">
                  <c:v>37101.800000000003</c:v>
                </c:pt>
                <c:pt idx="18552">
                  <c:v>29173.4</c:v>
                </c:pt>
                <c:pt idx="18555">
                  <c:v>25673</c:v>
                </c:pt>
                <c:pt idx="18558">
                  <c:v>30454</c:v>
                </c:pt>
                <c:pt idx="18561">
                  <c:v>36822.800000000003</c:v>
                </c:pt>
                <c:pt idx="18564">
                  <c:v>32715.4</c:v>
                </c:pt>
                <c:pt idx="18567">
                  <c:v>32303.4</c:v>
                </c:pt>
                <c:pt idx="18570">
                  <c:v>36557</c:v>
                </c:pt>
                <c:pt idx="18573">
                  <c:v>30778.3</c:v>
                </c:pt>
                <c:pt idx="18576">
                  <c:v>29764</c:v>
                </c:pt>
                <c:pt idx="18579">
                  <c:v>32737</c:v>
                </c:pt>
                <c:pt idx="18582">
                  <c:v>41809.599999999999</c:v>
                </c:pt>
                <c:pt idx="18585">
                  <c:v>32830.699999999997</c:v>
                </c:pt>
                <c:pt idx="18588">
                  <c:v>38774.9</c:v>
                </c:pt>
                <c:pt idx="18591">
                  <c:v>31662.5</c:v>
                </c:pt>
                <c:pt idx="18594">
                  <c:v>28773.7</c:v>
                </c:pt>
                <c:pt idx="18597">
                  <c:v>35450.699999999997</c:v>
                </c:pt>
                <c:pt idx="18600">
                  <c:v>30203.200000000001</c:v>
                </c:pt>
                <c:pt idx="18603">
                  <c:v>32217</c:v>
                </c:pt>
                <c:pt idx="18606">
                  <c:v>42152.5</c:v>
                </c:pt>
                <c:pt idx="18609">
                  <c:v>28207</c:v>
                </c:pt>
                <c:pt idx="18612">
                  <c:v>32840.9</c:v>
                </c:pt>
                <c:pt idx="18615">
                  <c:v>35076.9</c:v>
                </c:pt>
                <c:pt idx="18618">
                  <c:v>41951.8</c:v>
                </c:pt>
                <c:pt idx="18621">
                  <c:v>33417.599999999999</c:v>
                </c:pt>
                <c:pt idx="18624">
                  <c:v>30826.799999999996</c:v>
                </c:pt>
                <c:pt idx="18627">
                  <c:v>29724.7</c:v>
                </c:pt>
                <c:pt idx="18630">
                  <c:v>37351.599999999999</c:v>
                </c:pt>
                <c:pt idx="18633">
                  <c:v>40945.800000000003</c:v>
                </c:pt>
                <c:pt idx="18636">
                  <c:v>37404.699999999997</c:v>
                </c:pt>
                <c:pt idx="18639">
                  <c:v>33352.400000000001</c:v>
                </c:pt>
                <c:pt idx="18642">
                  <c:v>38339.4</c:v>
                </c:pt>
                <c:pt idx="18645">
                  <c:v>36362.9</c:v>
                </c:pt>
                <c:pt idx="18648">
                  <c:v>35221.1</c:v>
                </c:pt>
                <c:pt idx="18651">
                  <c:v>37782.199999999997</c:v>
                </c:pt>
                <c:pt idx="18654">
                  <c:v>30802.2</c:v>
                </c:pt>
                <c:pt idx="18657">
                  <c:v>40496.300000000003</c:v>
                </c:pt>
                <c:pt idx="18660">
                  <c:v>36467.599999999999</c:v>
                </c:pt>
                <c:pt idx="18663">
                  <c:v>25932.9</c:v>
                </c:pt>
                <c:pt idx="18666">
                  <c:v>36024.6</c:v>
                </c:pt>
                <c:pt idx="18669">
                  <c:v>34247.599999999999</c:v>
                </c:pt>
                <c:pt idx="18672">
                  <c:v>37929.1</c:v>
                </c:pt>
                <c:pt idx="18675">
                  <c:v>42119.6</c:v>
                </c:pt>
                <c:pt idx="18678">
                  <c:v>33105.699999999997</c:v>
                </c:pt>
                <c:pt idx="18681">
                  <c:v>32526.799999999996</c:v>
                </c:pt>
                <c:pt idx="18684">
                  <c:v>29818.7</c:v>
                </c:pt>
                <c:pt idx="18687">
                  <c:v>40921.5</c:v>
                </c:pt>
                <c:pt idx="18690">
                  <c:v>30654.400000000001</c:v>
                </c:pt>
                <c:pt idx="18693">
                  <c:v>32255.8</c:v>
                </c:pt>
                <c:pt idx="18696">
                  <c:v>33465.599999999999</c:v>
                </c:pt>
                <c:pt idx="18699">
                  <c:v>27908.1</c:v>
                </c:pt>
                <c:pt idx="18702">
                  <c:v>44132.7</c:v>
                </c:pt>
                <c:pt idx="18705">
                  <c:v>35511.300000000003</c:v>
                </c:pt>
                <c:pt idx="18708">
                  <c:v>28951.9</c:v>
                </c:pt>
                <c:pt idx="18711">
                  <c:v>32622.400000000001</c:v>
                </c:pt>
                <c:pt idx="18714">
                  <c:v>35032.699999999997</c:v>
                </c:pt>
                <c:pt idx="18717">
                  <c:v>32463.200000000001</c:v>
                </c:pt>
                <c:pt idx="18720">
                  <c:v>34893.5</c:v>
                </c:pt>
                <c:pt idx="18723">
                  <c:v>33207.599999999999</c:v>
                </c:pt>
                <c:pt idx="18726">
                  <c:v>36165.699999999997</c:v>
                </c:pt>
                <c:pt idx="18729">
                  <c:v>33670.199999999997</c:v>
                </c:pt>
                <c:pt idx="18732">
                  <c:v>30492</c:v>
                </c:pt>
                <c:pt idx="18735">
                  <c:v>33378.5</c:v>
                </c:pt>
                <c:pt idx="18738">
                  <c:v>43354.8</c:v>
                </c:pt>
                <c:pt idx="18741">
                  <c:v>32669.8</c:v>
                </c:pt>
                <c:pt idx="18744">
                  <c:v>35429.4</c:v>
                </c:pt>
                <c:pt idx="18747">
                  <c:v>32768.300000000003</c:v>
                </c:pt>
                <c:pt idx="18750">
                  <c:v>40125.300000000003</c:v>
                </c:pt>
                <c:pt idx="18753">
                  <c:v>37073.300000000003</c:v>
                </c:pt>
                <c:pt idx="18756">
                  <c:v>32274.400000000001</c:v>
                </c:pt>
                <c:pt idx="18759">
                  <c:v>37392.800000000003</c:v>
                </c:pt>
                <c:pt idx="18762">
                  <c:v>30462.9</c:v>
                </c:pt>
                <c:pt idx="18765">
                  <c:v>36726.800000000003</c:v>
                </c:pt>
                <c:pt idx="18768">
                  <c:v>30155.4</c:v>
                </c:pt>
                <c:pt idx="18771">
                  <c:v>33273.699999999997</c:v>
                </c:pt>
                <c:pt idx="18774">
                  <c:v>28696.7</c:v>
                </c:pt>
                <c:pt idx="18777">
                  <c:v>38733.699999999997</c:v>
                </c:pt>
                <c:pt idx="18780">
                  <c:v>34032.800000000003</c:v>
                </c:pt>
                <c:pt idx="18783">
                  <c:v>33185.199999999997</c:v>
                </c:pt>
                <c:pt idx="18786">
                  <c:v>35176.6</c:v>
                </c:pt>
                <c:pt idx="18789">
                  <c:v>29859.3</c:v>
                </c:pt>
                <c:pt idx="18792">
                  <c:v>38475.699999999997</c:v>
                </c:pt>
                <c:pt idx="18795">
                  <c:v>33835.199999999997</c:v>
                </c:pt>
                <c:pt idx="18798">
                  <c:v>38261.599999999999</c:v>
                </c:pt>
                <c:pt idx="18801">
                  <c:v>31511.200000000001</c:v>
                </c:pt>
                <c:pt idx="18804">
                  <c:v>35751.5</c:v>
                </c:pt>
                <c:pt idx="18807">
                  <c:v>31588.3</c:v>
                </c:pt>
                <c:pt idx="18810">
                  <c:v>39994.400000000001</c:v>
                </c:pt>
                <c:pt idx="18813">
                  <c:v>26289.200000000001</c:v>
                </c:pt>
                <c:pt idx="18816">
                  <c:v>35982.199999999997</c:v>
                </c:pt>
                <c:pt idx="18819">
                  <c:v>41042.9</c:v>
                </c:pt>
                <c:pt idx="18822">
                  <c:v>39104.5</c:v>
                </c:pt>
                <c:pt idx="18825">
                  <c:v>43666.3</c:v>
                </c:pt>
                <c:pt idx="18828">
                  <c:v>29824.5</c:v>
                </c:pt>
                <c:pt idx="18831">
                  <c:v>36398.9</c:v>
                </c:pt>
                <c:pt idx="18834">
                  <c:v>38857.599999999999</c:v>
                </c:pt>
                <c:pt idx="18837">
                  <c:v>40813</c:v>
                </c:pt>
                <c:pt idx="18840">
                  <c:v>39719.9</c:v>
                </c:pt>
                <c:pt idx="18843">
                  <c:v>41505.1</c:v>
                </c:pt>
                <c:pt idx="18846">
                  <c:v>31483.599999999991</c:v>
                </c:pt>
                <c:pt idx="18849">
                  <c:v>37753.800000000003</c:v>
                </c:pt>
                <c:pt idx="18852">
                  <c:v>39259.4</c:v>
                </c:pt>
                <c:pt idx="18855">
                  <c:v>48434</c:v>
                </c:pt>
                <c:pt idx="18858">
                  <c:v>32682.6</c:v>
                </c:pt>
                <c:pt idx="18861">
                  <c:v>30569.200000000001</c:v>
                </c:pt>
                <c:pt idx="18864">
                  <c:v>41039.699999999997</c:v>
                </c:pt>
                <c:pt idx="18867">
                  <c:v>38810</c:v>
                </c:pt>
                <c:pt idx="18870">
                  <c:v>40819.800000000003</c:v>
                </c:pt>
                <c:pt idx="18873">
                  <c:v>38342.5</c:v>
                </c:pt>
                <c:pt idx="18876">
                  <c:v>42190.5</c:v>
                </c:pt>
                <c:pt idx="18879">
                  <c:v>41223.599999999999</c:v>
                </c:pt>
                <c:pt idx="18882">
                  <c:v>39349.1</c:v>
                </c:pt>
                <c:pt idx="18885">
                  <c:v>40103.300000000003</c:v>
                </c:pt>
                <c:pt idx="18888">
                  <c:v>41980</c:v>
                </c:pt>
                <c:pt idx="18891">
                  <c:v>38915.4</c:v>
                </c:pt>
                <c:pt idx="18894">
                  <c:v>42320.4</c:v>
                </c:pt>
                <c:pt idx="18897">
                  <c:v>41914.300000000003</c:v>
                </c:pt>
                <c:pt idx="18900">
                  <c:v>39571</c:v>
                </c:pt>
                <c:pt idx="18903">
                  <c:v>42144.5</c:v>
                </c:pt>
                <c:pt idx="18906">
                  <c:v>41990.6</c:v>
                </c:pt>
                <c:pt idx="18909">
                  <c:v>38356.699999999997</c:v>
                </c:pt>
                <c:pt idx="18912">
                  <c:v>41356.6</c:v>
                </c:pt>
                <c:pt idx="18915">
                  <c:v>43719.4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24-4E5C-B72D-CCD55E6546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9471720"/>
        <c:axId val="389472504"/>
      </c:lineChart>
      <c:catAx>
        <c:axId val="389471720"/>
        <c:scaling>
          <c:orientation val="minMax"/>
        </c:scaling>
        <c:delete val="0"/>
        <c:axPos val="b"/>
        <c:numFmt formatCode="h:mm" sourceLinked="1"/>
        <c:majorTickMark val="none"/>
        <c:minorTickMark val="none"/>
        <c:tickLblPos val="nextTo"/>
        <c:txPr>
          <a:bodyPr rot="-1200000" vert="horz"/>
          <a:lstStyle/>
          <a:p>
            <a:pPr>
              <a:defRPr sz="1600"/>
            </a:pPr>
            <a:endParaRPr lang="en-US"/>
          </a:p>
        </c:txPr>
        <c:crossAx val="389472504"/>
        <c:crosses val="autoZero"/>
        <c:auto val="1"/>
        <c:lblAlgn val="ctr"/>
        <c:lblOffset val="100"/>
        <c:tickLblSkip val="40"/>
        <c:noMultiLvlLbl val="0"/>
      </c:catAx>
      <c:valAx>
        <c:axId val="38947250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3894717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0.01463</cdr:x>
      <cdr:y>0.30165</cdr:y>
    </cdr:from>
    <cdr:to>
      <cdr:x>0.04716</cdr:x>
      <cdr:y>0.77366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45ED27D0-9F4A-4D77-A4D3-15A1B2977EF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 rot="16200000">
          <a:off x="-1075078" y="3023152"/>
          <a:ext cx="2805397" cy="34492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0.47287</cdr:x>
      <cdr:y>0.90102</cdr:y>
    </cdr:from>
    <cdr:to>
      <cdr:x>0.7014</cdr:x>
      <cdr:y>0.96954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013960" y="4057650"/>
          <a:ext cx="2423160" cy="308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CA" sz="1400" b="1" dirty="0"/>
            <a:t>TIME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22D19-805B-4A90-92D1-A1572F117410}" type="datetimeFigureOut">
              <a:rPr lang="en-CA" smtClean="0"/>
              <a:pPr/>
              <a:t>2018-01-05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93E0B-2929-4188-B583-E1CCDB1AC78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1177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pPr/>
              <a:t>2018-01-05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4837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pPr/>
              <a:t>2018-01-05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2854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pPr/>
              <a:t>2018-01-05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526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pPr/>
              <a:t>2018-01-05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3373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pPr/>
              <a:t>2018-01-05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0537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pPr/>
              <a:t>2018-01-05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116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pPr/>
              <a:t>2018-01-05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4268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pPr/>
              <a:t>2018-01-05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4721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pPr/>
              <a:t>2018-01-05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870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pPr/>
              <a:t>2018-01-05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1734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889AD-7864-48F7-A267-98E25DF7623C}" type="datetimeFigureOut">
              <a:rPr lang="en-CA" smtClean="0"/>
              <a:pPr/>
              <a:t>2018-01-05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650C5-FF02-4017-B470-F57906B424D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2295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89AD-7864-48F7-A267-98E25DF7623C}" type="datetimeFigureOut">
              <a:rPr lang="en-CA" smtClean="0"/>
              <a:pPr/>
              <a:t>2018-01-05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650C5-FF02-4017-B470-F57906B424D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672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hotpoprobot.files.wordpress.com/2014/11/see-you-at-next-makerfaire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tpoprobot.files.wordpress.com/2015/05/indicators1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4.jpeg"/><Relationship Id="rId7" Type="http://schemas.openxmlformats.org/officeDocument/2006/relationships/image" Target="../media/image17.jpg"/><Relationship Id="rId2" Type="http://schemas.openxmlformats.org/officeDocument/2006/relationships/hyperlink" Target="http://hotpoprobot.files.wordpress.com/2014/05/rainbow-necklace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hyperlink" Target="https://hotpoprobot.files.wordpress.com/2014/11/torontoplayground.jpg" TargetMode="External"/><Relationship Id="rId9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hyperlink" Target="https://hotpoprobot.files.wordpress.com/2015/03/tvokids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otpoprobot.files.wordpress.com/2014/11/roboman.jpg" TargetMode="External"/><Relationship Id="rId5" Type="http://schemas.openxmlformats.org/officeDocument/2006/relationships/image" Target="../media/image21.jpeg"/><Relationship Id="rId4" Type="http://schemas.openxmlformats.org/officeDocument/2006/relationships/hyperlink" Target="https://hotpoprobot.files.wordpress.com/2014/11/robodomino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jpeg"/><Relationship Id="rId18" Type="http://schemas.openxmlformats.org/officeDocument/2006/relationships/image" Target="../media/image67.jpeg"/><Relationship Id="rId3" Type="http://schemas.openxmlformats.org/officeDocument/2006/relationships/image" Target="../media/image52.jpeg"/><Relationship Id="rId21" Type="http://schemas.openxmlformats.org/officeDocument/2006/relationships/image" Target="../media/image70.jpeg"/><Relationship Id="rId7" Type="http://schemas.openxmlformats.org/officeDocument/2006/relationships/image" Target="../media/image56.jpeg"/><Relationship Id="rId12" Type="http://schemas.openxmlformats.org/officeDocument/2006/relationships/image" Target="../media/image61.jpeg"/><Relationship Id="rId17" Type="http://schemas.openxmlformats.org/officeDocument/2006/relationships/image" Target="../media/image66.jpeg"/><Relationship Id="rId2" Type="http://schemas.openxmlformats.org/officeDocument/2006/relationships/image" Target="../media/image51.gif"/><Relationship Id="rId16" Type="http://schemas.openxmlformats.org/officeDocument/2006/relationships/image" Target="../media/image65.jpeg"/><Relationship Id="rId20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5" Type="http://schemas.openxmlformats.org/officeDocument/2006/relationships/image" Target="../media/image54.png"/><Relationship Id="rId15" Type="http://schemas.openxmlformats.org/officeDocument/2006/relationships/image" Target="../media/image64.jpeg"/><Relationship Id="rId10" Type="http://schemas.openxmlformats.org/officeDocument/2006/relationships/image" Target="../media/image59.jpeg"/><Relationship Id="rId19" Type="http://schemas.openxmlformats.org/officeDocument/2006/relationships/image" Target="../media/image68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Relationship Id="rId14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9399" y="398464"/>
            <a:ext cx="9509125" cy="1073150"/>
          </a:xfrm>
        </p:spPr>
        <p:txBody>
          <a:bodyPr>
            <a:normAutofit/>
          </a:bodyPr>
          <a:lstStyle/>
          <a:p>
            <a:r>
              <a:rPr lang="en-CA" sz="3500" b="1" dirty="0">
                <a:solidFill>
                  <a:srgbClr val="0070C0"/>
                </a:solidFill>
              </a:rPr>
              <a:t>Maker Families: </a:t>
            </a:r>
            <a:br>
              <a:rPr lang="en-CA" sz="3500" b="1" dirty="0">
                <a:solidFill>
                  <a:srgbClr val="0070C0"/>
                </a:solidFill>
              </a:rPr>
            </a:br>
            <a:r>
              <a:rPr lang="en-CA" sz="3500" b="1" dirty="0">
                <a:solidFill>
                  <a:srgbClr val="0070C0"/>
                </a:solidFill>
              </a:rPr>
              <a:t>Building Together on Space, Science, and Technology</a:t>
            </a:r>
            <a:endParaRPr lang="en-CA" sz="35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23082" y="1978820"/>
            <a:ext cx="5846618" cy="4275932"/>
          </a:xfrm>
        </p:spPr>
        <p:txBody>
          <a:bodyPr>
            <a:normAutofit/>
          </a:bodyPr>
          <a:lstStyle/>
          <a:p>
            <a:r>
              <a:rPr lang="en-US" sz="3100" b="1" dirty="0" err="1"/>
              <a:t>Artash</a:t>
            </a:r>
            <a:r>
              <a:rPr lang="en-US" sz="3100" b="1" dirty="0"/>
              <a:t> Nath</a:t>
            </a:r>
          </a:p>
          <a:p>
            <a:r>
              <a:rPr lang="en-US" sz="3100" b="1" dirty="0" err="1"/>
              <a:t>Arushi</a:t>
            </a:r>
            <a:r>
              <a:rPr lang="en-US" sz="3100" b="1" dirty="0"/>
              <a:t> Nath</a:t>
            </a:r>
          </a:p>
          <a:p>
            <a:r>
              <a:rPr lang="en-US" sz="3100" b="1" dirty="0" err="1"/>
              <a:t>Vikas</a:t>
            </a:r>
            <a:r>
              <a:rPr lang="en-US" sz="3100" b="1" dirty="0"/>
              <a:t> Nath</a:t>
            </a:r>
          </a:p>
          <a:p>
            <a:r>
              <a:rPr lang="en-US" sz="3100" b="1" dirty="0"/>
              <a:t> </a:t>
            </a:r>
            <a:r>
              <a:rPr lang="en-US" sz="3100" dirty="0"/>
              <a:t>HotPopRobot.com</a:t>
            </a:r>
          </a:p>
          <a:p>
            <a:r>
              <a:rPr lang="en-US" sz="3100" dirty="0"/>
              <a:t>@</a:t>
            </a:r>
            <a:r>
              <a:rPr lang="en-US" sz="3100" dirty="0" err="1"/>
              <a:t>wonrobot</a:t>
            </a:r>
            <a:endParaRPr lang="en-CA" sz="3100" dirty="0"/>
          </a:p>
          <a:p>
            <a:endParaRPr lang="en-US" dirty="0"/>
          </a:p>
          <a:p>
            <a:r>
              <a:rPr lang="en-CA" sz="1900" b="1" dirty="0"/>
              <a:t>International Space Development Conference, St. Louis, USA, 25-29 May 2017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306" y="3988198"/>
            <a:ext cx="1067190" cy="1021292"/>
          </a:xfrm>
          <a:prstGeom prst="rect">
            <a:avLst/>
          </a:prstGeom>
        </p:spPr>
      </p:pic>
      <p:pic>
        <p:nvPicPr>
          <p:cNvPr id="1030" name="Picture 6" descr="globalnomin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1978820"/>
            <a:ext cx="5273819" cy="446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370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76511" y="1844358"/>
            <a:ext cx="5196662" cy="1527492"/>
          </a:xfrm>
        </p:spPr>
        <p:txBody>
          <a:bodyPr>
            <a:normAutofit/>
          </a:bodyPr>
          <a:lstStyle/>
          <a:p>
            <a:r>
              <a:rPr lang="en-CA" sz="4600" b="1" dirty="0"/>
              <a:t>We go to the moon!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10255" y="3641356"/>
            <a:ext cx="516291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/>
              <a:t>Apollo 11 / Saturn V Launch Model </a:t>
            </a:r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31" y="1503884"/>
            <a:ext cx="5337219" cy="40029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06468" y="445091"/>
            <a:ext cx="9692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70C0"/>
                </a:solidFill>
              </a:rPr>
              <a:t>Bringing Discussions on Space and Science in our Everyday Conversation</a:t>
            </a:r>
          </a:p>
        </p:txBody>
      </p:sp>
    </p:spTree>
    <p:extLst>
      <p:ext uri="{BB962C8B-B14F-4D97-AF65-F5344CB8AC3E}">
        <p14:creationId xmlns:p14="http://schemas.microsoft.com/office/powerpoint/2010/main" val="1148349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472" y="2798343"/>
            <a:ext cx="5085803" cy="38143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64" y="645593"/>
            <a:ext cx="5348288" cy="40112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00726" y="637643"/>
            <a:ext cx="59150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500" b="1" dirty="0">
                <a:solidFill>
                  <a:srgbClr val="0070C0"/>
                </a:solidFill>
              </a:rPr>
              <a:t>With Gene Cernan, Apollo XVII Astronaut</a:t>
            </a:r>
          </a:p>
          <a:p>
            <a:r>
              <a:rPr lang="en-CA" sz="2500" b="1" dirty="0">
                <a:solidFill>
                  <a:srgbClr val="0070C0"/>
                </a:solidFill>
              </a:rPr>
              <a:t>The Last Man on the Moon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7301" y="5400675"/>
            <a:ext cx="55911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500" b="1" dirty="0">
                <a:solidFill>
                  <a:srgbClr val="0070C0"/>
                </a:solidFill>
              </a:rPr>
              <a:t>With  Canadian Astronaut Chris Hadfield</a:t>
            </a:r>
          </a:p>
        </p:txBody>
      </p:sp>
    </p:spTree>
    <p:extLst>
      <p:ext uri="{BB962C8B-B14F-4D97-AF65-F5344CB8AC3E}">
        <p14:creationId xmlns:p14="http://schemas.microsoft.com/office/powerpoint/2010/main" val="1935715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553548" y="1083471"/>
            <a:ext cx="429078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b="1" dirty="0">
                <a:solidFill>
                  <a:srgbClr val="0070C0"/>
                </a:solidFill>
              </a:rPr>
              <a:t>Hacking toys with motors and microprocessors</a:t>
            </a:r>
          </a:p>
          <a:p>
            <a:endParaRPr lang="en-CA" sz="2800" b="1" i="1" dirty="0">
              <a:solidFill>
                <a:srgbClr val="00B050"/>
              </a:solidFill>
            </a:endParaRPr>
          </a:p>
          <a:p>
            <a:endParaRPr lang="en-CA" sz="2800" b="1" i="1" dirty="0">
              <a:solidFill>
                <a:srgbClr val="00B050"/>
              </a:solidFill>
            </a:endParaRPr>
          </a:p>
          <a:p>
            <a:r>
              <a:rPr lang="en-CA" sz="2800" b="1" dirty="0" err="1">
                <a:solidFill>
                  <a:srgbClr val="00B050"/>
                </a:solidFill>
              </a:rPr>
              <a:t>Pengy</a:t>
            </a:r>
            <a:r>
              <a:rPr lang="en-CA" sz="2800" b="1" dirty="0">
                <a:solidFill>
                  <a:srgbClr val="00B050"/>
                </a:solidFill>
              </a:rPr>
              <a:t> the Drawing Robot</a:t>
            </a:r>
          </a:p>
          <a:p>
            <a:endParaRPr lang="en-CA" sz="2800" b="1" dirty="0">
              <a:solidFill>
                <a:srgbClr val="00B050"/>
              </a:solidFill>
            </a:endParaRPr>
          </a:p>
          <a:p>
            <a:r>
              <a:rPr lang="en-CA" sz="2800" b="1" i="1" dirty="0">
                <a:solidFill>
                  <a:srgbClr val="00B050"/>
                </a:solidFill>
              </a:rPr>
              <a:t>Presented at </a:t>
            </a:r>
            <a:r>
              <a:rPr lang="en-CA" sz="2800" b="1" i="1" dirty="0" err="1">
                <a:solidFill>
                  <a:srgbClr val="00B050"/>
                </a:solidFill>
              </a:rPr>
              <a:t>MakerFaire</a:t>
            </a:r>
            <a:r>
              <a:rPr lang="en-CA" sz="2800" b="1" i="1" dirty="0">
                <a:solidFill>
                  <a:srgbClr val="00B050"/>
                </a:solidFill>
              </a:rPr>
              <a:t> Toronto 2015!</a:t>
            </a:r>
          </a:p>
          <a:p>
            <a:endParaRPr lang="en-CA" sz="2800" b="1" dirty="0">
              <a:solidFill>
                <a:srgbClr val="00B050"/>
              </a:solidFill>
            </a:endParaRPr>
          </a:p>
        </p:txBody>
      </p:sp>
      <p:pic>
        <p:nvPicPr>
          <p:cNvPr id="4" name="Picture 8" descr="See You at Next MakerFair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864" y="754531"/>
            <a:ext cx="6710443" cy="50328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7744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s://hotpoprobot.files.wordpress.com/2015/05/senso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534381" y="1486312"/>
            <a:ext cx="3970028" cy="481984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60691" y="337758"/>
            <a:ext cx="9326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b="1" dirty="0">
                <a:solidFill>
                  <a:srgbClr val="0070C0"/>
                </a:solidFill>
              </a:rPr>
              <a:t>Integrating making with your daily activities</a:t>
            </a:r>
          </a:p>
          <a:p>
            <a:r>
              <a:rPr lang="en-CA" sz="3000" b="1" dirty="0">
                <a:solidFill>
                  <a:srgbClr val="00B050"/>
                </a:solidFill>
              </a:rPr>
              <a:t>Gesture Sensing Helmet for Cyclists</a:t>
            </a:r>
          </a:p>
          <a:p>
            <a:r>
              <a:rPr lang="en-CA" sz="3000" i="1" dirty="0">
                <a:solidFill>
                  <a:srgbClr val="00B050"/>
                </a:solidFill>
              </a:rPr>
              <a:t>Presented at Hack n’ Talk 2016</a:t>
            </a:r>
          </a:p>
        </p:txBody>
      </p:sp>
      <p:pic>
        <p:nvPicPr>
          <p:cNvPr id="52228" name="Picture 4" descr="indicators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9177" y="1840993"/>
            <a:ext cx="5062236" cy="39101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7376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827" y="96351"/>
            <a:ext cx="8713298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Integrating making with society around Us</a:t>
            </a:r>
            <a:endParaRPr lang="en-CA" sz="3200" b="1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916" y="1651603"/>
            <a:ext cx="5397862" cy="1277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600" b="1" i="1" dirty="0"/>
              <a:t>Pollution Sensor built using Arduino,  Optical Dust Sensor and used to calculate pollution levels in 2016</a:t>
            </a:r>
          </a:p>
          <a:p>
            <a:pPr marL="0" indent="0">
              <a:buNone/>
            </a:pPr>
            <a:endParaRPr lang="en-CA" sz="2600" i="1" dirty="0"/>
          </a:p>
          <a:p>
            <a:pPr marL="0" indent="0">
              <a:buNone/>
            </a:pPr>
            <a:endParaRPr lang="en-US" sz="2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368" y="3673597"/>
            <a:ext cx="3179448" cy="23749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126" y="587828"/>
            <a:ext cx="2505936" cy="25059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816" y="3609410"/>
            <a:ext cx="1939246" cy="25964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3" r="6911"/>
          <a:stretch/>
        </p:blipFill>
        <p:spPr>
          <a:xfrm>
            <a:off x="5857778" y="1244826"/>
            <a:ext cx="2713529" cy="2154397"/>
          </a:xfrm>
          <a:prstGeom prst="rect">
            <a:avLst/>
          </a:prstGeom>
        </p:spPr>
      </p:pic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400074668"/>
              </p:ext>
            </p:extLst>
          </p:nvPr>
        </p:nvGraphicFramePr>
        <p:xfrm>
          <a:off x="224004" y="3829050"/>
          <a:ext cx="6119646" cy="217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774063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2" name="Picture 6" descr="Low Cost Rainbow Necklace (For Kids, By Kids) to allow them play safely.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6584" y="3703740"/>
            <a:ext cx="1712529" cy="2280629"/>
          </a:xfrm>
          <a:prstGeom prst="rect">
            <a:avLst/>
          </a:prstGeom>
          <a:noFill/>
        </p:spPr>
      </p:pic>
      <p:pic>
        <p:nvPicPr>
          <p:cNvPr id="55308" name="Picture 12" descr="TorontoPlayGround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326" y="473336"/>
            <a:ext cx="3609534" cy="2710557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994" y="3816781"/>
            <a:ext cx="3553834" cy="26653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443558" y="1059172"/>
            <a:ext cx="2176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>
                <a:solidFill>
                  <a:schemeClr val="accent6">
                    <a:lumMod val="75000"/>
                  </a:schemeClr>
                </a:solidFill>
              </a:rPr>
              <a:t>Some of our recent creations!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220" y="473336"/>
            <a:ext cx="2032918" cy="27105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18" y="3499026"/>
            <a:ext cx="3328585" cy="24853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842" y="259318"/>
            <a:ext cx="2346325" cy="313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90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TVOkid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1040" y="365715"/>
            <a:ext cx="2094548" cy="2792731"/>
          </a:xfrm>
          <a:prstGeom prst="rect">
            <a:avLst/>
          </a:prstGeom>
          <a:noFill/>
        </p:spPr>
      </p:pic>
      <p:pic>
        <p:nvPicPr>
          <p:cNvPr id="54276" name="Picture 4" descr="robodomin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08848" y="3490809"/>
            <a:ext cx="2261426" cy="3011205"/>
          </a:xfrm>
          <a:prstGeom prst="rect">
            <a:avLst/>
          </a:prstGeom>
          <a:noFill/>
        </p:spPr>
      </p:pic>
      <p:pic>
        <p:nvPicPr>
          <p:cNvPr id="54278" name="Picture 6" descr="Imagining the Robot to b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06088" y="249977"/>
            <a:ext cx="2181352" cy="2908469"/>
          </a:xfrm>
          <a:prstGeom prst="rect">
            <a:avLst/>
          </a:prstGeom>
          <a:noFill/>
        </p:spPr>
      </p:pic>
      <p:pic>
        <p:nvPicPr>
          <p:cNvPr id="54280" name="Picture 8" descr="https://hotpoprobot.files.wordpress.com/2014/11/sketch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15422" y="3548400"/>
            <a:ext cx="2172018" cy="2896024"/>
          </a:xfrm>
          <a:prstGeom prst="rect">
            <a:avLst/>
          </a:prstGeom>
          <a:noFill/>
        </p:spPr>
      </p:pic>
      <p:sp>
        <p:nvSpPr>
          <p:cNvPr id="6" name="Right Arrow 5"/>
          <p:cNvSpPr/>
          <p:nvPr/>
        </p:nvSpPr>
        <p:spPr>
          <a:xfrm>
            <a:off x="6620256" y="1347552"/>
            <a:ext cx="1267968" cy="4145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ight Arrow 6"/>
          <p:cNvSpPr/>
          <p:nvPr/>
        </p:nvSpPr>
        <p:spPr>
          <a:xfrm>
            <a:off x="6620256" y="4632960"/>
            <a:ext cx="1255776" cy="536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/>
          <p:cNvSpPr txBox="1"/>
          <p:nvPr/>
        </p:nvSpPr>
        <p:spPr>
          <a:xfrm>
            <a:off x="614363" y="2573274"/>
            <a:ext cx="280034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b="1" dirty="0">
                <a:solidFill>
                  <a:srgbClr val="00B050"/>
                </a:solidFill>
              </a:rPr>
              <a:t>Making starts from a Dream! Followed by Paper and Designing.</a:t>
            </a:r>
          </a:p>
        </p:txBody>
      </p:sp>
    </p:spTree>
    <p:extLst>
      <p:ext uri="{BB962C8B-B14F-4D97-AF65-F5344CB8AC3E}">
        <p14:creationId xmlns:p14="http://schemas.microsoft.com/office/powerpoint/2010/main" val="217805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2" b="14059"/>
          <a:stretch/>
        </p:blipFill>
        <p:spPr>
          <a:xfrm>
            <a:off x="655274" y="1377666"/>
            <a:ext cx="3601759" cy="21075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654" y="1096390"/>
            <a:ext cx="2814932" cy="21111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674" y="530073"/>
            <a:ext cx="2895041" cy="217128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03" y="4118172"/>
            <a:ext cx="2883102" cy="216232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7505" y="236892"/>
            <a:ext cx="74212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b="1" dirty="0">
                <a:solidFill>
                  <a:srgbClr val="0070C0"/>
                </a:solidFill>
              </a:rPr>
              <a:t>And Making requires Cardboard boxes!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749" y="4118172"/>
            <a:ext cx="2851981" cy="213898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23448" y="3548431"/>
            <a:ext cx="3122362" cy="234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042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5050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7030A0"/>
                </a:solidFill>
              </a:rPr>
              <a:t>How to encourage Next Gen?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187" y="1400175"/>
            <a:ext cx="10515600" cy="452913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CA" sz="3200" b="1" dirty="0">
                <a:solidFill>
                  <a:srgbClr val="7030A0"/>
                </a:solidFill>
              </a:rPr>
              <a:t>Making starts at home </a:t>
            </a:r>
          </a:p>
          <a:p>
            <a:pPr>
              <a:lnSpc>
                <a:spcPct val="150000"/>
              </a:lnSpc>
            </a:pPr>
            <a:r>
              <a:rPr lang="en-CA" dirty="0"/>
              <a:t>Encourage Questions : “Why”, “What”, “How”  ……</a:t>
            </a:r>
          </a:p>
          <a:p>
            <a:pPr>
              <a:lnSpc>
                <a:spcPct val="150000"/>
              </a:lnSpc>
            </a:pPr>
            <a:r>
              <a:rPr lang="en-CA" dirty="0"/>
              <a:t>Learn  to say “Let us find out”</a:t>
            </a:r>
          </a:p>
          <a:p>
            <a:pPr>
              <a:lnSpc>
                <a:spcPct val="150000"/>
              </a:lnSpc>
            </a:pPr>
            <a:r>
              <a:rPr lang="en-CA" dirty="0"/>
              <a:t>Give freedom in making  - to bring out creativity</a:t>
            </a:r>
          </a:p>
          <a:p>
            <a:pPr>
              <a:lnSpc>
                <a:spcPct val="150000"/>
              </a:lnSpc>
            </a:pPr>
            <a:r>
              <a:rPr lang="en-CA" dirty="0"/>
              <a:t>Build together!</a:t>
            </a:r>
          </a:p>
        </p:txBody>
      </p:sp>
    </p:spTree>
    <p:extLst>
      <p:ext uri="{BB962C8B-B14F-4D97-AF65-F5344CB8AC3E}">
        <p14:creationId xmlns:p14="http://schemas.microsoft.com/office/powerpoint/2010/main" val="3158730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62704"/>
            <a:ext cx="10515600" cy="666021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0070C0"/>
                </a:solidFill>
              </a:rPr>
              <a:t>When looking up at the Night Sky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b="1" dirty="0"/>
              <a:t>Kids are always full of questions:</a:t>
            </a:r>
          </a:p>
          <a:p>
            <a:pPr marL="0" indent="0" algn="ctr">
              <a:buNone/>
            </a:pPr>
            <a:endParaRPr lang="en-CA" b="1" dirty="0"/>
          </a:p>
          <a:p>
            <a:pPr marL="0" indent="0">
              <a:buNone/>
            </a:pPr>
            <a:r>
              <a:rPr lang="en-CA" dirty="0"/>
              <a:t>How hot the stars are?    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How old the stars are?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What stars are made of?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3084" y="5257800"/>
            <a:ext cx="503113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sz="2400" b="1" i="1" dirty="0">
                <a:solidFill>
                  <a:srgbClr val="0070C0"/>
                </a:solidFill>
              </a:rPr>
              <a:t>Learning by saying “Let us find out”</a:t>
            </a:r>
          </a:p>
        </p:txBody>
      </p:sp>
    </p:spTree>
    <p:extLst>
      <p:ext uri="{BB962C8B-B14F-4D97-AF65-F5344CB8AC3E}">
        <p14:creationId xmlns:p14="http://schemas.microsoft.com/office/powerpoint/2010/main" val="4103310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088" y="312870"/>
            <a:ext cx="8027831" cy="6020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639" y="1186395"/>
            <a:ext cx="19447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>
                <a:solidFill>
                  <a:srgbClr val="FF0000"/>
                </a:solidFill>
              </a:rPr>
              <a:t>We Dreamt!</a:t>
            </a:r>
          </a:p>
        </p:txBody>
      </p:sp>
    </p:spTree>
    <p:extLst>
      <p:ext uri="{BB962C8B-B14F-4D97-AF65-F5344CB8AC3E}">
        <p14:creationId xmlns:p14="http://schemas.microsoft.com/office/powerpoint/2010/main" val="3162502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280" y="270756"/>
            <a:ext cx="7937679" cy="59532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1365161"/>
            <a:ext cx="2292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>
                <a:solidFill>
                  <a:srgbClr val="FF0000"/>
                </a:solidFill>
              </a:rPr>
              <a:t>We planned!</a:t>
            </a:r>
          </a:p>
        </p:txBody>
      </p:sp>
    </p:spTree>
    <p:extLst>
      <p:ext uri="{BB962C8B-B14F-4D97-AF65-F5344CB8AC3E}">
        <p14:creationId xmlns:p14="http://schemas.microsoft.com/office/powerpoint/2010/main" val="3628984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64281" y="941705"/>
            <a:ext cx="6273800" cy="47053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6518" y="1339403"/>
            <a:ext cx="29235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>
                <a:solidFill>
                  <a:srgbClr val="FF0000"/>
                </a:solidFill>
              </a:rPr>
              <a:t>We got better in planning!</a:t>
            </a:r>
          </a:p>
        </p:txBody>
      </p:sp>
    </p:spTree>
    <p:extLst>
      <p:ext uri="{BB962C8B-B14F-4D97-AF65-F5344CB8AC3E}">
        <p14:creationId xmlns:p14="http://schemas.microsoft.com/office/powerpoint/2010/main" val="1074684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830" y="189062"/>
            <a:ext cx="7770253" cy="58276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1339403"/>
            <a:ext cx="29235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>
                <a:solidFill>
                  <a:srgbClr val="FF0000"/>
                </a:solidFill>
              </a:rPr>
              <a:t>We improved!</a:t>
            </a:r>
            <a:endParaRPr lang="en-C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744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505" y="489054"/>
            <a:ext cx="7890455" cy="59178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1339403"/>
            <a:ext cx="25457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>
                <a:solidFill>
                  <a:srgbClr val="FF0000"/>
                </a:solidFill>
              </a:rPr>
              <a:t>We changed the design!</a:t>
            </a:r>
          </a:p>
        </p:txBody>
      </p:sp>
    </p:spTree>
    <p:extLst>
      <p:ext uri="{BB962C8B-B14F-4D97-AF65-F5344CB8AC3E}">
        <p14:creationId xmlns:p14="http://schemas.microsoft.com/office/powerpoint/2010/main" val="492934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760" y="428781"/>
            <a:ext cx="7873284" cy="59049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1339403"/>
            <a:ext cx="29235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>
                <a:solidFill>
                  <a:srgbClr val="FF0000"/>
                </a:solidFill>
              </a:rPr>
              <a:t>And we started to make!</a:t>
            </a:r>
          </a:p>
        </p:txBody>
      </p:sp>
    </p:spTree>
    <p:extLst>
      <p:ext uri="{BB962C8B-B14F-4D97-AF65-F5344CB8AC3E}">
        <p14:creationId xmlns:p14="http://schemas.microsoft.com/office/powerpoint/2010/main" val="1211270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378" y="473139"/>
            <a:ext cx="8302580" cy="62269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1339403"/>
            <a:ext cx="292350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>
                <a:solidFill>
                  <a:srgbClr val="FF0000"/>
                </a:solidFill>
              </a:rPr>
              <a:t>Everything starts from a Box!</a:t>
            </a:r>
          </a:p>
          <a:p>
            <a:endParaRPr lang="en-CA" sz="4000" dirty="0">
              <a:solidFill>
                <a:srgbClr val="FF0000"/>
              </a:solidFill>
            </a:endParaRPr>
          </a:p>
          <a:p>
            <a:r>
              <a:rPr lang="en-CA" sz="4000" dirty="0">
                <a:solidFill>
                  <a:srgbClr val="FF0000"/>
                </a:solidFill>
              </a:rPr>
              <a:t>Lots of building, wiring and coding.</a:t>
            </a:r>
          </a:p>
        </p:txBody>
      </p:sp>
    </p:spTree>
    <p:extLst>
      <p:ext uri="{BB962C8B-B14F-4D97-AF65-F5344CB8AC3E}">
        <p14:creationId xmlns:p14="http://schemas.microsoft.com/office/powerpoint/2010/main" val="2599577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267" y="844591"/>
            <a:ext cx="6293476" cy="47201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2388" y="1657748"/>
            <a:ext cx="41721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en-CA" sz="2800" b="1" dirty="0">
                <a:solidFill>
                  <a:srgbClr val="00B050"/>
                </a:solidFill>
              </a:rPr>
              <a:t>Galactic </a:t>
            </a:r>
            <a:r>
              <a:rPr lang="en-CA" sz="2800" b="1" dirty="0" err="1">
                <a:solidFill>
                  <a:srgbClr val="00B050"/>
                </a:solidFill>
              </a:rPr>
              <a:t>Bot</a:t>
            </a:r>
            <a:r>
              <a:rPr lang="en-CA" sz="2800" b="1" dirty="0">
                <a:solidFill>
                  <a:srgbClr val="00B050"/>
                </a:solidFill>
              </a:rPr>
              <a:t> is Ready!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Sensor for getting Red, Green, Blue composition of objects.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Color Comparer to get Temperature and Age of the star.</a:t>
            </a:r>
          </a:p>
          <a:p>
            <a:endParaRPr lang="en-C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019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2" t="12143" r="6279" b="33431"/>
          <a:stretch/>
        </p:blipFill>
        <p:spPr>
          <a:xfrm>
            <a:off x="2061005" y="1976553"/>
            <a:ext cx="7649666" cy="37441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8352" y="401214"/>
            <a:ext cx="94523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b="1" dirty="0">
                <a:solidFill>
                  <a:srgbClr val="FF0000"/>
                </a:solidFill>
              </a:rPr>
              <a:t>Galactic Bot: Color and Temperature Chart to analyse data</a:t>
            </a:r>
            <a:endParaRPr lang="en-CA" sz="44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9676" y="5903473"/>
            <a:ext cx="928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Cooler stars are also older stars while hotter stars are younger stars.</a:t>
            </a:r>
          </a:p>
        </p:txBody>
      </p:sp>
    </p:spTree>
    <p:extLst>
      <p:ext uri="{BB962C8B-B14F-4D97-AF65-F5344CB8AC3E}">
        <p14:creationId xmlns:p14="http://schemas.microsoft.com/office/powerpoint/2010/main" val="2036308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998" y="2326984"/>
            <a:ext cx="5412548" cy="37033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4247" y="511102"/>
            <a:ext cx="92887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C00000"/>
                </a:solidFill>
              </a:rPr>
              <a:t>Galactic Bot: Spectrum from from bright light saver bulbs</a:t>
            </a:r>
          </a:p>
          <a:p>
            <a:endParaRPr lang="en-CA" sz="2800" b="1" dirty="0">
              <a:solidFill>
                <a:srgbClr val="C00000"/>
              </a:solidFill>
            </a:endParaRPr>
          </a:p>
          <a:p>
            <a:r>
              <a:rPr lang="en-CA" sz="2800" b="1" dirty="0">
                <a:solidFill>
                  <a:srgbClr val="C00000"/>
                </a:solidFill>
              </a:rPr>
              <a:t>It clearly shows some lines are missing!</a:t>
            </a:r>
          </a:p>
        </p:txBody>
      </p:sp>
    </p:spTree>
    <p:extLst>
      <p:ext uri="{BB962C8B-B14F-4D97-AF65-F5344CB8AC3E}">
        <p14:creationId xmlns:p14="http://schemas.microsoft.com/office/powerpoint/2010/main" val="3656947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60130" y="989842"/>
            <a:ext cx="5870445" cy="44028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9560" y="1085452"/>
            <a:ext cx="5718412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500" b="1" dirty="0">
                <a:solidFill>
                  <a:srgbClr val="C00000"/>
                </a:solidFill>
              </a:rPr>
              <a:t>Solving Questions almost always lead to more Questions!</a:t>
            </a:r>
          </a:p>
          <a:p>
            <a:endParaRPr lang="en-CA" sz="2400" b="1" dirty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CA" sz="2200" b="1" dirty="0">
                <a:solidFill>
                  <a:srgbClr val="C00000"/>
                </a:solidFill>
              </a:rPr>
              <a:t> But what are stars made off?</a:t>
            </a:r>
          </a:p>
          <a:p>
            <a:pPr>
              <a:buFont typeface="Arial" pitchFamily="34" charset="0"/>
              <a:buChar char="•"/>
            </a:pPr>
            <a:endParaRPr lang="en-CA" sz="2200" b="1" dirty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CA" sz="2200" b="1" dirty="0">
                <a:solidFill>
                  <a:srgbClr val="C00000"/>
                </a:solidFill>
              </a:rPr>
              <a:t> How can we use Galactic Bot to study the sun (our closest star!)?</a:t>
            </a:r>
            <a:endParaRPr lang="en-CA" sz="22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66500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2781"/>
            <a:ext cx="10515600" cy="1067986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Parts needed to make Z-Bot </a:t>
            </a:r>
            <a:br>
              <a:rPr lang="en-CA" b="1" dirty="0">
                <a:solidFill>
                  <a:srgbClr val="FF0000"/>
                </a:solidFill>
              </a:rPr>
            </a:br>
            <a:r>
              <a:rPr lang="en-CA" b="1" dirty="0">
                <a:solidFill>
                  <a:srgbClr val="FF0000"/>
                </a:solidFill>
              </a:rPr>
              <a:t>(an improved Galactic Bot)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69"/>
          <a:stretch/>
        </p:blipFill>
        <p:spPr>
          <a:xfrm>
            <a:off x="838200" y="1558343"/>
            <a:ext cx="7654016" cy="48295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57635" y="1803042"/>
            <a:ext cx="312956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Tube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Ruler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Web Camera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 err="1"/>
              <a:t>CD-Rom</a:t>
            </a:r>
            <a:r>
              <a:rPr lang="en-CA" sz="2200" dirty="0"/>
              <a:t> piece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Arduino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Wires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 err="1"/>
              <a:t>BreadBoard</a:t>
            </a:r>
            <a:endParaRPr lang="en-CA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Red Green Blue Sensor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Litmus Paper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Black Piece of paper to make slit</a:t>
            </a:r>
          </a:p>
        </p:txBody>
      </p:sp>
    </p:spTree>
    <p:extLst>
      <p:ext uri="{BB962C8B-B14F-4D97-AF65-F5344CB8AC3E}">
        <p14:creationId xmlns:p14="http://schemas.microsoft.com/office/powerpoint/2010/main" val="3582345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Added a Red Laser along with the Red Green Blue  (RGB) Sensor on the Slit End.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4" t="9390"/>
          <a:stretch/>
        </p:blipFill>
        <p:spPr>
          <a:xfrm>
            <a:off x="3671679" y="1804146"/>
            <a:ext cx="5550795" cy="471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70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Arduino: Controller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62930" y="2112135"/>
            <a:ext cx="33227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Arduino was used to program and control the Red Green Blue Sensor so that the data coming from it can be analyzed easily.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6379336" cy="478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7665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41"/>
          <a:stretch/>
        </p:blipFill>
        <p:spPr>
          <a:xfrm>
            <a:off x="674467" y="2304114"/>
            <a:ext cx="6983818" cy="39524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0971" y="506548"/>
            <a:ext cx="101375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b="1" u="sng" dirty="0"/>
          </a:p>
          <a:p>
            <a:r>
              <a:rPr lang="en-CA" sz="3200" b="1" dirty="0">
                <a:solidFill>
                  <a:srgbClr val="FF0000"/>
                </a:solidFill>
              </a:rPr>
              <a:t>And finally the Z-Bot is ready for testing on the Sun:</a:t>
            </a:r>
          </a:p>
        </p:txBody>
      </p:sp>
      <p:sp>
        <p:nvSpPr>
          <p:cNvPr id="8" name="AutoShape 6" descr="data:image/png;base64,iVBORw0KGgoAAAANSUhEUgAAAOAAAADgCAMAAAAt85rTAAAAzFBMVEX///8jHiEAAAAMAAgSCg8VDhIGAACjoaIRCA319fWLioqTkZJ8e3yKiIogGx4bFRng4OCzs7PtJTKSkJHtIi9lYmQxLS8JAATuN0HtKTX1mp54dnf39/cZEhbS0dK7urrvRU75xMbwVl372NpZV1j+8vMqJin4u75PTU7s7Ozzg4ja2tr6zc/2n6P2p6rGxcZpZ2j0iY7uP0isq6vwYmhIRUf4tLf719nydnztFib96us8OTvyeH3ybXPvQ0wwKy7wT1fsABf1kZbsAABTn4OSAAAWw0lEQVR4nO1d60LysLItKb2g0EIp0AoFRUCqSFFERUT52O//Ticz6ZU7pYB7H9YPhZAmWclkMpmkCcddcMEFF1xwwQUXXHDB/zpqmYydyT9R2JlMpnbu4iSIvFMoDkqjX5UnPtKpSbeUlRr1zLlLdxDsulSdUDoiD6gE/IhYwSD6SWhdFZ72TnlYP0Jx94NdyJZ5UpHTwOK3W6peSY2G46IxlHKD1kShTDGC3L3eqy0bhByt4Lug5uRow6WFCrEmA6nxtK7HZez6MNftiEQWeKK2pPyuGRREcj7ZrjUGPEmnRcIPpLq9yxP5RnFECE+bcpLbTfQoQbfOnhqxCxoPzoA2nUzJDXduDkStfjUioiATq7hDj/QJOoSckuFTLkWENClnnVijgF1oqcTiyWi4Tf4KhBF0iEr2q8hD0OjSbkeUHaVsNTKNllixiJrdXOxMKQf/gN+p1GlN6hCqKUrOwSnZUhnEoLU9JYcop+JnX0O9/14npNrqA8ILZLKtd/GWeBp+maLMW2SUZG+3i4qoLiVZi9p42c5p+EkWpddNOq+apBBaa0GyGanUoTaDNcrtb/gcgoYlWqR1lKocpmjSJaZuMllSsVTLslQ1HaZ9bDyNqCI7Wn41SZUFkqNS6ViyIpNJaTDo8kRRSe5IOS4WIEvUyu8xR1racBb/6xSIIvBXblsWJiRFSm6EbKlU2kHhxoPTobru+kiJe8h3qYxUUnIpZPUNicIzhg6BOcnkKDnXBjTn0k7G5mFolJWUWooE1XnFrdnqYDAoHUWGnE5aUE5jB7ZURREGkTG2Tsf449poV7T5BidoPg4Nlkk5nU5FVNk1LwyOmKc9ogq8cMQMwihZxOGqtEIj3d1SxOPVryPQkf00zUf7OlFBiRR4lbRCZozEi8NjZSnR2rw6VuJLcEgaM8tPeKET9Ls8EapHyhGk5VgjzwoMK96clmZcCdSaoh5ndMh0K+nyqcQTcC37c6JhuCOWFesY2dllQWyd1OFTlIlvXTtCYKVNVPUIueVVlRxL9NdA4kNul/yv5eWfUjvJZ1YX1KPbZoug1pgUfMtMhEoLPuQrVmndIwfkpZCj6eZ1sIk6Cn/v8nKX/huKYd7JoE4n2aca3UMYLXiWBiLfgi5Ikp74gv13ajcrYEisViSAMiwVFto1ATyllVMOfyGkFjvGgLcqqaQLk7fOIp8AZ0l0BmpKyCabSaajnl6/eLiiDMMa5WmipISEvRYj6+TjQwhZynDkiWQ+C16ZKOWDUeJP5edZjWtCLQy+Kg2lqwkRFNLNU4lKUOMViZz8qLoX6iNiKQJf4dOqKgq08fJCgusuDjmS5b5XIQYWrn7zIwltYVqockJbGagtIZ9y/rAW+XrBCdZUJZJOSKwmJ53/7Y6qnIziy/LJKqzkUE5kebBBhNb2WGdBnqidg7uhTRTrz25LKhD5YOdhS/ibHZChmj50NCwQPmGjL1HUVFU9yIFiy2o5qcIcBQ45zMNdEk62jSEmqJAe0IUcIv9lAQVkFPU3/tMdVfizGtRDgYixh/tr8Vxz3H3QtfiYhqQtWt1ky3IU5GPrmWx6jYbpz3sc9/WCn9/nD1x7foOgv+D/Psf18EMPYnx+wd+v+Q2T9vcPTAJ/n39xvXkfgz/mn48PLAL79zy/x/9fN16mH2vKWV1Xzi1YXzOzMc30498jfJ6OH+lH3TRN/T/0F03T9fGMFm9s6ro2ntMY+isw7I3NNj5sTOHvj67RJ/71uPn4Fb5/jyGFGcSc/wOGbXP8jvFf/rHnftzvy7Ar8SSNDhFrZLupPXPcva5BUT+1R+5r+v1qzL4/6S9m8/v7k9Lqm6/zlzdzTGvdNA1a7p5uYEHfNR1aZv79Zhjf03vuxrzFVEzjc0b/0Dg3SK1taNiSbdNkTTjT1hHkinycoeJp/RDhEjTMKSNI8WbO2S9uKfoalPsVvpqGYd77BH8M8xtjPOgQgxG8H5ufQF4HMjemofd9gvQbe3ADwVoqThMOhLXKySdIGX4zgk3zhf2b9p9v2kDwp/11Z+p3SMkw7j8YwTvdMPSvRYI3JiPxab4ySvozxwjWaO1o/S0EOamyfxPaJL12jPcIvujmdGpGCBq06/37AhE1xrSbNWnYrflIq8Ll8GY+vmnzRYKP5hsm/K6ZNER7m5r6/BUJ9vWfG/NnG8GasH8TVtf2QJ+g2e7T9ogSNN8eHz/bSHBqMmG81fpfhsEk7WOstXsaqpswwRdzxrEvBhKk9WCyFjQoLUN/2EKQu+b3VaS2uGEJ3CP4xT3rCwSZOLE+2DSnjOAzRxkiwSnl/WaYzwsE73QTnvvCKgGClCESfNCNt+mrcbuNYIYIe/pnhmTD4k1AEIaDaAs+3t3d9bAPUr0y7rkEadmB4Jdu6FRyDaMWJcj9mNrn+5z2vXuXIE0JCM4MjT5g6jSdmflCk26vKVJ23zcpnjbtYZhRHQDSBsqiz4bDpo4EZ3Qww3Gwr79CRcyg8BAbGLapyp199Ho9k2pJ7n2MXesGeX4ZmkkHxvEDhmCHfKNf7sb6Xa/3MdWa0JWhe68b7O1qkgsL300qLffNN6zOGyT42HzGX94ANOS9ScWz12zSAk2bKFtft+12s3kHH5/hx7smCvB7EwYIrn0ze739RvXab2KK3NsD99LEartvNr+4T0i5+ZUgjVNjnfRdcMEFF1xwwQUXXHDB/wJqjVyr223lGoHD3s77WFinqrHQhSTsYbbb7VYle1UKK+JHImWWQjYFL3oc8tKAZj2Q1k9kCx2SVlV4gU3xZ1fV4PSCVFcKr1TkWXA0iVxFFGgKgsgXvSCJRLB6sWOEv4UXCrJBxoq7cwQzCAdfhzjaJcJbNGuLJ6U1S4bXREm5CDZKZYWUH6iKash55RAIjHpuuqLip+DNmCU+FcIaghN4Ti6GQq7SoYwrgsf9Wg4Fh96dsFNBQdOrN9DUSaQg9hJBLHbAkBU84uypVsIpNHYnaCtAMOJFCBHEjIdLBCMN0Q2Xc/WqdFeF3wRRxKjyVZigoiisaRTFb35WgrBDMo9VpPCkAkl5O1YZQcXFaoLsSTW8nYMl72fs1TgjGApmndrxsuYhXEmv8AjaGIWvFho5SEOZhAkCRExa9PfMtLBCwjunr4GK+is1hi05yJsR7GxsQbd84aVMRhAe4zEBORciCMEyiovb6lUopjWhWU+EkPSE0SD+D5idWxIgyBe4Wq2WvyIh4hzXwToMb0wdqfA7PjewaF0MfYI0Vs3FKn7csLLEHgimrzFjCTMu+wSFHATbLDiFwdCgrshAKeQVa6JQDk+qRjS66zYEgqLbw7GFfIc+67Lhzf0kENkn4ufiEtyIohyWN5+gV86h6MsoEEy7WztZm0A5a6GsIdRasS4GTLxttDnB1x5hgrYQEHe7TahF3VwYf1tVPFa7ECxZqcUOHSYYqrowQa6suEKH/ct9384WF3pziKD3JKSygiBrWVdtekq34qeQgZA0U0K1X8Vr3F0I/jKVIYYGwghB6O9slIwQhHqpQEfA2nY1S0ZZeiV2iSCUaRVBULQewYIY0W4LBKFy9yDoVlY6tK04QhCYMP0QIYgK4toj6O75zKSSIXjlDkiBWMUn6Ip7pEPvQhDiHI1g1UotiFV8gp64h1/22IVg7pgEcUxIhTVyfIIo7jQxJbQ78uwEqUZVJqmwRo5PEEYJBczR0KLyuQkCG7VKLQrVX1uNT5DaIUq5qgZj0B8gCN2GL1BrRvG3I8YnSNNVulI6YmIdh+DVzgTBXiDwjo1ieWIVn6BFI1cLlYhle9QWvIYJ5WaCYLYRGwdgz76KEFRpCq0dCYIJJOQckgq/kbQ/QbcD28TPOgJ40lMYeTifL7ORIIwSPP7qD4QRgpBCfUeCKO4SmFshE2svgpi1V9NB1hHgrGb5RL11BGnbKSo+VPFm1RGC0YQ3E0RxdzI8jBN7EYRJEpNqzHrz6QVomi/vTosQLPu2aI1+VEY4gKU9R0Nsgtjln8B8VdKrCfpWdZQgVDgrHA7J4saXXtmEd+ldkjBBNDhEFASbx7kmhPj2VWyC0BDUpAXTQfQnTGGCtj8vihBksxuscDZJV5Yyj1BhPpaFuXCIYGYCxgt7PT/P5nuQsz9hik0QVJXoyqHfeUIEa+hNEWuLBHGSxVRLHr1dW/Y7ldEHsbBlCAha2SFFTlADIQaBpp0Ppn2KdyLBJoIb3z6csNE00huQoDooQMYpIOLqHyColjC4LITM1yEKoLzxJR3m2lp4FRl9MlaFQlBC/L2RMmxfbSCYEpgvc+V+qwyWmUUMLFv0yaihjB2fIAtOKxGJKzKf0sYNT0/MJRWR0qjbMCVWg2BQy92QfbWJoDu1WkkQxB00FUhFIMtRt6HfNlG3YSodCOUA/Tr8RimtkyWGEYKKf9wXGFeKzZxLXpPHJegQpuxBYwWWbYSgQrq1FQQVMgllV+K3SyljGPaNIEE1TcETUvZ7CKj0iZufZ1/FJTjkWY6osVIRgl7GHd+DjQQVNzgVfe+vVNmBYYW1oV8SIKiWchRSI/B5Zaj1iL0eB8LcdoLWhj6Yc8Wdg17lr3WgkmldLWSMBJUuK8/SsMcYbu6HrpQqngWNqm3JjZoXXZerE7KvNhC0BniE+NNKrygYRWixg8byLVscJpbfzMRhYq3JwqR084FMzH1gec6DqO724HUbVBCeQzruOAhGESZRCnXoqCUTIGLJLANd6luOgWgwk8YltZogeKJRFTFfKAuMSRDdfCM/L6+3xSPIdWHMVDa/NI4ucW8AXU0QcmcdCjyarucwJkEQdzaNgZgRj1kMghlcUdiyRx10vzexWE0QRwek1Yp6MWIQrPte/ojTPSZBXDSIrjS6GGYpWA9ntu2KCa8P6DYqagw0lBvLBHM0NWkngiDuLIfIQLgXQRsK70aGEq1y3VeJ4L8NifZJYwNBUC2jxXJECHZkgezmsgCXGhMpHAg9z+FeBPO08KJbNQ2yuhNmgwUXrASX1UqCdiBLQ2/AiO2TCcSdrbFkYhEMWg0V+4oTu/YhWA+sxtBAGJMgTGZl1myp0OrVWQk2RN9AywcCEZNgSKJaQdc4L8Gg2zCxEjPxCaKvyTWuckJg2Z6VIPwuSw2Ag76qfHyCqDpbDiYGrjov6lkJogtBZvZzYBrFI4iGk8rSCs3cz0qwlvJ3DDEw+yoewYUZrN8fz0kwQ6Jlcs37eASrwgLBVObsBHHC4c7wCDQAoxKPIG63Ed3EQDJcF885CTKbscEgyZ5VE48gGMdpNy0n8CwfiaB32OxmghGHPUwGmH2FBHlGEJZ4XANnM8FaxLBq+a7q/Qm6tuNagvhkMciHrCdYDTU2l1FprQsoVoH/mbMrfjk2E3wK+8bZQHi9P0GoW8VideusIVgQ/XA2m3DWEuxGfOy/vqMB/Kqui3cYLPZtJgjiHrgghkHc/aZL4EpymwRnEyuOrkTNkYbTz59gkcCzf1cRhMmS5c/7gqkHKkQCF6M4YlBFuEesNZRcLGz5hV+DZU+gqy5NU3YgCDKnCA5c4YA8Vs0YcSospDspETdDupOPFQTRXx9sDAzWsNieQd7qKLhrwq0D9KqpvItVax/B/Bv7jxCDIHruFVHpWMu7WD1IbHRzN2J6BVlBMB9x0IYdDROVpYBJeOcMLGyIXSDYimw9YAuZtf0JZliebtZrDvIbhWwK3psSryCIa83B5txCsPntKdgUTa0vexeC4CoMtq/Wgg69p8uiEcp63W1FtRaxWD1YvoueTvRleeFUGQmCAo9lnX7l3UO9nzpERb+qKqbyoegBFgjaIi/zcvB9BGmjxObg0zLBIgSv6mEFwrtZbzjZwimVZZ4XyoMgRqFYLF5FK8S5igRlchDF/VIbtjoVnldGwQZ9iB7gKuqOtuHhkHt36GfXgFyWS4qZrzxqzC6OFNrJU5G9+Euo2RSHHXOUgSQOSiE2IOf/7jspL7jgggsuuOCCCy74/wJpcrpbfA9AfNOe5//qCdth5Ensa96uljwofxHrD5ncDktVkizKUdAgfPyrMA56+DSoddTUARP0lrXj7Ub3/Zc+nBt6/4Anpz08sAPQ2u5xfXfu948HPDSW+3pA0MAb77sbf/6MZ8P1WITtGWcP60b5ym5XaUzHmqaNH+EoQDzwVf/nnmM7ZqelmWN25uH3uIn/78aaruv/3rk2HmDJvY/H8K+va6Y2hnNiv8f097G+NeP6oVcNSKSyw12KTdO8/Z5B4dnBqe7hoBynaXhgHvfqHuronbN5pxnT6fStx7UNc0br4EHTaGh/bGjNmT6+h4i3NMJ0a84dddUr8/tgZG0/2PJdx6Mb39uLBN81w8AYSwT1V/Zo20CGSLCtGa+UG5z9yD2yc1m3gQrooWca2kRNbYvzhidMIvrm63u/33cJ/hgmOzRzBcH+e7+HBA3zto0E3zXtzkuHRqTpbDsNsLH3qZsrUCDpbcdYz9xjezk8OJV2Hp0RfNCNuYlNtUJENX38CQTNT9P8eTY1OInThBT6/Q+IaGw4i9KFzR94VwHDQN52JcrMLTaHBOEUSUawqd24x7uuIPj21qQatP2qPfR0wzQowWdTb3Ptfxoccv1o/tAI95vzHVmJ3IVR23q1yotp9tyPfTxSlPXBnm5+zmeoJl/d412X+iB3S3+Bk401jE+78vwHDpDdpQ9mK2Iyl8nCkspGSfgaG+ZNrw8kwkrmzTCppjfgeNdXc35//9GmBJv0/xcQ7GEAEqSjBhCEU2Gnd71bJGhO6e8bW3CY3GU0BWKtWDENgapRkw5h4xodyZCgSQXzQ9fe7+56U2i0Vzy9uce61vgF2oyNg9ytDm17p8OQRzskjWboczoOwidd25BnnWq/xNz0OcJvvtr0Y0q7ERxq3zdw4L417rgXduj7h2F8cbOf29tb44Obv9L/rzdcz7iFgAc4uBr17R0O9O2XH9OYzWk6LxDx53Z9jraqJHmFZCu97Q6n9tdhJ7x6T++YDCiGJK+KqE3Uv3W71EhI+LrAjJrodXiHoiSTpO9qeZL/0A1oVfEI1wXWiVL5Izf4VEk66StcAQ5J5C61w1El8nGuagGGf6AfUvk81lU0f4JhSzyKfDI4YsKXp+6NWlfmj8eP6dJzuqHsskCS159h5DsWOfjKv9io09H42HeV2RNZHp1pG0yBKGTFa2VJo3Su4SJLTnQdd5FmdPp7o+1RRUglfQX9GjR4lbROvGXKsSyxe7I87QkvCCe1TEE8T6q+IcPqye4mrHd4wTqxqd9QBTl1mjxrOVqbpZNr7gxo0+oJsnXKvHWw/zoWCkJaEI9tudlQj60zDbyZKs18ckw5rRWJICtnvKezPoL6PdroNExR6cyedw/vkNAyDI6yG6MwobXXPdHYvh5UitICGSRejkKHWMeV/51hZ0VKsZVkWTJSCrr3n7kkN5+tUEGdDBMa+fNZoWKR3z9DD2AXeSKIpHr4NKM27ILMj87uG1nCcESENOlcH6Jwas6AiAKfREUdA/WqSiyejK7jaZxMo5qCOppIZxrXd0CmMMIWKGcbexbySWrxwE7O/s3GC2APW4SkZULKucJu0mrXpQEhPH1Gzf6JYWErqKz9El6gJNVRblhf/zqRnXekajlNKuk0IaPiX2+7MGpPw1JHhGapENIZtarFQqNRr+NlNE/1eqMg5QatiQoNl6aiOdlbpP8E8o0i7ViUBMA7C8C9kabCyzxPyZNOVar/N5Lzkak3rqulUSpKkAjl7iArOWe3NJNDrZbPO3WGvL3m5pALLrjgggsuuOCCCy644IILLkgG/wffrjRfu3OZdgAAAABJRU5ErkJggg==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9" name="AutoShape 8" descr="data:image/png;base64,iVBORw0KGgoAAAANSUhEUgAAAOAAAADgCAMAAAAt85rTAAAAzFBMVEX///8jHiEAAAAMAAgSCg8VDhIGAACjoaIRCA319fWLioqTkZJ8e3yKiIogGx4bFRng4OCzs7PtJTKSkJHtIi9lYmQxLS8JAATuN0HtKTX1mp54dnf39/cZEhbS0dK7urrvRU75xMbwVl372NpZV1j+8vMqJin4u75PTU7s7Ozzg4ja2tr6zc/2n6P2p6rGxcZpZ2j0iY7uP0isq6vwYmhIRUf4tLf719nydnztFib96us8OTvyeH3ybXPvQ0wwKy7wT1fsABf1kZbsAABTn4OSAAAWw0lEQVR4nO1d60LysLItKb2g0EIp0AoFRUCqSFFERUT52O//Ticz6ZU7pYB7H9YPhZAmWclkMpmkCcddcMEFF1xwwQUXXHDB/zpqmYydyT9R2JlMpnbu4iSIvFMoDkqjX5UnPtKpSbeUlRr1zLlLdxDsulSdUDoiD6gE/IhYwSD6SWhdFZ72TnlYP0Jx94NdyJZ5UpHTwOK3W6peSY2G46IxlHKD1kShTDGC3L3eqy0bhByt4Lug5uRow6WFCrEmA6nxtK7HZez6MNftiEQWeKK2pPyuGRREcj7ZrjUGPEmnRcIPpLq9yxP5RnFECE+bcpLbTfQoQbfOnhqxCxoPzoA2nUzJDXduDkStfjUioiATq7hDj/QJOoSckuFTLkWENClnnVijgF1oqcTiyWi4Tf4KhBF0iEr2q8hD0OjSbkeUHaVsNTKNllixiJrdXOxMKQf/gN+p1GlN6hCqKUrOwSnZUhnEoLU9JYcop+JnX0O9/14npNrqA8ILZLKtd/GWeBp+maLMW2SUZG+3i4qoLiVZi9p42c5p+EkWpddNOq+apBBaa0GyGanUoTaDNcrtb/gcgoYlWqR1lKocpmjSJaZuMllSsVTLslQ1HaZ9bDyNqCI7Wn41SZUFkqNS6ViyIpNJaTDo8kRRSe5IOS4WIEvUyu8xR1racBb/6xSIIvBXblsWJiRFSm6EbKlU2kHhxoPTobru+kiJe8h3qYxUUnIpZPUNicIzhg6BOcnkKDnXBjTn0k7G5mFolJWUWooE1XnFrdnqYDAoHUWGnE5aUE5jB7ZURREGkTG2Tsf449poV7T5BidoPg4Nlkk5nU5FVNk1LwyOmKc9ogq8cMQMwihZxOGqtEIj3d1SxOPVryPQkf00zUf7OlFBiRR4lbRCZozEi8NjZSnR2rw6VuJLcEgaM8tPeKET9Ls8EapHyhGk5VgjzwoMK96clmZcCdSaoh5ndMh0K+nyqcQTcC37c6JhuCOWFesY2dllQWyd1OFTlIlvXTtCYKVNVPUIueVVlRxL9NdA4kNul/yv5eWfUjvJZ1YX1KPbZoug1pgUfMtMhEoLPuQrVmndIwfkpZCj6eZ1sIk6Cn/v8nKX/huKYd7JoE4n2aca3UMYLXiWBiLfgi5Ikp74gv13ajcrYEisViSAMiwVFto1ATyllVMOfyGkFjvGgLcqqaQLk7fOIp8AZ0l0BmpKyCabSaajnl6/eLiiDMMa5WmipISEvRYj6+TjQwhZynDkiWQ+C16ZKOWDUeJP5edZjWtCLQy+Kg2lqwkRFNLNU4lKUOMViZz8qLoX6iNiKQJf4dOqKgq08fJCgusuDjmS5b5XIQYWrn7zIwltYVqockJbGagtIZ9y/rAW+XrBCdZUJZJOSKwmJ53/7Y6qnIziy/LJKqzkUE5kebBBhNb2WGdBnqidg7uhTRTrz25LKhD5YOdhS/ibHZChmj50NCwQPmGjL1HUVFU9yIFiy2o5qcIcBQ45zMNdEk62jSEmqJAe0IUcIv9lAQVkFPU3/tMdVfizGtRDgYixh/tr8Vxz3H3QtfiYhqQtWt1ky3IU5GPrmWx6jYbpz3sc9/WCn9/nD1x7foOgv+D/Psf18EMPYnx+wd+v+Q2T9vcPTAJ/n39xvXkfgz/mn48PLAL79zy/x/9fN16mH2vKWV1Xzi1YXzOzMc30498jfJ6OH+lH3TRN/T/0F03T9fGMFm9s6ro2ntMY+isw7I3NNj5sTOHvj67RJ/71uPn4Fb5/jyGFGcSc/wOGbXP8jvFf/rHnftzvy7Ar8SSNDhFrZLupPXPcva5BUT+1R+5r+v1qzL4/6S9m8/v7k9Lqm6/zlzdzTGvdNA1a7p5uYEHfNR1aZv79Zhjf03vuxrzFVEzjc0b/0Dg3SK1taNiSbdNkTTjT1hHkinycoeJp/RDhEjTMKSNI8WbO2S9uKfoalPsVvpqGYd77BH8M8xtjPOgQgxG8H5ufQF4HMjemofd9gvQbe3ADwVoqThMOhLXKySdIGX4zgk3zhf2b9p9v2kDwp/11Z+p3SMkw7j8YwTvdMPSvRYI3JiPxab4ySvozxwjWaO1o/S0EOamyfxPaJL12jPcIvujmdGpGCBq06/37AhE1xrSbNWnYrflIq8Ll8GY+vmnzRYKP5hsm/K6ZNER7m5r6/BUJ9vWfG/NnG8GasH8TVtf2QJ+g2e7T9ogSNN8eHz/bSHBqMmG81fpfhsEk7WOstXsaqpswwRdzxrEvBhKk9WCyFjQoLUN/2EKQu+b3VaS2uGEJ3CP4xT3rCwSZOLE+2DSnjOAzRxkiwSnl/WaYzwsE73QTnvvCKgGClCESfNCNt+mrcbuNYIYIe/pnhmTD4k1AEIaDaAs+3t3d9bAPUr0y7rkEadmB4Jdu6FRyDaMWJcj9mNrn+5z2vXuXIE0JCM4MjT5g6jSdmflCk26vKVJ23zcpnjbtYZhRHQDSBsqiz4bDpo4EZ3Qww3Gwr79CRcyg8BAbGLapyp199Ho9k2pJ7n2MXesGeX4ZmkkHxvEDhmCHfKNf7sb6Xa/3MdWa0JWhe68b7O1qkgsL300qLffNN6zOGyT42HzGX94ANOS9ScWz12zSAk2bKFtft+12s3kHH5/hx7smCvB7EwYIrn0ze739RvXab2KK3NsD99LEartvNr+4T0i5+ZUgjVNjnfRdcMEFF1xwwQUXXHDB/wJqjVyr223lGoHD3s77WFinqrHQhSTsYbbb7VYle1UKK+JHImWWQjYFL3oc8tKAZj2Q1k9kCx2SVlV4gU3xZ1fV4PSCVFcKr1TkWXA0iVxFFGgKgsgXvSCJRLB6sWOEv4UXCrJBxoq7cwQzCAdfhzjaJcJbNGuLJ6U1S4bXREm5CDZKZYWUH6iKash55RAIjHpuuqLip+DNmCU+FcIaghN4Ti6GQq7SoYwrgsf9Wg4Fh96dsFNBQdOrN9DUSaQg9hJBLHbAkBU84uypVsIpNHYnaCtAMOJFCBHEjIdLBCMN0Q2Xc/WqdFeF3wRRxKjyVZigoiisaRTFb35WgrBDMo9VpPCkAkl5O1YZQcXFaoLsSTW8nYMl72fs1TgjGApmndrxsuYhXEmv8AjaGIWvFho5SEOZhAkCRExa9PfMtLBCwjunr4GK+is1hi05yJsR7GxsQbd84aVMRhAe4zEBORciCMEyiovb6lUopjWhWU+EkPSE0SD+D5idWxIgyBe4Wq2WvyIh4hzXwToMb0wdqfA7PjewaF0MfYI0Vs3FKn7csLLEHgimrzFjCTMu+wSFHATbLDiFwdCgrshAKeQVa6JQDk+qRjS66zYEgqLbw7GFfIc+67Lhzf0kENkn4ufiEtyIohyWN5+gV86h6MsoEEy7WztZm0A5a6GsIdRasS4GTLxttDnB1x5hgrYQEHe7TahF3VwYf1tVPFa7ECxZqcUOHSYYqrowQa6suEKH/ct9384WF3pziKD3JKSygiBrWVdtekq34qeQgZA0U0K1X8Vr3F0I/jKVIYYGwghB6O9slIwQhHqpQEfA2nY1S0ZZeiV2iSCUaRVBULQewYIY0W4LBKFy9yDoVlY6tK04QhCYMP0QIYgK4toj6O75zKSSIXjlDkiBWMUn6Ip7pEPvQhDiHI1g1UotiFV8gp64h1/22IVg7pgEcUxIhTVyfIIo7jQxJbQ78uwEqUZVJqmwRo5PEEYJBczR0KLyuQkCG7VKLQrVX1uNT5DaIUq5qgZj0B8gCN2GL1BrRvG3I8YnSNNVulI6YmIdh+DVzgTBXiDwjo1ieWIVn6BFI1cLlYhle9QWvIYJ5WaCYLYRGwdgz76KEFRpCq0dCYIJJOQckgq/kbQ/QbcD28TPOgJ40lMYeTifL7ORIIwSPP7qD4QRgpBCfUeCKO4SmFshE2svgpi1V9NB1hHgrGb5RL11BGnbKSo+VPFm1RGC0YQ3E0RxdzI8jBN7EYRJEpNqzHrz6QVomi/vTosQLPu2aI1+VEY4gKU9R0Nsgtjln8B8VdKrCfpWdZQgVDgrHA7J4saXXtmEd+ldkjBBNDhEFASbx7kmhPj2VWyC0BDUpAXTQfQnTGGCtj8vihBksxuscDZJV5Yyj1BhPpaFuXCIYGYCxgt7PT/P5nuQsz9hik0QVJXoyqHfeUIEa+hNEWuLBHGSxVRLHr1dW/Y7ldEHsbBlCAha2SFFTlADIQaBpp0Ppn2KdyLBJoIb3z6csNE00huQoDooQMYpIOLqHyColjC4LITM1yEKoLzxJR3m2lp4FRl9MlaFQlBC/L2RMmxfbSCYEpgvc+V+qwyWmUUMLFv0yaihjB2fIAtOKxGJKzKf0sYNT0/MJRWR0qjbMCVWg2BQy92QfbWJoDu1WkkQxB00FUhFIMtRt6HfNlG3YSodCOUA/Tr8RimtkyWGEYKKf9wXGFeKzZxLXpPHJegQpuxBYwWWbYSgQrq1FQQVMgllV+K3SyljGPaNIEE1TcETUvZ7CKj0iZufZ1/FJTjkWY6osVIRgl7GHd+DjQQVNzgVfe+vVNmBYYW1oV8SIKiWchRSI/B5Zaj1iL0eB8LcdoLWhj6Yc8Wdg17lr3WgkmldLWSMBJUuK8/SsMcYbu6HrpQqngWNqm3JjZoXXZerE7KvNhC0BniE+NNKrygYRWixg8byLVscJpbfzMRhYq3JwqR084FMzH1gec6DqO724HUbVBCeQzruOAhGESZRCnXoqCUTIGLJLANd6luOgWgwk8YltZogeKJRFTFfKAuMSRDdfCM/L6+3xSPIdWHMVDa/NI4ucW8AXU0QcmcdCjyarucwJkEQdzaNgZgRj1kMghlcUdiyRx10vzexWE0QRwek1Yp6MWIQrPte/ojTPSZBXDSIrjS6GGYpWA9ntu2KCa8P6DYqagw0lBvLBHM0NWkngiDuLIfIQLgXQRsK70aGEq1y3VeJ4L8NifZJYwNBUC2jxXJECHZkgezmsgCXGhMpHAg9z+FeBPO08KJbNQ2yuhNmgwUXrASX1UqCdiBLQ2/AiO2TCcSdrbFkYhEMWg0V+4oTu/YhWA+sxtBAGJMgTGZl1myp0OrVWQk2RN9AywcCEZNgSKJaQdc4L8Gg2zCxEjPxCaKvyTWuckJg2Z6VIPwuSw2Ag76qfHyCqDpbDiYGrjov6lkJogtBZvZzYBrFI4iGk8rSCs3cz0qwlvJ3DDEw+yoewYUZrN8fz0kwQ6Jlcs37eASrwgLBVObsBHHC4c7wCDQAoxKPIG63Ed3EQDJcF885CTKbscEgyZ5VE48gGMdpNy0n8CwfiaB32OxmghGHPUwGmH2FBHlGEJZ4XANnM8FaxLBq+a7q/Qm6tuNagvhkMciHrCdYDTU2l1FprQsoVoH/mbMrfjk2E3wK+8bZQHi9P0GoW8VideusIVgQ/XA2m3DWEuxGfOy/vqMB/Kqui3cYLPZtJgjiHrgghkHc/aZL4EpymwRnEyuOrkTNkYbTz59gkcCzf1cRhMmS5c/7gqkHKkQCF6M4YlBFuEesNZRcLGz5hV+DZU+gqy5NU3YgCDKnCA5c4YA8Vs0YcSospDspETdDupOPFQTRXx9sDAzWsNieQd7qKLhrwq0D9KqpvItVax/B/Bv7jxCDIHruFVHpWMu7WD1IbHRzN2J6BVlBMB9x0IYdDROVpYBJeOcMLGyIXSDYimw9YAuZtf0JZliebtZrDvIbhWwK3psSryCIa83B5txCsPntKdgUTa0vexeC4CoMtq/Wgg69p8uiEcp63W1FtRaxWD1YvoueTvRleeFUGQmCAo9lnX7l3UO9nzpERb+qKqbyoegBFgjaIi/zcvB9BGmjxObg0zLBIgSv6mEFwrtZbzjZwimVZZ4XyoMgRqFYLF5FK8S5igRlchDF/VIbtjoVnldGwQZ9iB7gKuqOtuHhkHt36GfXgFyWS4qZrzxqzC6OFNrJU5G9+Euo2RSHHXOUgSQOSiE2IOf/7jspL7jgggsuuOCCCy74/wJpcrpbfA9AfNOe5//qCdth5Ensa96uljwofxHrD5ncDktVkizKUdAgfPyrMA56+DSoddTUARP0lrXj7Ub3/Zc+nBt6/4Anpz08sAPQ2u5xfXfu948HPDSW+3pA0MAb77sbf/6MZ8P1WITtGWcP60b5ym5XaUzHmqaNH+EoQDzwVf/nnmM7ZqelmWN25uH3uIn/78aaruv/3rk2HmDJvY/H8K+va6Y2hnNiv8f097G+NeP6oVcNSKSyw12KTdO8/Z5B4dnBqe7hoBynaXhgHvfqHuronbN5pxnT6fStx7UNc0br4EHTaGh/bGjNmT6+h4i3NMJ0a84dddUr8/tgZG0/2PJdx6Mb39uLBN81w8AYSwT1V/Zo20CGSLCtGa+UG5z9yD2yc1m3gQrooWca2kRNbYvzhidMIvrm63u/33cJ/hgmOzRzBcH+e7+HBA3zto0E3zXtzkuHRqTpbDsNsLH3qZsrUCDpbcdYz9xjezk8OJV2Hp0RfNCNuYlNtUJENX38CQTNT9P8eTY1OInThBT6/Q+IaGw4i9KFzR94VwHDQN52JcrMLTaHBOEUSUawqd24x7uuIPj21qQatP2qPfR0wzQowWdTb3Ptfxoccv1o/tAI95vzHVmJ3IVR23q1yotp9tyPfTxSlPXBnm5+zmeoJl/d412X+iB3S3+Bk401jE+78vwHDpDdpQ9mK2Iyl8nCkspGSfgaG+ZNrw8kwkrmzTCppjfgeNdXc35//9GmBJv0/xcQ7GEAEqSjBhCEU2Gnd71bJGhO6e8bW3CY3GU0BWKtWDENgapRkw5h4xodyZCgSQXzQ9fe7+56U2i0Vzy9uce61vgF2oyNg9ytDm17p8OQRzskjWboczoOwidd25BnnWq/xNz0OcJvvtr0Y0q7ERxq3zdw4L417rgXduj7h2F8cbOf29tb44Obv9L/rzdcz7iFgAc4uBr17R0O9O2XH9OYzWk6LxDx53Z9jraqJHmFZCu97Q6n9tdhJ7x6T++YDCiGJK+KqE3Uv3W71EhI+LrAjJrodXiHoiSTpO9qeZL/0A1oVfEI1wXWiVL5Izf4VEk66StcAQ5J5C61w1El8nGuagGGf6AfUvk81lU0f4JhSzyKfDI4YsKXp+6NWlfmj8eP6dJzuqHsskCS159h5DsWOfjKv9io09H42HeV2RNZHp1pG0yBKGTFa2VJo3Su4SJLTnQdd5FmdPp7o+1RRUglfQX9GjR4lbROvGXKsSyxe7I87QkvCCe1TEE8T6q+IcPqye4mrHd4wTqxqd9QBTl1mjxrOVqbpZNr7gxo0+oJsnXKvHWw/zoWCkJaEI9tudlQj60zDbyZKs18ckw5rRWJICtnvKezPoL6PdroNExR6cyedw/vkNAyDI6yG6MwobXXPdHYvh5UitICGSRejkKHWMeV/51hZ0VKsZVkWTJSCrr3n7kkN5+tUEGdDBMa+fNZoWKR3z9DD2AXeSKIpHr4NKM27ILMj87uG1nCcESENOlcH6Jwas6AiAKfREUdA/WqSiyejK7jaZxMo5qCOppIZxrXd0CmMMIWKGcbexbySWrxwE7O/s3GC2APW4SkZULKucJu0mrXpQEhPH1Gzf6JYWErqKz9El6gJNVRblhf/zqRnXekajlNKuk0IaPiX2+7MGpPw1JHhGapENIZtarFQqNRr+NlNE/1eqMg5QatiQoNl6aiOdlbpP8E8o0i7ViUBMA7C8C9kabCyzxPyZNOVar/N5Lzkak3rqulUSpKkAjl7iArOWe3NJNDrZbPO3WGvL3m5pALLrjgggsuuOCCCy644IILLkgG/wffrjRfu3OZdgAAAABJRU5ErkJggg=="/>
          <p:cNvSpPr>
            <a:spLocks noChangeAspect="1" noChangeArrowheads="1"/>
          </p:cNvSpPr>
          <p:nvPr/>
        </p:nvSpPr>
        <p:spPr bwMode="auto">
          <a:xfrm>
            <a:off x="307975" y="-1638300"/>
            <a:ext cx="37433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7597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376" t="29006" r="61912" b="11487"/>
          <a:stretch/>
        </p:blipFill>
        <p:spPr>
          <a:xfrm>
            <a:off x="6323528" y="1432225"/>
            <a:ext cx="5615188" cy="49814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41" y="717997"/>
            <a:ext cx="5640945" cy="42307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83380" y="515155"/>
            <a:ext cx="3928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FF0000"/>
                </a:solidFill>
              </a:rPr>
              <a:t>Red Green Blue Sensor at Work!</a:t>
            </a:r>
          </a:p>
        </p:txBody>
      </p:sp>
    </p:spTree>
    <p:extLst>
      <p:ext uri="{BB962C8B-B14F-4D97-AF65-F5344CB8AC3E}">
        <p14:creationId xmlns:p14="http://schemas.microsoft.com/office/powerpoint/2010/main" val="38428396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62632" y="991443"/>
            <a:ext cx="9288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0070C0"/>
                </a:solidFill>
              </a:rPr>
              <a:t>Z-Bot: Spectrum from the Sun, finally!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1" t="23521" r="10352" b="37888"/>
          <a:stretch/>
        </p:blipFill>
        <p:spPr>
          <a:xfrm>
            <a:off x="778176" y="2544430"/>
            <a:ext cx="5808625" cy="2313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91806" y="3353939"/>
            <a:ext cx="29665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Continuous Spectrum from the Sun</a:t>
            </a:r>
          </a:p>
        </p:txBody>
      </p:sp>
    </p:spTree>
    <p:extLst>
      <p:ext uri="{BB962C8B-B14F-4D97-AF65-F5344CB8AC3E}">
        <p14:creationId xmlns:p14="http://schemas.microsoft.com/office/powerpoint/2010/main" val="712712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6" y="206062"/>
            <a:ext cx="11350752" cy="1476434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Spreading the Word around on how to make similar projects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17" y="1980111"/>
            <a:ext cx="5992969" cy="44947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25287" y="2693298"/>
            <a:ext cx="48761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3000" b="1" dirty="0">
                <a:solidFill>
                  <a:srgbClr val="FF0000"/>
                </a:solidFill>
              </a:rPr>
              <a:t>So that we can keep learning about stars and space</a:t>
            </a:r>
          </a:p>
          <a:p>
            <a:pPr algn="ctr"/>
            <a:r>
              <a:rPr lang="en-CA" sz="3000" b="1" dirty="0">
                <a:solidFill>
                  <a:srgbClr val="FF0000"/>
                </a:solidFill>
              </a:rPr>
              <a:t>from an early age.</a:t>
            </a:r>
          </a:p>
        </p:txBody>
      </p:sp>
    </p:spTree>
    <p:extLst>
      <p:ext uri="{BB962C8B-B14F-4D97-AF65-F5344CB8AC3E}">
        <p14:creationId xmlns:p14="http://schemas.microsoft.com/office/powerpoint/2010/main" val="2426374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8945" y="691406"/>
            <a:ext cx="10805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C00000"/>
                </a:solidFill>
              </a:rPr>
              <a:t>Z-Bot: Spectrum Seen by Different Children and Marked on Chart Paper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8" t="32010" r="15423" b="33624"/>
          <a:stretch/>
        </p:blipFill>
        <p:spPr>
          <a:xfrm>
            <a:off x="6210693" y="2455536"/>
            <a:ext cx="4559121" cy="15712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" t="5764" r="10610" b="5346"/>
          <a:stretch/>
        </p:blipFill>
        <p:spPr>
          <a:xfrm rot="5400000">
            <a:off x="1031569" y="2239969"/>
            <a:ext cx="4640624" cy="357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25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Image result for mini maker faire to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567" y="4830417"/>
            <a:ext cx="1985615" cy="6690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660" y="2246244"/>
            <a:ext cx="1945156" cy="19451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6" t="15377" r="11169" b="7379"/>
          <a:stretch>
            <a:fillRect/>
          </a:stretch>
        </p:blipFill>
        <p:spPr>
          <a:xfrm>
            <a:off x="9566470" y="2375453"/>
            <a:ext cx="2346426" cy="14908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811" y="432507"/>
            <a:ext cx="1237268" cy="1237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5515" y="483915"/>
            <a:ext cx="4094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>
                <a:solidFill>
                  <a:schemeClr val="accent1"/>
                </a:solidFill>
              </a:rPr>
              <a:t>Outreach! </a:t>
            </a:r>
          </a:p>
        </p:txBody>
      </p:sp>
      <p:pic>
        <p:nvPicPr>
          <p:cNvPr id="3075" name="Picture 3" descr="H:\DCIM\103___03\IMG_0210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363277" y="230072"/>
            <a:ext cx="2067338" cy="1550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6" name="Picture 4" descr="H:\DCIM\103___03\IMG_034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59488" y="3061253"/>
            <a:ext cx="1951651" cy="1463672"/>
          </a:xfrm>
          <a:prstGeom prst="rect">
            <a:avLst/>
          </a:prstGeom>
          <a:noFill/>
        </p:spPr>
      </p:pic>
      <p:pic>
        <p:nvPicPr>
          <p:cNvPr id="3077" name="Picture 5" descr="H:\DCIM\104___04\IMG_037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81043" y="1833246"/>
            <a:ext cx="2233791" cy="1675267"/>
          </a:xfrm>
          <a:prstGeom prst="rect">
            <a:avLst/>
          </a:prstGeom>
          <a:noFill/>
        </p:spPr>
      </p:pic>
      <p:pic>
        <p:nvPicPr>
          <p:cNvPr id="3078" name="Picture 6" descr="H:\DCIM\104___04\IMG_039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8965" y="4706306"/>
            <a:ext cx="2285935" cy="1714374"/>
          </a:xfrm>
          <a:prstGeom prst="rect">
            <a:avLst/>
          </a:prstGeom>
          <a:noFill/>
        </p:spPr>
      </p:pic>
      <p:pic>
        <p:nvPicPr>
          <p:cNvPr id="3079" name="Picture 7" descr="H:\DCIM\105___05\IMG_0599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80133" y="3240157"/>
            <a:ext cx="1736103" cy="1302019"/>
          </a:xfrm>
          <a:prstGeom prst="rect">
            <a:avLst/>
          </a:prstGeom>
          <a:noFill/>
        </p:spPr>
      </p:pic>
      <p:pic>
        <p:nvPicPr>
          <p:cNvPr id="3080" name="Picture 8" descr="H:\DCIM\105___05\IMG_0663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5307" y="1600199"/>
            <a:ext cx="2136913" cy="1602613"/>
          </a:xfrm>
          <a:prstGeom prst="rect">
            <a:avLst/>
          </a:prstGeom>
          <a:noFill/>
        </p:spPr>
      </p:pic>
      <p:pic>
        <p:nvPicPr>
          <p:cNvPr id="3081" name="Picture 9" descr="H:\DCIM\105___05\IMG_0713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897426" y="1893396"/>
            <a:ext cx="1306210" cy="1118161"/>
          </a:xfrm>
          <a:prstGeom prst="rect">
            <a:avLst/>
          </a:prstGeom>
          <a:noFill/>
        </p:spPr>
      </p:pic>
      <p:pic>
        <p:nvPicPr>
          <p:cNvPr id="3082" name="Picture 10" descr="H:\DCIM\105___05\IMG_0627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5400000">
            <a:off x="4130974" y="5482697"/>
            <a:ext cx="1401417" cy="1051015"/>
          </a:xfrm>
          <a:prstGeom prst="rect">
            <a:avLst/>
          </a:prstGeom>
          <a:noFill/>
        </p:spPr>
      </p:pic>
      <p:pic>
        <p:nvPicPr>
          <p:cNvPr id="3084" name="Picture 12" descr="H:\DCIM\107CANON\IMG_0029.JPG"/>
          <p:cNvPicPr>
            <a:picLocks noChangeAspect="1" noChangeArrowheads="1"/>
          </p:cNvPicPr>
          <p:nvPr/>
        </p:nvPicPr>
        <p:blipFill>
          <a:blip r:embed="rId14" cstate="print"/>
          <a:srcRect l="24937" t="7003"/>
          <a:stretch>
            <a:fillRect/>
          </a:stretch>
        </p:blipFill>
        <p:spPr bwMode="auto">
          <a:xfrm>
            <a:off x="9809922" y="3985591"/>
            <a:ext cx="1848678" cy="1717832"/>
          </a:xfrm>
          <a:prstGeom prst="rect">
            <a:avLst/>
          </a:prstGeom>
          <a:noFill/>
        </p:spPr>
      </p:pic>
      <p:pic>
        <p:nvPicPr>
          <p:cNvPr id="3086" name="Picture 14" descr="H:\DCIM\108___01\IMG_0185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734879" y="4448241"/>
            <a:ext cx="1715594" cy="1286637"/>
          </a:xfrm>
          <a:prstGeom prst="rect">
            <a:avLst/>
          </a:prstGeom>
          <a:noFill/>
        </p:spPr>
      </p:pic>
      <p:pic>
        <p:nvPicPr>
          <p:cNvPr id="3087" name="Picture 15" descr="H:\DCIM\108___01\IMG_0038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514554" y="3697357"/>
            <a:ext cx="2067431" cy="1550504"/>
          </a:xfrm>
          <a:prstGeom prst="rect">
            <a:avLst/>
          </a:prstGeom>
          <a:noFill/>
        </p:spPr>
      </p:pic>
      <p:pic>
        <p:nvPicPr>
          <p:cNvPr id="3089" name="Picture 17" descr="https://hotpoprobot.files.wordpress.com/2014/07/coderdojo-arduino-training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9230810" y="268355"/>
            <a:ext cx="2745841" cy="2049067"/>
          </a:xfrm>
          <a:prstGeom prst="rect">
            <a:avLst/>
          </a:prstGeom>
          <a:noFill/>
        </p:spPr>
      </p:pic>
      <p:pic>
        <p:nvPicPr>
          <p:cNvPr id="3093" name="Picture 21" descr="http://cuedigitalmedia.com/wp-content/uploads/2013/04/TIFF-logo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65515" y="3518452"/>
            <a:ext cx="1322262" cy="787608"/>
          </a:xfrm>
          <a:prstGeom prst="rect">
            <a:avLst/>
          </a:prstGeom>
          <a:noFill/>
        </p:spPr>
      </p:pic>
      <p:pic>
        <p:nvPicPr>
          <p:cNvPr id="3095" name="Picture 23" descr="https://hotpoprobot.files.wordpress.com/2015/03/tvokids.jpg?w=225&amp;h=300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516618" y="318417"/>
            <a:ext cx="1375054" cy="1833406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5466522" y="5695124"/>
            <a:ext cx="6725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b="1" dirty="0">
                <a:solidFill>
                  <a:schemeClr val="accent1"/>
                </a:solidFill>
              </a:rPr>
              <a:t>Ignite Passion and Drive among youths. Career is more than a job!</a:t>
            </a:r>
          </a:p>
        </p:txBody>
      </p:sp>
      <p:pic>
        <p:nvPicPr>
          <p:cNvPr id="24" name="Picture 2" descr="http://culturedays.ca/blog/wp-content/uploads/2011/09/TPL-Logo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232852" y="102545"/>
            <a:ext cx="2027584" cy="504322"/>
          </a:xfrm>
          <a:prstGeom prst="rect">
            <a:avLst/>
          </a:prstGeom>
          <a:noFill/>
        </p:spPr>
      </p:pic>
      <p:pic>
        <p:nvPicPr>
          <p:cNvPr id="25" name="Picture 12" descr="http://www.life.org.uk/dump/media/coderdojo-sessions-coderdojo-at-life-science-centre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593923" y="5683163"/>
            <a:ext cx="1638927" cy="7375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06361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Spend $50 and create a Maker Box in Home!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878" y="2154264"/>
            <a:ext cx="420004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Bulbs</a:t>
            </a:r>
          </a:p>
          <a:p>
            <a:r>
              <a:rPr lang="en-CA" sz="2400" b="1" dirty="0"/>
              <a:t>Motors</a:t>
            </a:r>
          </a:p>
          <a:p>
            <a:r>
              <a:rPr lang="en-CA" sz="2400" b="1" dirty="0"/>
              <a:t>Wires</a:t>
            </a:r>
          </a:p>
          <a:p>
            <a:r>
              <a:rPr lang="en-CA" sz="2400" b="1" dirty="0"/>
              <a:t>Arduino</a:t>
            </a:r>
          </a:p>
          <a:p>
            <a:r>
              <a:rPr lang="en-CA" sz="2400" b="1" dirty="0"/>
              <a:t>Breadboard</a:t>
            </a:r>
          </a:p>
          <a:p>
            <a:r>
              <a:rPr lang="en-CA" sz="2400" b="1" dirty="0"/>
              <a:t>Transistors</a:t>
            </a:r>
          </a:p>
          <a:p>
            <a:r>
              <a:rPr lang="en-CA" sz="2400" b="1" dirty="0"/>
              <a:t>Resistances</a:t>
            </a:r>
          </a:p>
          <a:p>
            <a:r>
              <a:rPr lang="en-CA" sz="2400" b="1" dirty="0"/>
              <a:t>Sensors</a:t>
            </a:r>
          </a:p>
          <a:p>
            <a:r>
              <a:rPr lang="en-CA" sz="2400" b="1" dirty="0"/>
              <a:t>Tool Kit (Screwdrivers)</a:t>
            </a:r>
          </a:p>
          <a:p>
            <a:r>
              <a:rPr lang="en-CA" sz="2400" b="1" dirty="0"/>
              <a:t>Broken Toys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955" y="1568696"/>
            <a:ext cx="4510089" cy="33825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6" t="32433" r="13628" b="1"/>
          <a:stretch/>
        </p:blipFill>
        <p:spPr>
          <a:xfrm>
            <a:off x="8040996" y="4014787"/>
            <a:ext cx="3782354" cy="269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742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9399" y="398464"/>
            <a:ext cx="9509125" cy="1073150"/>
          </a:xfrm>
        </p:spPr>
        <p:txBody>
          <a:bodyPr>
            <a:normAutofit/>
          </a:bodyPr>
          <a:lstStyle/>
          <a:p>
            <a:r>
              <a:rPr lang="en-CA" sz="3500" b="1" dirty="0">
                <a:solidFill>
                  <a:srgbClr val="0070C0"/>
                </a:solidFill>
              </a:rPr>
              <a:t>Maker Families: </a:t>
            </a:r>
            <a:br>
              <a:rPr lang="en-CA" sz="3500" b="1" dirty="0">
                <a:solidFill>
                  <a:srgbClr val="0070C0"/>
                </a:solidFill>
              </a:rPr>
            </a:br>
            <a:r>
              <a:rPr lang="en-CA" sz="3500" b="1" dirty="0">
                <a:solidFill>
                  <a:srgbClr val="0070C0"/>
                </a:solidFill>
              </a:rPr>
              <a:t>Building Together on Space, Science, and Technology</a:t>
            </a:r>
            <a:endParaRPr lang="en-CA" sz="35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23082" y="1978820"/>
            <a:ext cx="5846618" cy="4275932"/>
          </a:xfrm>
        </p:spPr>
        <p:txBody>
          <a:bodyPr>
            <a:normAutofit/>
          </a:bodyPr>
          <a:lstStyle/>
          <a:p>
            <a:r>
              <a:rPr lang="en-US" sz="3100" b="1" dirty="0" err="1"/>
              <a:t>Artash</a:t>
            </a:r>
            <a:r>
              <a:rPr lang="en-US" sz="3100" b="1" dirty="0"/>
              <a:t> Nath</a:t>
            </a:r>
          </a:p>
          <a:p>
            <a:r>
              <a:rPr lang="en-US" sz="3100" b="1" dirty="0" err="1"/>
              <a:t>Arushi</a:t>
            </a:r>
            <a:r>
              <a:rPr lang="en-US" sz="3100" b="1" dirty="0"/>
              <a:t> Nath</a:t>
            </a:r>
          </a:p>
          <a:p>
            <a:r>
              <a:rPr lang="en-US" sz="3100" b="1" dirty="0" err="1"/>
              <a:t>Vikas</a:t>
            </a:r>
            <a:r>
              <a:rPr lang="en-US" sz="3100" b="1" dirty="0"/>
              <a:t> Nath</a:t>
            </a:r>
          </a:p>
          <a:p>
            <a:r>
              <a:rPr lang="en-US" sz="3100" b="1" dirty="0"/>
              <a:t> </a:t>
            </a:r>
            <a:r>
              <a:rPr lang="en-US" sz="3100" dirty="0"/>
              <a:t>HotPopRobot.com</a:t>
            </a:r>
          </a:p>
          <a:p>
            <a:r>
              <a:rPr lang="en-US" sz="3100" dirty="0"/>
              <a:t>@</a:t>
            </a:r>
            <a:r>
              <a:rPr lang="en-US" sz="3100" dirty="0" err="1"/>
              <a:t>wonrobot</a:t>
            </a:r>
            <a:endParaRPr lang="en-CA" sz="3100" dirty="0"/>
          </a:p>
          <a:p>
            <a:endParaRPr lang="en-US" dirty="0"/>
          </a:p>
          <a:p>
            <a:r>
              <a:rPr lang="en-CA" sz="1900" b="1" dirty="0"/>
              <a:t>International Space Development Conference, St. Louis, USA, 25-29 May 2017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306" y="3988198"/>
            <a:ext cx="1067190" cy="1021292"/>
          </a:xfrm>
          <a:prstGeom prst="rect">
            <a:avLst/>
          </a:prstGeom>
        </p:spPr>
      </p:pic>
      <p:pic>
        <p:nvPicPr>
          <p:cNvPr id="1030" name="Picture 6" descr="globalnomin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1978820"/>
            <a:ext cx="5273819" cy="446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943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2929</TotalTime>
  <Words>593</Words>
  <Application>Microsoft Office PowerPoint</Application>
  <PresentationFormat>Widescreen</PresentationFormat>
  <Paragraphs>111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Office Theme</vt:lpstr>
      <vt:lpstr>Maker Families:  Building Together on Space, Science, and Technology</vt:lpstr>
      <vt:lpstr>We go to the moon!</vt:lpstr>
      <vt:lpstr>PowerPoint Presentation</vt:lpstr>
      <vt:lpstr>PowerPoint Presentation</vt:lpstr>
      <vt:lpstr>PowerPoint Presentation</vt:lpstr>
      <vt:lpstr>Integrating making with society around Us</vt:lpstr>
      <vt:lpstr>PowerPoint Presentation</vt:lpstr>
      <vt:lpstr>PowerPoint Presentation</vt:lpstr>
      <vt:lpstr>PowerPoint Presentation</vt:lpstr>
      <vt:lpstr>How to encourage Next Gen?</vt:lpstr>
      <vt:lpstr>When looking up at the Night Sky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Parts needed to make Z-Bot  (an improved Galactic Bot)</vt:lpstr>
      <vt:lpstr>Added a Red Laser along with the Red Green Blue  (RGB) Sensor on the Slit End.</vt:lpstr>
      <vt:lpstr>Arduino: Controller</vt:lpstr>
      <vt:lpstr>PowerPoint Presentation</vt:lpstr>
      <vt:lpstr>PowerPoint Presentation</vt:lpstr>
      <vt:lpstr>PowerPoint Presentation</vt:lpstr>
      <vt:lpstr>Spreading the Word around on how to make similar projects</vt:lpstr>
      <vt:lpstr>PowerPoint Presentation</vt:lpstr>
      <vt:lpstr>PowerPoint Presentation</vt:lpstr>
      <vt:lpstr>Spend $50 and create a Maker Box in Home!</vt:lpstr>
      <vt:lpstr>Maker Families:  Building Together on Space, Science, and Technology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3-2-1 Liftoff! We go to the moon</dc:title>
  <dc:creator>tashi</dc:creator>
  <cp:lastModifiedBy>admin</cp:lastModifiedBy>
  <cp:revision>184</cp:revision>
  <dcterms:created xsi:type="dcterms:W3CDTF">2015-04-12T14:34:48Z</dcterms:created>
  <dcterms:modified xsi:type="dcterms:W3CDTF">2018-01-05T12:40:42Z</dcterms:modified>
</cp:coreProperties>
</file>