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9" r:id="rId5"/>
    <p:sldId id="260" r:id="rId6"/>
    <p:sldId id="262" r:id="rId7"/>
    <p:sldId id="261" r:id="rId8"/>
    <p:sldId id="277" r:id="rId9"/>
    <p:sldId id="278" r:id="rId10"/>
    <p:sldId id="279" r:id="rId11"/>
    <p:sldId id="265" r:id="rId12"/>
    <p:sldId id="269" r:id="rId13"/>
    <p:sldId id="267" r:id="rId14"/>
    <p:sldId id="275" r:id="rId15"/>
    <p:sldId id="280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86355" autoAdjust="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332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356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408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154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62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324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590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4442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84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93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637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F00D0-17C9-4010-8CE2-3FF2ACEFE8AA}" type="datetimeFigureOut">
              <a:rPr lang="en-CA" smtClean="0"/>
              <a:t>2015-04-19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FF23A-13B8-4156-9206-424A698083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436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hotpoprobot.files.wordpress.com/2015/04/img_0414.jp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tpoprobot.files.wordpress.com/2015/04/img_0414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709541" y="2170439"/>
            <a:ext cx="27140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Family Team</a:t>
            </a:r>
          </a:p>
          <a:p>
            <a:r>
              <a:rPr lang="en-CA" sz="2400" dirty="0" err="1" smtClean="0"/>
              <a:t>Arushi</a:t>
            </a:r>
            <a:r>
              <a:rPr lang="en-CA" sz="2400" dirty="0" smtClean="0"/>
              <a:t> (5 years)</a:t>
            </a:r>
            <a:endParaRPr lang="en-CA" sz="2400" dirty="0" smtClean="0"/>
          </a:p>
          <a:p>
            <a:r>
              <a:rPr lang="en-CA" sz="2400" dirty="0" err="1" smtClean="0"/>
              <a:t>Artash</a:t>
            </a:r>
            <a:r>
              <a:rPr lang="en-CA" sz="2400" dirty="0" smtClean="0"/>
              <a:t> (8 years)</a:t>
            </a:r>
          </a:p>
          <a:p>
            <a:r>
              <a:rPr lang="en-CA" sz="2400" dirty="0" smtClean="0"/>
              <a:t>Rati </a:t>
            </a:r>
            <a:r>
              <a:rPr lang="en-CA" sz="2400" dirty="0" err="1" smtClean="0"/>
              <a:t>Mehrotra</a:t>
            </a:r>
            <a:endParaRPr lang="en-CA" sz="2400" dirty="0" smtClean="0"/>
          </a:p>
          <a:p>
            <a:r>
              <a:rPr lang="en-CA" sz="2400" dirty="0" err="1" smtClean="0"/>
              <a:t>Vikas</a:t>
            </a:r>
            <a:r>
              <a:rPr lang="en-CA" sz="2400" dirty="0" smtClean="0"/>
              <a:t> </a:t>
            </a:r>
            <a:r>
              <a:rPr lang="en-CA" sz="2400" dirty="0" err="1" smtClean="0"/>
              <a:t>Nath</a:t>
            </a:r>
            <a:endParaRPr lang="en-CA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1"/>
          <a:stretch/>
        </p:blipFill>
        <p:spPr>
          <a:xfrm>
            <a:off x="674467" y="2304114"/>
            <a:ext cx="6983818" cy="39524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1963" y="689428"/>
            <a:ext cx="84056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u="sng" dirty="0" smtClean="0"/>
              <a:t>NASA </a:t>
            </a:r>
            <a:r>
              <a:rPr lang="en-CA" sz="2000" b="1" u="sng" dirty="0" err="1" smtClean="0"/>
              <a:t>SpaceApps</a:t>
            </a:r>
            <a:r>
              <a:rPr lang="en-CA" sz="2000" b="1" u="sng" dirty="0" smtClean="0"/>
              <a:t> 2015 Challenge</a:t>
            </a:r>
            <a:r>
              <a:rPr lang="en-CA" sz="2000" b="1" dirty="0" smtClean="0"/>
              <a:t> (Space Wearables)</a:t>
            </a:r>
            <a:endParaRPr lang="en-CA" sz="2000" b="1" u="sng" dirty="0" smtClean="0"/>
          </a:p>
          <a:p>
            <a:endParaRPr lang="en-CA" b="1" u="sng" dirty="0"/>
          </a:p>
          <a:p>
            <a:r>
              <a:rPr lang="en-CA" sz="3200" b="1" dirty="0" smtClean="0">
                <a:solidFill>
                  <a:srgbClr val="FF0000"/>
                </a:solidFill>
              </a:rPr>
              <a:t>Z-Bot Tool: We go to Mars!</a:t>
            </a:r>
            <a:endParaRPr lang="en-CA" sz="3200" b="1" dirty="0">
              <a:solidFill>
                <a:srgbClr val="FF0000"/>
              </a:solidFill>
            </a:endParaRPr>
          </a:p>
        </p:txBody>
      </p:sp>
      <p:sp>
        <p:nvSpPr>
          <p:cNvPr id="8" name="AutoShape 6" descr="data:image/png;base64,iVBORw0KGgoAAAANSUhEUgAAAOAAAADgCAMAAAAt85rTAAAAzFBMVEX///8jHiEAAAAMAAgSCg8VDhIGAACjoaIRCA319fWLioqTkZJ8e3yKiIogGx4bFRng4OCzs7PtJTKSkJHtIi9lYmQxLS8JAATuN0HtKTX1mp54dnf39/cZEhbS0dK7urrvRU75xMbwVl372NpZV1j+8vMqJin4u75PTU7s7Ozzg4ja2tr6zc/2n6P2p6rGxcZpZ2j0iY7uP0isq6vwYmhIRUf4tLf719nydnztFib96us8OTvyeH3ybXPvQ0wwKy7wT1fsABf1kZbsAABTn4OSAAAWw0lEQVR4nO1d60LysLItKb2g0EIp0AoFRUCqSFFERUT52O//Ticz6ZU7pYB7H9YPhZAmWclkMpmkCcddcMEFF1xwwQUXXHDB/zpqmYydyT9R2JlMpnbu4iSIvFMoDkqjX5UnPtKpSbeUlRr1zLlLdxDsulSdUDoiD6gE/IhYwSD6SWhdFZ72TnlYP0Jx94NdyJZ5UpHTwOK3W6peSY2G46IxlHKD1kShTDGC3L3eqy0bhByt4Lug5uRow6WFCrEmA6nxtK7HZez6MNftiEQWeKK2pPyuGRREcj7ZrjUGPEmnRcIPpLq9yxP5RnFECE+bcpLbTfQoQbfOnhqxCxoPzoA2nUzJDXduDkStfjUioiATq7hDj/QJOoSckuFTLkWENClnnVijgF1oqcTiyWi4Tf4KhBF0iEr2q8hD0OjSbkeUHaVsNTKNllixiJrdXOxMKQf/gN+p1GlN6hCqKUrOwSnZUhnEoLU9JYcop+JnX0O9/14npNrqA8ILZLKtd/GWeBp+maLMW2SUZG+3i4qoLiVZi9p42c5p+EkWpddNOq+apBBaa0GyGanUoTaDNcrtb/gcgoYlWqR1lKocpmjSJaZuMllSsVTLslQ1HaZ9bDyNqCI7Wn41SZUFkqNS6ViyIpNJaTDo8kRRSe5IOS4WIEvUyu8xR1racBb/6xSIIvBXblsWJiRFSm6EbKlU2kHhxoPTobru+kiJe8h3qYxUUnIpZPUNicIzhg6BOcnkKDnXBjTn0k7G5mFolJWUWooE1XnFrdnqYDAoHUWGnE5aUE5jB7ZURREGkTG2Tsf449poV7T5BidoPg4Nlkk5nU5FVNk1LwyOmKc9ogq8cMQMwihZxOGqtEIj3d1SxOPVryPQkf00zUf7OlFBiRR4lbRCZozEi8NjZSnR2rw6VuJLcEgaM8tPeKET9Ls8EapHyhGk5VgjzwoMK96clmZcCdSaoh5ndMh0K+nyqcQTcC37c6JhuCOWFesY2dllQWyd1OFTlIlvXTtCYKVNVPUIueVVlRxL9NdA4kNul/yv5eWfUjvJZ1YX1KPbZoug1pgUfMtMhEoLPuQrVmndIwfkpZCj6eZ1sIk6Cn/v8nKX/huKYd7JoE4n2aca3UMYLXiWBiLfgi5Ikp74gv13ajcrYEisViSAMiwVFto1ATyllVMOfyGkFjvGgLcqqaQLk7fOIp8AZ0l0BmpKyCabSaajnl6/eLiiDMMa5WmipISEvRYj6+TjQwhZynDkiWQ+C16ZKOWDUeJP5edZjWtCLQy+Kg2lqwkRFNLNU4lKUOMViZz8qLoX6iNiKQJf4dOqKgq08fJCgusuDjmS5b5XIQYWrn7zIwltYVqockJbGagtIZ9y/rAW+XrBCdZUJZJOSKwmJ53/7Y6qnIziy/LJKqzkUE5kebBBhNb2WGdBnqidg7uhTRTrz25LKhD5YOdhS/ibHZChmj50NCwQPmGjL1HUVFU9yIFiy2o5qcIcBQ45zMNdEk62jSEmqJAe0IUcIv9lAQVkFPU3/tMdVfizGtRDgYixh/tr8Vxz3H3QtfiYhqQtWt1ky3IU5GPrmWx6jYbpz3sc9/WCn9/nD1x7foOgv+D/Psf18EMPYnx+wd+v+Q2T9vcPTAJ/n39xvXkfgz/mn48PLAL79zy/x/9fN16mH2vKWV1Xzi1YXzOzMc30498jfJ6OH+lH3TRN/T/0F03T9fGMFm9s6ro2ntMY+isw7I3NNj5sTOHvj67RJ/71uPn4Fb5/jyGFGcSc/wOGbXP8jvFf/rHnftzvy7Ar8SSNDhFrZLupPXPcva5BUT+1R+5r+v1qzL4/6S9m8/v7k9Lqm6/zlzdzTGvdNA1a7p5uYEHfNR1aZv79Zhjf03vuxrzFVEzjc0b/0Dg3SK1taNiSbdNkTTjT1hHkinycoeJp/RDhEjTMKSNI8WbO2S9uKfoalPsVvpqGYd77BH8M8xtjPOgQgxG8H5ufQF4HMjemofd9gvQbe3ADwVoqThMOhLXKySdIGX4zgk3zhf2b9p9v2kDwp/11Z+p3SMkw7j8YwTvdMPSvRYI3JiPxab4ySvozxwjWaO1o/S0EOamyfxPaJL12jPcIvujmdGpGCBq06/37AhE1xrSbNWnYrflIq8Ll8GY+vmnzRYKP5hsm/K6ZNER7m5r6/BUJ9vWfG/NnG8GasH8TVtf2QJ+g2e7T9ogSNN8eHz/bSHBqMmG81fpfhsEk7WOstXsaqpswwRdzxrEvBhKk9WCyFjQoLUN/2EKQu+b3VaS2uGEJ3CP4xT3rCwSZOLE+2DSnjOAzRxkiwSnl/WaYzwsE73QTnvvCKgGClCESfNCNt+mrcbuNYIYIe/pnhmTD4k1AEIaDaAs+3t3d9bAPUr0y7rkEadmB4Jdu6FRyDaMWJcj9mNrn+5z2vXuXIE0JCM4MjT5g6jSdmflCk26vKVJ23zcpnjbtYZhRHQDSBsqiz4bDpo4EZ3Qww3Gwr79CRcyg8BAbGLapyp199Ho9k2pJ7n2MXesGeX4ZmkkHxvEDhmCHfKNf7sb6Xa/3MdWa0JWhe68b7O1qkgsL300qLffNN6zOGyT42HzGX94ANOS9ScWz12zSAk2bKFtft+12s3kHH5/hx7smCvB7EwYIrn0ze739RvXab2KK3NsD99LEartvNr+4T0i5+ZUgjVNjnfRdcMEFF1xwwQUXXHDB/wJqjVyr223lGoHD3s77WFinqrHQhSTsYbbb7VYle1UKK+JHImWWQjYFL3oc8tKAZj2Q1k9kCx2SVlV4gU3xZ1fV4PSCVFcKr1TkWXA0iVxFFGgKgsgXvSCJRLB6sWOEv4UXCrJBxoq7cwQzCAdfhzjaJcJbNGuLJ6U1S4bXREm5CDZKZYWUH6iKash55RAIjHpuuqLip+DNmCU+FcIaghN4Ti6GQq7SoYwrgsf9Wg4Fh96dsFNBQdOrN9DUSaQg9hJBLHbAkBU84uypVsIpNHYnaCtAMOJFCBHEjIdLBCMN0Q2Xc/WqdFeF3wRRxKjyVZigoiisaRTFb35WgrBDMo9VpPCkAkl5O1YZQcXFaoLsSTW8nYMl72fs1TgjGApmndrxsuYhXEmv8AjaGIWvFho5SEOZhAkCRExa9PfMtLBCwjunr4GK+is1hi05yJsR7GxsQbd84aVMRhAe4zEBORciCMEyiovb6lUopjWhWU+EkPSE0SD+D5idWxIgyBe4Wq2WvyIh4hzXwToMb0wdqfA7PjewaF0MfYI0Vs3FKn7csLLEHgimrzFjCTMu+wSFHATbLDiFwdCgrshAKeQVa6JQDk+qRjS66zYEgqLbw7GFfIc+67Lhzf0kENkn4ufiEtyIohyWN5+gV86h6MsoEEy7WztZm0A5a6GsIdRasS4GTLxttDnB1x5hgrYQEHe7TahF3VwYf1tVPFa7ECxZqcUOHSYYqrowQa6suEKH/ct9384WF3pziKD3JKSygiBrWVdtekq34qeQgZA0U0K1X8Vr3F0I/jKVIYYGwghB6O9slIwQhHqpQEfA2nY1S0ZZeiV2iSCUaRVBULQewYIY0W4LBKFy9yDoVlY6tK04QhCYMP0QIYgK4toj6O75zKSSIXjlDkiBWMUn6Ip7pEPvQhDiHI1g1UotiFV8gp64h1/22IVg7pgEcUxIhTVyfIIo7jQxJbQ78uwEqUZVJqmwRo5PEEYJBczR0KLyuQkCG7VKLQrVX1uNT5DaIUq5qgZj0B8gCN2GL1BrRvG3I8YnSNNVulI6YmIdh+DVzgTBXiDwjo1ieWIVn6BFI1cLlYhle9QWvIYJ5WaCYLYRGwdgz76KEFRpCq0dCYIJJOQckgq/kbQ/QbcD28TPOgJ40lMYeTifL7ORIIwSPP7qD4QRgpBCfUeCKO4SmFshE2svgpi1V9NB1hHgrGb5RL11BGnbKSo+VPFm1RGC0YQ3E0RxdzI8jBN7EYRJEpNqzHrz6QVomi/vTosQLPu2aI1+VEY4gKU9R0Nsgtjln8B8VdKrCfpWdZQgVDgrHA7J4saXXtmEd+ldkjBBNDhEFASbx7kmhPj2VWyC0BDUpAXTQfQnTGGCtj8vihBksxuscDZJV5Yyj1BhPpaFuXCIYGYCxgt7PT/P5nuQsz9hik0QVJXoyqHfeUIEa+hNEWuLBHGSxVRLHr1dW/Y7ldEHsbBlCAha2SFFTlADIQaBpp0Ppn2KdyLBJoIb3z6csNE00huQoDooQMYpIOLqHyColjC4LITM1yEKoLzxJR3m2lp4FRl9MlaFQlBC/L2RMmxfbSCYEpgvc+V+qwyWmUUMLFv0yaihjB2fIAtOKxGJKzKf0sYNT0/MJRWR0qjbMCVWg2BQy92QfbWJoDu1WkkQxB00FUhFIMtRt6HfNlG3YSodCOUA/Tr8RimtkyWGEYKKf9wXGFeKzZxLXpPHJegQpuxBYwWWbYSgQrq1FQQVMgllV+K3SyljGPaNIEE1TcETUvZ7CKj0iZufZ1/FJTjkWY6osVIRgl7GHd+DjQQVNzgVfe+vVNmBYYW1oV8SIKiWchRSI/B5Zaj1iL0eB8LcdoLWhj6Yc8Wdg17lr3WgkmldLWSMBJUuK8/SsMcYbu6HrpQqngWNqm3JjZoXXZerE7KvNhC0BniE+NNKrygYRWixg8byLVscJpbfzMRhYq3JwqR084FMzH1gec6DqO724HUbVBCeQzruOAhGESZRCnXoqCUTIGLJLANd6luOgWgwk8YltZogeKJRFTFfKAuMSRDdfCM/L6+3xSPIdWHMVDa/NI4ucW8AXU0QcmcdCjyarucwJkEQdzaNgZgRj1kMghlcUdiyRx10vzexWE0QRwek1Yp6MWIQrPte/ojTPSZBXDSIrjS6GGYpWA9ntu2KCa8P6DYqagw0lBvLBHM0NWkngiDuLIfIQLgXQRsK70aGEq1y3VeJ4L8NifZJYwNBUC2jxXJECHZkgezmsgCXGhMpHAg9z+FeBPO08KJbNQ2yuhNmgwUXrASX1UqCdiBLQ2/AiO2TCcSdrbFkYhEMWg0V+4oTu/YhWA+sxtBAGJMgTGZl1myp0OrVWQk2RN9AywcCEZNgSKJaQdc4L8Gg2zCxEjPxCaKvyTWuckJg2Z6VIPwuSw2Ag76qfHyCqDpbDiYGrjov6lkJogtBZvZzYBrFI4iGk8rSCs3cz0qwlvJ3DDEw+yoewYUZrN8fz0kwQ6Jlcs37eASrwgLBVObsBHHC4c7wCDQAoxKPIG63Ed3EQDJcF885CTKbscEgyZ5VE48gGMdpNy0n8CwfiaB32OxmghGHPUwGmH2FBHlGEJZ4XANnM8FaxLBq+a7q/Qm6tuNagvhkMciHrCdYDTU2l1FprQsoVoH/mbMrfjk2E3wK+8bZQHi9P0GoW8VideusIVgQ/XA2m3DWEuxGfOy/vqMB/Kqui3cYLPZtJgjiHrgghkHc/aZL4EpymwRnEyuOrkTNkYbTz59gkcCzf1cRhMmS5c/7gqkHKkQCF6M4YlBFuEesNZRcLGz5hV+DZU+gqy5NU3YgCDKnCA5c4YA8Vs0YcSospDspETdDupOPFQTRXx9sDAzWsNieQd7qKLhrwq0D9KqpvItVax/B/Bv7jxCDIHruFVHpWMu7WD1IbHRzN2J6BVlBMB9x0IYdDROVpYBJeOcMLGyIXSDYimw9YAuZtf0JZliebtZrDvIbhWwK3psSryCIa83B5txCsPntKdgUTa0vexeC4CoMtq/Wgg69p8uiEcp63W1FtRaxWD1YvoueTvRleeFUGQmCAo9lnX7l3UO9nzpERb+qKqbyoegBFgjaIi/zcvB9BGmjxObg0zLBIgSv6mEFwrtZbzjZwimVZZ4XyoMgRqFYLF5FK8S5igRlchDF/VIbtjoVnldGwQZ9iB7gKuqOtuHhkHt36GfXgFyWS4qZrzxqzC6OFNrJU5G9+Euo2RSHHXOUgSQOSiE2IOf/7jspL7jgggsuuOCCCy74/wJpcrpbfA9AfNOe5//qCdth5Ensa96uljwofxHrD5ncDktVkizKUdAgfPyrMA56+DSoddTUARP0lrXj7Ub3/Zc+nBt6/4Anpz08sAPQ2u5xfXfu948HPDSW+3pA0MAb77sbf/6MZ8P1WITtGWcP60b5ym5XaUzHmqaNH+EoQDzwVf/nnmM7ZqelmWN25uH3uIn/78aaruv/3rk2HmDJvY/H8K+va6Y2hnNiv8f097G+NeP6oVcNSKSyw12KTdO8/Z5B4dnBqe7hoBynaXhgHvfqHuronbN5pxnT6fStx7UNc0br4EHTaGh/bGjNmT6+h4i3NMJ0a84dddUr8/tgZG0/2PJdx6Mb39uLBN81w8AYSwT1V/Zo20CGSLCtGa+UG5z9yD2yc1m3gQrooWca2kRNbYvzhidMIvrm63u/33cJ/hgmOzRzBcH+e7+HBA3zto0E3zXtzkuHRqTpbDsNsLH3qZsrUCDpbcdYz9xjezk8OJV2Hp0RfNCNuYlNtUJENX38CQTNT9P8eTY1OInThBT6/Q+IaGw4i9KFzR94VwHDQN52JcrMLTaHBOEUSUawqd24x7uuIPj21qQatP2qPfR0wzQowWdTb3Ptfxoccv1o/tAI95vzHVmJ3IVR23q1yotp9tyPfTxSlPXBnm5+zmeoJl/d412X+iB3S3+Bk401jE+78vwHDpDdpQ9mK2Iyl8nCkspGSfgaG+ZNrw8kwkrmzTCppjfgeNdXc35//9GmBJv0/xcQ7GEAEqSjBhCEU2Gnd71bJGhO6e8bW3CY3GU0BWKtWDENgapRkw5h4xodyZCgSQXzQ9fe7+56U2i0Vzy9uce61vgF2oyNg9ytDm17p8OQRzskjWboczoOwidd25BnnWq/xNz0OcJvvtr0Y0q7ERxq3zdw4L417rgXduj7h2F8cbOf29tb44Obv9L/rzdcz7iFgAc4uBr17R0O9O2XH9OYzWk6LxDx53Z9jraqJHmFZCu97Q6n9tdhJ7x6T++YDCiGJK+KqE3Uv3W71EhI+LrAjJrodXiHoiSTpO9qeZL/0A1oVfEI1wXWiVL5Izf4VEk66StcAQ5J5C61w1El8nGuagGGf6AfUvk81lU0f4JhSzyKfDI4YsKXp+6NWlfmj8eP6dJzuqHsskCS159h5DsWOfjKv9io09H42HeV2RNZHp1pG0yBKGTFa2VJo3Su4SJLTnQdd5FmdPp7o+1RRUglfQX9GjR4lbROvGXKsSyxe7I87QkvCCe1TEE8T6q+IcPqye4mrHd4wTqxqd9QBTl1mjxrOVqbpZNr7gxo0+oJsnXKvHWw/zoWCkJaEI9tudlQj60zDbyZKs18ckw5rRWJICtnvKezPoL6PdroNExR6cyedw/vkNAyDI6yG6MwobXXPdHYvh5UitICGSRejkKHWMeV/51hZ0VKsZVkWTJSCrr3n7kkN5+tUEGdDBMa+fNZoWKR3z9DD2AXeSKIpHr4NKM27ILMj87uG1nCcESENOlcH6Jwas6AiAKfREUdA/WqSiyejK7jaZxMo5qCOppIZxrXd0CmMMIWKGcbexbySWrxwE7O/s3GC2APW4SkZULKucJu0mrXpQEhPH1Gzf6JYWErqKz9El6gJNVRblhf/zqRnXekajlNKuk0IaPiX2+7MGpPw1JHhGapENIZtarFQqNRr+NlNE/1eqMg5QatiQoNl6aiOdlbpP8E8o0i7ViUBMA7C8C9kabCyzxPyZNOVar/N5Lzkak3rqulUSpKkAjl7iArOWe3NJNDrZbPO3WGvL3m5pALLrjgggsuuOCCCy644IILLkgG/wffrjRfu3OZdgAAAABJRU5ErkJggg==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9" name="AutoShape 8" descr="data:image/png;base64,iVBORw0KGgoAAAANSUhEUgAAAOAAAADgCAMAAAAt85rTAAAAzFBMVEX///8jHiEAAAAMAAgSCg8VDhIGAACjoaIRCA319fWLioqTkZJ8e3yKiIogGx4bFRng4OCzs7PtJTKSkJHtIi9lYmQxLS8JAATuN0HtKTX1mp54dnf39/cZEhbS0dK7urrvRU75xMbwVl372NpZV1j+8vMqJin4u75PTU7s7Ozzg4ja2tr6zc/2n6P2p6rGxcZpZ2j0iY7uP0isq6vwYmhIRUf4tLf719nydnztFib96us8OTvyeH3ybXPvQ0wwKy7wT1fsABf1kZbsAABTn4OSAAAWw0lEQVR4nO1d60LysLItKb2g0EIp0AoFRUCqSFFERUT52O//Ticz6ZU7pYB7H9YPhZAmWclkMpmkCcddcMEFF1xwwQUXXHDB/zpqmYydyT9R2JlMpnbu4iSIvFMoDkqjX5UnPtKpSbeUlRr1zLlLdxDsulSdUDoiD6gE/IhYwSD6SWhdFZ72TnlYP0Jx94NdyJZ5UpHTwOK3W6peSY2G46IxlHKD1kShTDGC3L3eqy0bhByt4Lug5uRow6WFCrEmA6nxtK7HZez6MNftiEQWeKK2pPyuGRREcj7ZrjUGPEmnRcIPpLq9yxP5RnFECE+bcpLbTfQoQbfOnhqxCxoPzoA2nUzJDXduDkStfjUioiATq7hDj/QJOoSckuFTLkWENClnnVijgF1oqcTiyWi4Tf4KhBF0iEr2q8hD0OjSbkeUHaVsNTKNllixiJrdXOxMKQf/gN+p1GlN6hCqKUrOwSnZUhnEoLU9JYcop+JnX0O9/14npNrqA8ILZLKtd/GWeBp+maLMW2SUZG+3i4qoLiVZi9p42c5p+EkWpddNOq+apBBaa0GyGanUoTaDNcrtb/gcgoYlWqR1lKocpmjSJaZuMllSsVTLslQ1HaZ9bDyNqCI7Wn41SZUFkqNS6ViyIpNJaTDo8kRRSe5IOS4WIEvUyu8xR1racBb/6xSIIvBXblsWJiRFSm6EbKlU2kHhxoPTobru+kiJe8h3qYxUUnIpZPUNicIzhg6BOcnkKDnXBjTn0k7G5mFolJWUWooE1XnFrdnqYDAoHUWGnE5aUE5jB7ZURREGkTG2Tsf449poV7T5BidoPg4Nlkk5nU5FVNk1LwyOmKc9ogq8cMQMwihZxOGqtEIj3d1SxOPVryPQkf00zUf7OlFBiRR4lbRCZozEi8NjZSnR2rw6VuJLcEgaM8tPeKET9Ls8EapHyhGk5VgjzwoMK96clmZcCdSaoh5ndMh0K+nyqcQTcC37c6JhuCOWFesY2dllQWyd1OFTlIlvXTtCYKVNVPUIueVVlRxL9NdA4kNul/yv5eWfUjvJZ1YX1KPbZoug1pgUfMtMhEoLPuQrVmndIwfkpZCj6eZ1sIk6Cn/v8nKX/huKYd7JoE4n2aca3UMYLXiWBiLfgi5Ikp74gv13ajcrYEisViSAMiwVFto1ATyllVMOfyGkFjvGgLcqqaQLk7fOIp8AZ0l0BmpKyCabSaajnl6/eLiiDMMa5WmipISEvRYj6+TjQwhZynDkiWQ+C16ZKOWDUeJP5edZjWtCLQy+Kg2lqwkRFNLNU4lKUOMViZz8qLoX6iNiKQJf4dOqKgq08fJCgusuDjmS5b5XIQYWrn7zIwltYVqockJbGagtIZ9y/rAW+XrBCdZUJZJOSKwmJ53/7Y6qnIziy/LJKqzkUE5kebBBhNb2WGdBnqidg7uhTRTrz25LKhD5YOdhS/ibHZChmj50NCwQPmGjL1HUVFU9yIFiy2o5qcIcBQ45zMNdEk62jSEmqJAe0IUcIv9lAQVkFPU3/tMdVfizGtRDgYixh/tr8Vxz3H3QtfiYhqQtWt1ky3IU5GPrmWx6jYbpz3sc9/WCn9/nD1x7foOgv+D/Psf18EMPYnx+wd+v+Q2T9vcPTAJ/n39xvXkfgz/mn48PLAL79zy/x/9fN16mH2vKWV1Xzi1YXzOzMc30498jfJ6OH+lH3TRN/T/0F03T9fGMFm9s6ro2ntMY+isw7I3NNj5sTOHvj67RJ/71uPn4Fb5/jyGFGcSc/wOGbXP8jvFf/rHnftzvy7Ar8SSNDhFrZLupPXPcva5BUT+1R+5r+v1qzL4/6S9m8/v7k9Lqm6/zlzdzTGvdNA1a7p5uYEHfNR1aZv79Zhjf03vuxrzFVEzjc0b/0Dg3SK1taNiSbdNkTTjT1hHkinycoeJp/RDhEjTMKSNI8WbO2S9uKfoalPsVvpqGYd77BH8M8xtjPOgQgxG8H5ufQF4HMjemofd9gvQbe3ADwVoqThMOhLXKySdIGX4zgk3zhf2b9p9v2kDwp/11Z+p3SMkw7j8YwTvdMPSvRYI3JiPxab4ySvozxwjWaO1o/S0EOamyfxPaJL12jPcIvujmdGpGCBq06/37AhE1xrSbNWnYrflIq8Ll8GY+vmnzRYKP5hsm/K6ZNER7m5r6/BUJ9vWfG/NnG8GasH8TVtf2QJ+g2e7T9ogSNN8eHz/bSHBqMmG81fpfhsEk7WOstXsaqpswwRdzxrEvBhKk9WCyFjQoLUN/2EKQu+b3VaS2uGEJ3CP4xT3rCwSZOLE+2DSnjOAzRxkiwSnl/WaYzwsE73QTnvvCKgGClCESfNCNt+mrcbuNYIYIe/pnhmTD4k1AEIaDaAs+3t3d9bAPUr0y7rkEadmB4Jdu6FRyDaMWJcj9mNrn+5z2vXuXIE0JCM4MjT5g6jSdmflCk26vKVJ23zcpnjbtYZhRHQDSBsqiz4bDpo4EZ3Qww3Gwr79CRcyg8BAbGLapyp199Ho9k2pJ7n2MXesGeX4ZmkkHxvEDhmCHfKNf7sb6Xa/3MdWa0JWhe68b7O1qkgsL300qLffNN6zOGyT42HzGX94ANOS9ScWz12zSAk2bKFtft+12s3kHH5/hx7smCvB7EwYIrn0ze739RvXab2KK3NsD99LEartvNr+4T0i5+ZUgjVNjnfRdcMEFF1xwwQUXXHDB/wJqjVyr223lGoHD3s77WFinqrHQhSTsYbbb7VYle1UKK+JHImWWQjYFL3oc8tKAZj2Q1k9kCx2SVlV4gU3xZ1fV4PSCVFcKr1TkWXA0iVxFFGgKgsgXvSCJRLB6sWOEv4UXCrJBxoq7cwQzCAdfhzjaJcJbNGuLJ6U1S4bXREm5CDZKZYWUH6iKash55RAIjHpuuqLip+DNmCU+FcIaghN4Ti6GQq7SoYwrgsf9Wg4Fh96dsFNBQdOrN9DUSaQg9hJBLHbAkBU84uypVsIpNHYnaCtAMOJFCBHEjIdLBCMN0Q2Xc/WqdFeF3wRRxKjyVZigoiisaRTFb35WgrBDMo9VpPCkAkl5O1YZQcXFaoLsSTW8nYMl72fs1TgjGApmndrxsuYhXEmv8AjaGIWvFho5SEOZhAkCRExa9PfMtLBCwjunr4GK+is1hi05yJsR7GxsQbd84aVMRhAe4zEBORciCMEyiovb6lUopjWhWU+EkPSE0SD+D5idWxIgyBe4Wq2WvyIh4hzXwToMb0wdqfA7PjewaF0MfYI0Vs3FKn7csLLEHgimrzFjCTMu+wSFHATbLDiFwdCgrshAKeQVa6JQDk+qRjS66zYEgqLbw7GFfIc+67Lhzf0kENkn4ufiEtyIohyWN5+gV86h6MsoEEy7WztZm0A5a6GsIdRasS4GTLxttDnB1x5hgrYQEHe7TahF3VwYf1tVPFa7ECxZqcUOHSYYqrowQa6suEKH/ct9384WF3pziKD3JKSygiBrWVdtekq34qeQgZA0U0K1X8Vr3F0I/jKVIYYGwghB6O9slIwQhHqpQEfA2nY1S0ZZeiV2iSCUaRVBULQewYIY0W4LBKFy9yDoVlY6tK04QhCYMP0QIYgK4toj6O75zKSSIXjlDkiBWMUn6Ip7pEPvQhDiHI1g1UotiFV8gp64h1/22IVg7pgEcUxIhTVyfIIo7jQxJbQ78uwEqUZVJqmwRo5PEEYJBczR0KLyuQkCG7VKLQrVX1uNT5DaIUq5qgZj0B8gCN2GL1BrRvG3I8YnSNNVulI6YmIdh+DVzgTBXiDwjo1ieWIVn6BFI1cLlYhle9QWvIYJ5WaCYLYRGwdgz76KEFRpCq0dCYIJJOQckgq/kbQ/QbcD28TPOgJ40lMYeTifL7ORIIwSPP7qD4QRgpBCfUeCKO4SmFshE2svgpi1V9NB1hHgrGb5RL11BGnbKSo+VPFm1RGC0YQ3E0RxdzI8jBN7EYRJEpNqzHrz6QVomi/vTosQLPu2aI1+VEY4gKU9R0Nsgtjln8B8VdKrCfpWdZQgVDgrHA7J4saXXtmEd+ldkjBBNDhEFASbx7kmhPj2VWyC0BDUpAXTQfQnTGGCtj8vihBksxuscDZJV5Yyj1BhPpaFuXCIYGYCxgt7PT/P5nuQsz9hik0QVJXoyqHfeUIEa+hNEWuLBHGSxVRLHr1dW/Y7ldEHsbBlCAha2SFFTlADIQaBpp0Ppn2KdyLBJoIb3z6csNE00huQoDooQMYpIOLqHyColjC4LITM1yEKoLzxJR3m2lp4FRl9MlaFQlBC/L2RMmxfbSCYEpgvc+V+qwyWmUUMLFv0yaihjB2fIAtOKxGJKzKf0sYNT0/MJRWR0qjbMCVWg2BQy92QfbWJoDu1WkkQxB00FUhFIMtRt6HfNlG3YSodCOUA/Tr8RimtkyWGEYKKf9wXGFeKzZxLXpPHJegQpuxBYwWWbYSgQrq1FQQVMgllV+K3SyljGPaNIEE1TcETUvZ7CKj0iZufZ1/FJTjkWY6osVIRgl7GHd+DjQQVNzgVfe+vVNmBYYW1oV8SIKiWchRSI/B5Zaj1iL0eB8LcdoLWhj6Yc8Wdg17lr3WgkmldLWSMBJUuK8/SsMcYbu6HrpQqngWNqm3JjZoXXZerE7KvNhC0BniE+NNKrygYRWixg8byLVscJpbfzMRhYq3JwqR084FMzH1gec6DqO724HUbVBCeQzruOAhGESZRCnXoqCUTIGLJLANd6luOgWgwk8YltZogeKJRFTFfKAuMSRDdfCM/L6+3xSPIdWHMVDa/NI4ucW8AXU0QcmcdCjyarucwJkEQdzaNgZgRj1kMghlcUdiyRx10vzexWE0QRwek1Yp6MWIQrPte/ojTPSZBXDSIrjS6GGYpWA9ntu2KCa8P6DYqagw0lBvLBHM0NWkngiDuLIfIQLgXQRsK70aGEq1y3VeJ4L8NifZJYwNBUC2jxXJECHZkgezmsgCXGhMpHAg9z+FeBPO08KJbNQ2yuhNmgwUXrASX1UqCdiBLQ2/AiO2TCcSdrbFkYhEMWg0V+4oTu/YhWA+sxtBAGJMgTGZl1myp0OrVWQk2RN9AywcCEZNgSKJaQdc4L8Gg2zCxEjPxCaKvyTWuckJg2Z6VIPwuSw2Ag76qfHyCqDpbDiYGrjov6lkJogtBZvZzYBrFI4iGk8rSCs3cz0qwlvJ3DDEw+yoewYUZrN8fz0kwQ6Jlcs37eASrwgLBVObsBHHC4c7wCDQAoxKPIG63Ed3EQDJcF885CTKbscEgyZ5VE48gGMdpNy0n8CwfiaB32OxmghGHPUwGmH2FBHlGEJZ4XANnM8FaxLBq+a7q/Qm6tuNagvhkMciHrCdYDTU2l1FprQsoVoH/mbMrfjk2E3wK+8bZQHi9P0GoW8VideusIVgQ/XA2m3DWEuxGfOy/vqMB/Kqui3cYLPZtJgjiHrgghkHc/aZL4EpymwRnEyuOrkTNkYbTz59gkcCzf1cRhMmS5c/7gqkHKkQCF6M4YlBFuEesNZRcLGz5hV+DZU+gqy5NU3YgCDKnCA5c4YA8Vs0YcSospDspETdDupOPFQTRXx9sDAzWsNieQd7qKLhrwq0D9KqpvItVax/B/Bv7jxCDIHruFVHpWMu7WD1IbHRzN2J6BVlBMB9x0IYdDROVpYBJeOcMLGyIXSDYimw9YAuZtf0JZliebtZrDvIbhWwK3psSryCIa83B5txCsPntKdgUTa0vexeC4CoMtq/Wgg69p8uiEcp63W1FtRaxWD1YvoueTvRleeFUGQmCAo9lnX7l3UO9nzpERb+qKqbyoegBFgjaIi/zcvB9BGmjxObg0zLBIgSv6mEFwrtZbzjZwimVZZ4XyoMgRqFYLF5FK8S5igRlchDF/VIbtjoVnldGwQZ9iB7gKuqOtuHhkHt36GfXgFyWS4qZrzxqzC6OFNrJU5G9+Euo2RSHHXOUgSQOSiE2IOf/7jspL7jgggsuuOCCCy74/wJpcrpbfA9AfNOe5//qCdth5Ensa96uljwofxHrD5ncDktVkizKUdAgfPyrMA56+DSoddTUARP0lrXj7Ub3/Zc+nBt6/4Anpz08sAPQ2u5xfXfu948HPDSW+3pA0MAb77sbf/6MZ8P1WITtGWcP60b5ym5XaUzHmqaNH+EoQDzwVf/nnmM7ZqelmWN25uH3uIn/78aaruv/3rk2HmDJvY/H8K+va6Y2hnNiv8f097G+NeP6oVcNSKSyw12KTdO8/Z5B4dnBqe7hoBynaXhgHvfqHuronbN5pxnT6fStx7UNc0br4EHTaGh/bGjNmT6+h4i3NMJ0a84dddUr8/tgZG0/2PJdx6Mb39uLBN81w8AYSwT1V/Zo20CGSLCtGa+UG5z9yD2yc1m3gQrooWca2kRNbYvzhidMIvrm63u/33cJ/hgmOzRzBcH+e7+HBA3zto0E3zXtzkuHRqTpbDsNsLH3qZsrUCDpbcdYz9xjezk8OJV2Hp0RfNCNuYlNtUJENX38CQTNT9P8eTY1OInThBT6/Q+IaGw4i9KFzR94VwHDQN52JcrMLTaHBOEUSUawqd24x7uuIPj21qQatP2qPfR0wzQowWdTb3Ptfxoccv1o/tAI95vzHVmJ3IVR23q1yotp9tyPfTxSlPXBnm5+zmeoJl/d412X+iB3S3+Bk401jE+78vwHDpDdpQ9mK2Iyl8nCkspGSfgaG+ZNrw8kwkrmzTCppjfgeNdXc35//9GmBJv0/xcQ7GEAEqSjBhCEU2Gnd71bJGhO6e8bW3CY3GU0BWKtWDENgapRkw5h4xodyZCgSQXzQ9fe7+56U2i0Vzy9uce61vgF2oyNg9ytDm17p8OQRzskjWboczoOwidd25BnnWq/xNz0OcJvvtr0Y0q7ERxq3zdw4L417rgXduj7h2F8cbOf29tb44Obv9L/rzdcz7iFgAc4uBr17R0O9O2XH9OYzWk6LxDx53Z9jraqJHmFZCu97Q6n9tdhJ7x6T++YDCiGJK+KqE3Uv3W71EhI+LrAjJrodXiHoiSTpO9qeZL/0A1oVfEI1wXWiVL5Izf4VEk66StcAQ5J5C61w1El8nGuagGGf6AfUvk81lU0f4JhSzyKfDI4YsKXp+6NWlfmj8eP6dJzuqHsskCS159h5DsWOfjKv9io09H42HeV2RNZHp1pG0yBKGTFa2VJo3Su4SJLTnQdd5FmdPp7o+1RRUglfQX9GjR4lbROvGXKsSyxe7I87QkvCCe1TEE8T6q+IcPqye4mrHd4wTqxqd9QBTl1mjxrOVqbpZNr7gxo0+oJsnXKvHWw/zoWCkJaEI9tudlQj60zDbyZKs18ckw5rRWJICtnvKezPoL6PdroNExR6cyedw/vkNAyDI6yG6MwobXXPdHYvh5UitICGSRejkKHWMeV/51hZ0VKsZVkWTJSCrr3n7kkN5+tUEGdDBMa+fNZoWKR3z9DD2AXeSKIpHr4NKM27ILMj87uG1nCcESENOlcH6Jwas6AiAKfREUdA/WqSiyejK7jaZxMo5qCOppIZxrXd0CmMMIWKGcbexbySWrxwE7O/s3GC2APW4SkZULKucJu0mrXpQEhPH1Gzf6JYWErqKz9El6gJNVRblhf/zqRnXekajlNKuk0IaPiX2+7MGpPw1JHhGapENIZtarFQqNRr+NlNE/1eqMg5QatiQoNl6aiOdlbpP8E8o0i7ViUBMA7C8C9kabCyzxPyZNOVar/N5Lzkak3rqulUSpKkAjl7iArOWe3NJNDrZbPO3WGvL3m5pALLrjgggsuuOCCCy644IILLkgG/wffrjRfu3OZdgAAAABJRU5ErkJggg=="/>
          <p:cNvSpPr>
            <a:spLocks noChangeAspect="1" noChangeArrowheads="1"/>
          </p:cNvSpPr>
          <p:nvPr/>
        </p:nvSpPr>
        <p:spPr bwMode="auto">
          <a:xfrm>
            <a:off x="307975" y="-16383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34" name="Picture 10" descr="http://www.bvisualdesign.ca/nasachallenge/images/spaceApps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7" y="398313"/>
            <a:ext cx="1721004" cy="17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odel of Apollo 13./ Saturn V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7" t="7694" r="12833"/>
          <a:stretch/>
        </p:blipFill>
        <p:spPr bwMode="auto">
          <a:xfrm>
            <a:off x="8487176" y="4232542"/>
            <a:ext cx="2550018" cy="231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53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What we wanted to do</a:t>
            </a:r>
            <a:r>
              <a:rPr lang="en-CA" b="1" dirty="0" smtClean="0">
                <a:solidFill>
                  <a:srgbClr val="FF0000"/>
                </a:solidFill>
              </a:rPr>
              <a:t>?</a:t>
            </a:r>
            <a:br>
              <a:rPr lang="en-CA" b="1" dirty="0" smtClean="0">
                <a:solidFill>
                  <a:srgbClr val="FF0000"/>
                </a:solidFill>
              </a:rPr>
            </a:br>
            <a:r>
              <a:rPr lang="en-CA" sz="2800" b="1" dirty="0"/>
              <a:t>When explorers go to Mars, what tool will be affixed to the Z-</a:t>
            </a:r>
            <a:r>
              <a:rPr lang="en-CA" sz="2800" b="1" dirty="0" err="1"/>
              <a:t>SpaceSuit</a:t>
            </a:r>
            <a:r>
              <a:rPr lang="en-CA" sz="2800" b="1" dirty="0"/>
              <a:t>?</a:t>
            </a:r>
            <a:r>
              <a:rPr lang="en-CA" dirty="0"/>
              <a:t/>
            </a:r>
            <a:br>
              <a:rPr lang="en-CA" dirty="0"/>
            </a:b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55" y="200592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i="1" dirty="0" smtClean="0"/>
              <a:t>To create a tool which can be used by Explorers to Mars and beyond, as well as scientists and children on Earth to study rocks, atmosphere, and stars.</a:t>
            </a:r>
          </a:p>
          <a:p>
            <a:pPr marL="0" indent="0">
              <a:buNone/>
            </a:pPr>
            <a:endParaRPr lang="en-CA" i="1" dirty="0" smtClean="0"/>
          </a:p>
          <a:p>
            <a:r>
              <a:rPr lang="en-CA" sz="3200" dirty="0" smtClean="0"/>
              <a:t>Study spectrum of objects to find their composition</a:t>
            </a:r>
          </a:p>
          <a:p>
            <a:r>
              <a:rPr lang="en-CA" sz="3200" dirty="0" smtClean="0"/>
              <a:t>Find temperature of objects, including stars</a:t>
            </a:r>
          </a:p>
          <a:p>
            <a:r>
              <a:rPr lang="en-CA" sz="3200" dirty="0" smtClean="0"/>
              <a:t>Estimate age of stars</a:t>
            </a:r>
            <a:endParaRPr lang="en-CA" sz="3200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19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22245" r="16417" b="10162"/>
          <a:stretch/>
        </p:blipFill>
        <p:spPr>
          <a:xfrm>
            <a:off x="2872521" y="1455312"/>
            <a:ext cx="6194207" cy="45204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639" y="1186395"/>
            <a:ext cx="1944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rgbClr val="FF0000"/>
                </a:solidFill>
              </a:rPr>
              <a:t>We Dreamt!</a:t>
            </a:r>
            <a:endParaRPr lang="en-C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40025" y="1368425"/>
            <a:ext cx="6273800" cy="4705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518" y="1339403"/>
            <a:ext cx="2923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We </a:t>
            </a:r>
            <a:r>
              <a:rPr lang="en-CA" sz="4000" dirty="0" smtClean="0">
                <a:solidFill>
                  <a:srgbClr val="FF0000"/>
                </a:solidFill>
              </a:rPr>
              <a:t>planned!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2" y="1030310"/>
            <a:ext cx="7770253" cy="5827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We got better in planning!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2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545" y="940158"/>
            <a:ext cx="7890455" cy="5917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545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We changed the design!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55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6" y="953037"/>
            <a:ext cx="7873284" cy="5904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rgbClr val="FF0000"/>
                </a:solidFill>
              </a:rPr>
              <a:t>And we started to make!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9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781"/>
            <a:ext cx="10515600" cy="1067986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Parts needed to make a Z-Bot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69"/>
          <a:stretch/>
        </p:blipFill>
        <p:spPr>
          <a:xfrm>
            <a:off x="838200" y="1558343"/>
            <a:ext cx="7654016" cy="48295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7635" y="1803042"/>
            <a:ext cx="312956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Tube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Ruler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Web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err="1" smtClean="0"/>
              <a:t>CD-Rom</a:t>
            </a:r>
            <a:r>
              <a:rPr lang="en-CA" sz="2200" dirty="0" smtClean="0"/>
              <a:t> piece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Arduino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Wires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err="1" smtClean="0"/>
              <a:t>BreadBoard</a:t>
            </a:r>
            <a:endParaRPr lang="en-CA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Red Green Blue Sensor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Litmus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smtClean="0"/>
              <a:t>Black Piece of paper to make slit</a:t>
            </a:r>
          </a:p>
        </p:txBody>
      </p:sp>
    </p:spTree>
    <p:extLst>
      <p:ext uri="{BB962C8B-B14F-4D97-AF65-F5344CB8AC3E}">
        <p14:creationId xmlns:p14="http://schemas.microsoft.com/office/powerpoint/2010/main" val="222356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Arduino: Controller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62930" y="2112135"/>
            <a:ext cx="3322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Arduino was used to program and control the Red Green Blue Sensor so that the data coming from it can be analyzed easily. </a:t>
            </a:r>
            <a:endParaRPr lang="en-CA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6379336" cy="478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6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Slit End with the Red Green Blue Sensor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4" t="9390"/>
          <a:stretch/>
        </p:blipFill>
        <p:spPr>
          <a:xfrm>
            <a:off x="2550015" y="1574778"/>
            <a:ext cx="5550795" cy="471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12143" r="6279" b="33431"/>
          <a:stretch/>
        </p:blipFill>
        <p:spPr>
          <a:xfrm>
            <a:off x="2061005" y="1976553"/>
            <a:ext cx="7649666" cy="3744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8352" y="401214"/>
            <a:ext cx="94523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 smtClean="0">
                <a:solidFill>
                  <a:srgbClr val="FF0000"/>
                </a:solidFill>
              </a:rPr>
              <a:t>Z-Bot: Color and Temperature Chart to analyse data</a:t>
            </a:r>
            <a:endParaRPr lang="en-CA" sz="4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9676" y="5903473"/>
            <a:ext cx="928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Cooler stars are also older stars while hotter stars are younger stars.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81398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6" t="29006" r="61912" b="26713"/>
          <a:stretch/>
        </p:blipFill>
        <p:spPr>
          <a:xfrm>
            <a:off x="6091710" y="2880396"/>
            <a:ext cx="5560129" cy="36704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7654" y="285336"/>
            <a:ext cx="981370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500" b="1" dirty="0" smtClean="0">
                <a:solidFill>
                  <a:srgbClr val="FF0000"/>
                </a:solidFill>
              </a:rPr>
              <a:t>Red Green Blue Sensor at </a:t>
            </a:r>
            <a:r>
              <a:rPr lang="en-CA" sz="3500" b="1" dirty="0" smtClean="0">
                <a:solidFill>
                  <a:srgbClr val="FF0000"/>
                </a:solidFill>
              </a:rPr>
              <a:t>Work</a:t>
            </a:r>
          </a:p>
          <a:p>
            <a:r>
              <a:rPr lang="en-CA" sz="2400" b="1" dirty="0"/>
              <a:t>Placed in front a red colored school bag acting as a </a:t>
            </a:r>
            <a:r>
              <a:rPr lang="en-CA" sz="2400" b="1" dirty="0">
                <a:solidFill>
                  <a:srgbClr val="FF0000"/>
                </a:solidFill>
              </a:rPr>
              <a:t>Red-Colored</a:t>
            </a:r>
            <a:r>
              <a:rPr lang="en-CA" sz="2400" b="1" dirty="0"/>
              <a:t> Star!</a:t>
            </a:r>
          </a:p>
          <a:p>
            <a:endParaRPr lang="en-CA" sz="3500" b="1" dirty="0" smtClean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60" y="2919031"/>
            <a:ext cx="4842458" cy="36318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4060" y="1562190"/>
            <a:ext cx="110275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1" dirty="0" smtClean="0"/>
              <a:t>Z-Bot Results</a:t>
            </a:r>
            <a:endParaRPr lang="en-CA" sz="2400" b="1" dirty="0"/>
          </a:p>
          <a:p>
            <a:r>
              <a:rPr lang="en-CA" sz="2400" dirty="0" smtClean="0"/>
              <a:t>T = 1622 K.  “Red” composition is the highest. Thus older and cooler than our Sun.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6516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8861" y="548580"/>
            <a:ext cx="6208001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solidFill>
                  <a:srgbClr val="C00000"/>
                </a:solidFill>
              </a:rPr>
              <a:t>Z-Bot Tool: 4 results we achieved</a:t>
            </a:r>
            <a:endParaRPr lang="en-CA" sz="3200" b="1" dirty="0" smtClean="0">
              <a:solidFill>
                <a:srgbClr val="C00000"/>
              </a:solidFill>
            </a:endParaRPr>
          </a:p>
          <a:p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Spectrometer: What stars are made </a:t>
            </a:r>
            <a:r>
              <a:rPr lang="en-CA" sz="2800" dirty="0" smtClean="0"/>
              <a:t>of?</a:t>
            </a:r>
            <a:endParaRPr lang="en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Get Red</a:t>
            </a:r>
            <a:r>
              <a:rPr lang="en-CA" sz="2800" dirty="0" smtClean="0"/>
              <a:t>, Green, Blue composition of objects.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Estimate </a:t>
            </a:r>
            <a:r>
              <a:rPr lang="en-CA" sz="2800" dirty="0" smtClean="0"/>
              <a:t>Temperature and Age of the star</a:t>
            </a:r>
            <a:r>
              <a:rPr lang="en-CA" sz="28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Does not require direct viewing, and can be used to study Spectrum of bright objects, such as Sun, and share it remotely.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800" dirty="0"/>
          </a:p>
          <a:p>
            <a:pPr algn="ctr"/>
            <a:r>
              <a:rPr lang="en-CA" sz="2800" i="1" dirty="0" smtClean="0"/>
              <a:t>Costs less than USD 15 to make. Every family can make one!</a:t>
            </a:r>
            <a:endParaRPr lang="en-CA" sz="2800" i="1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1"/>
          <a:stretch/>
        </p:blipFill>
        <p:spPr>
          <a:xfrm>
            <a:off x="6954400" y="2305291"/>
            <a:ext cx="4842648" cy="274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2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8946" y="691406"/>
            <a:ext cx="9288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rgbClr val="C00000"/>
                </a:solidFill>
              </a:rPr>
              <a:t>Z-Bot: Spectrums from different objects</a:t>
            </a:r>
            <a:endParaRPr lang="en-CA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t="23521" r="10352" b="37888"/>
          <a:stretch/>
        </p:blipFill>
        <p:spPr>
          <a:xfrm>
            <a:off x="1416676" y="1803042"/>
            <a:ext cx="4430332" cy="17644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6107" y="2253803"/>
            <a:ext cx="35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Continuous Spectrum from the Sun</a:t>
            </a:r>
            <a:endParaRPr lang="en-CA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8" t="32010" r="15423" b="33624"/>
          <a:stretch/>
        </p:blipFill>
        <p:spPr>
          <a:xfrm>
            <a:off x="1416676" y="3928057"/>
            <a:ext cx="4559121" cy="15712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10281" y="4344336"/>
            <a:ext cx="4325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smtClean="0"/>
              <a:t>Emission </a:t>
            </a:r>
            <a:r>
              <a:rPr lang="en-CA" b="1" dirty="0"/>
              <a:t>Spectrum from </a:t>
            </a:r>
            <a:r>
              <a:rPr lang="en-CA" b="1" dirty="0" smtClean="0"/>
              <a:t>a Fluorescent Bulb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85897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8945" y="691406"/>
            <a:ext cx="10805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rgbClr val="C00000"/>
                </a:solidFill>
              </a:rPr>
              <a:t>Z-Bot: Spectrum Seen by Different Children and Marked on Chart Paper</a:t>
            </a:r>
            <a:endParaRPr lang="en-CA" sz="2800" b="1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8" t="32010" r="15423" b="33624"/>
          <a:stretch/>
        </p:blipFill>
        <p:spPr>
          <a:xfrm>
            <a:off x="6210693" y="2455536"/>
            <a:ext cx="4559121" cy="15712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" t="5764" r="10610" b="5346"/>
          <a:stretch/>
        </p:blipFill>
        <p:spPr>
          <a:xfrm rot="5400000">
            <a:off x="1031569" y="2239969"/>
            <a:ext cx="4640624" cy="35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4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270" y="206062"/>
            <a:ext cx="7275491" cy="978314"/>
          </a:xfrm>
        </p:spPr>
        <p:txBody>
          <a:bodyPr>
            <a:norm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Our Aim: One Z-Bot Per Child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9" y="1785039"/>
            <a:ext cx="5992969" cy="44947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44743" y="1510674"/>
            <a:ext cx="46363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000" b="1" dirty="0">
                <a:solidFill>
                  <a:srgbClr val="FF0000"/>
                </a:solidFill>
              </a:rPr>
              <a:t>S</a:t>
            </a:r>
            <a:r>
              <a:rPr lang="en-CA" sz="3000" b="1" dirty="0" smtClean="0">
                <a:solidFill>
                  <a:srgbClr val="FF0000"/>
                </a:solidFill>
              </a:rPr>
              <a:t>o </a:t>
            </a:r>
            <a:r>
              <a:rPr lang="en-CA" sz="3000" b="1" dirty="0">
                <a:solidFill>
                  <a:srgbClr val="FF0000"/>
                </a:solidFill>
              </a:rPr>
              <a:t>that we </a:t>
            </a:r>
            <a:r>
              <a:rPr lang="en-CA" sz="3000" b="1" dirty="0" smtClean="0">
                <a:solidFill>
                  <a:srgbClr val="FF0000"/>
                </a:solidFill>
              </a:rPr>
              <a:t>can keep learning and exploring  </a:t>
            </a:r>
            <a:r>
              <a:rPr lang="en-CA" sz="3000" b="1" dirty="0">
                <a:solidFill>
                  <a:srgbClr val="FF0000"/>
                </a:solidFill>
              </a:rPr>
              <a:t>stars and space</a:t>
            </a:r>
          </a:p>
          <a:p>
            <a:pPr algn="ctr"/>
            <a:r>
              <a:rPr lang="en-CA" sz="3000" b="1" dirty="0">
                <a:solidFill>
                  <a:srgbClr val="FF0000"/>
                </a:solidFill>
              </a:rPr>
              <a:t>f</a:t>
            </a:r>
            <a:r>
              <a:rPr lang="en-CA" sz="3000" b="1" dirty="0" smtClean="0">
                <a:solidFill>
                  <a:srgbClr val="FF0000"/>
                </a:solidFill>
              </a:rPr>
              <a:t>rom an </a:t>
            </a:r>
            <a:r>
              <a:rPr lang="en-CA" sz="3000" b="1" dirty="0">
                <a:solidFill>
                  <a:srgbClr val="FF0000"/>
                </a:solidFill>
              </a:rPr>
              <a:t>early age</a:t>
            </a:r>
            <a:r>
              <a:rPr lang="en-CA" sz="3000" b="1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7" name="Picture 12" descr="Model of Apollo 13./ Saturn V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7" t="7694" r="12833"/>
          <a:stretch/>
        </p:blipFill>
        <p:spPr bwMode="auto">
          <a:xfrm>
            <a:off x="8087929" y="3567448"/>
            <a:ext cx="2779437" cy="252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www.bvisualdesign.ca/nasachallenge/images/spaceApps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80" y="206062"/>
            <a:ext cx="1399032" cy="139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3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6141</TotalTime>
  <Words>365</Words>
  <Application>Microsoft Office PowerPoint</Application>
  <PresentationFormat>Widescreen</PresentationFormat>
  <Paragraphs>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What we wanted to do? When explorers go to Mars, what tool will be affixed to the Z-SpaceSuit?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Parts needed to make a Z-Bot</vt:lpstr>
      <vt:lpstr>Arduino: Controller</vt:lpstr>
      <vt:lpstr>Slit End with the Red Green Blue Sensor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Aim: One Z-Bot Per Child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60</cp:revision>
  <cp:lastPrinted>2015-04-20T01:18:28Z</cp:lastPrinted>
  <dcterms:created xsi:type="dcterms:W3CDTF">2015-03-08T20:59:58Z</dcterms:created>
  <dcterms:modified xsi:type="dcterms:W3CDTF">2015-04-20T01:19:37Z</dcterms:modified>
</cp:coreProperties>
</file>