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4" r:id="rId5"/>
    <p:sldId id="262" r:id="rId6"/>
    <p:sldId id="263" r:id="rId7"/>
    <p:sldId id="268" r:id="rId8"/>
    <p:sldId id="261" r:id="rId9"/>
    <p:sldId id="265" r:id="rId10"/>
    <p:sldId id="270" r:id="rId11"/>
    <p:sldId id="267" r:id="rId12"/>
    <p:sldId id="271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55" autoAdjust="0"/>
  </p:normalViewPr>
  <p:slideViewPr>
    <p:cSldViewPr snapToGrid="0">
      <p:cViewPr varScale="1">
        <p:scale>
          <a:sx n="64" d="100"/>
          <a:sy n="64" d="100"/>
        </p:scale>
        <p:origin x="18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483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85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526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337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053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116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426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472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70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73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29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89AD-7864-48F7-A267-98E25DF7623C}" type="datetimeFigureOut">
              <a:rPr lang="en-CA" smtClean="0"/>
              <a:t>2015-04-17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650C5-FF02-4017-B470-F57906B42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672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2180" y="218941"/>
            <a:ext cx="9144000" cy="1468191"/>
          </a:xfrm>
        </p:spPr>
        <p:txBody>
          <a:bodyPr>
            <a:normAutofit fontScale="90000"/>
          </a:bodyPr>
          <a:lstStyle/>
          <a:p>
            <a:r>
              <a:rPr lang="en-CA" sz="4400" dirty="0" smtClean="0"/>
              <a:t>3-2-1 Liftoff!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b="1" dirty="0" smtClean="0"/>
              <a:t>We go to the moon</a:t>
            </a:r>
            <a:endParaRPr lang="en-CA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82743" y="1687132"/>
            <a:ext cx="93554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16</a:t>
            </a:r>
            <a:r>
              <a:rPr lang="en-CA" sz="3200" baseline="30000" dirty="0" smtClean="0"/>
              <a:t>th</a:t>
            </a:r>
            <a:r>
              <a:rPr lang="en-CA" sz="3200" dirty="0" smtClean="0"/>
              <a:t> July 1969, Apollo </a:t>
            </a:r>
            <a:r>
              <a:rPr lang="en-CA" sz="3200" dirty="0" smtClean="0"/>
              <a:t>11 / Saturn V Launch Experience </a:t>
            </a:r>
            <a:endParaRPr lang="en-CA" sz="3200" dirty="0" smtClean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7" y="753682"/>
            <a:ext cx="990600" cy="933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57634" y="2986111"/>
            <a:ext cx="28304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Family Team:</a:t>
            </a:r>
            <a:br>
              <a:rPr lang="en-CA" sz="3200" b="1" dirty="0" smtClean="0"/>
            </a:br>
            <a:r>
              <a:rPr lang="en-CA" sz="2800" dirty="0" err="1" smtClean="0"/>
              <a:t>Artash</a:t>
            </a:r>
            <a:r>
              <a:rPr lang="en-CA" sz="2800" dirty="0" smtClean="0"/>
              <a:t> </a:t>
            </a:r>
            <a:r>
              <a:rPr lang="en-CA" sz="2800" dirty="0" smtClean="0"/>
              <a:t>(8yr) </a:t>
            </a:r>
            <a:endParaRPr lang="en-CA" sz="2800" dirty="0" smtClean="0"/>
          </a:p>
          <a:p>
            <a:pPr algn="ctr"/>
            <a:r>
              <a:rPr lang="en-CA" sz="2800" dirty="0" err="1" smtClean="0"/>
              <a:t>Arushi</a:t>
            </a:r>
            <a:r>
              <a:rPr lang="en-CA" sz="2800" dirty="0" smtClean="0"/>
              <a:t> </a:t>
            </a:r>
            <a:r>
              <a:rPr lang="en-CA" sz="2800" dirty="0" smtClean="0"/>
              <a:t>(5yr)</a:t>
            </a:r>
            <a:endParaRPr lang="en-CA" sz="2800" dirty="0" smtClean="0"/>
          </a:p>
          <a:p>
            <a:pPr algn="ctr"/>
            <a:r>
              <a:rPr lang="en-CA" sz="2800" dirty="0" smtClean="0"/>
              <a:t>Vikas Nath</a:t>
            </a:r>
          </a:p>
          <a:p>
            <a:pPr algn="ctr"/>
            <a:r>
              <a:rPr lang="en-CA" sz="2800" dirty="0" smtClean="0"/>
              <a:t>Rati </a:t>
            </a:r>
            <a:r>
              <a:rPr lang="en-CA" sz="2800" dirty="0" err="1" smtClean="0"/>
              <a:t>Mehrotra</a:t>
            </a:r>
            <a:endParaRPr lang="en-CA" sz="2800" dirty="0" smtClean="0"/>
          </a:p>
          <a:p>
            <a:pPr algn="ctr"/>
            <a:endParaRPr lang="en-CA" dirty="0"/>
          </a:p>
          <a:p>
            <a:pPr algn="ctr"/>
            <a:endParaRPr lang="en-C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25" y="2311995"/>
            <a:ext cx="5701237" cy="42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2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06" y="163826"/>
            <a:ext cx="8762430" cy="65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0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8795" y="1160193"/>
            <a:ext cx="10750379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400,000 scientists and engineers worked together to put humans on the moon in 1969, </a:t>
            </a:r>
          </a:p>
          <a:p>
            <a:pPr algn="ctr"/>
            <a:r>
              <a:rPr lang="en-CA" sz="4000" b="1" dirty="0" smtClean="0"/>
              <a:t>“not because it is easy but because it is hard”.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b="1" i="1" dirty="0" smtClean="0">
                <a:solidFill>
                  <a:srgbClr val="FF0000"/>
                </a:solidFill>
              </a:rPr>
              <a:t>This is the vision we want to remember and inspire youths.</a:t>
            </a:r>
          </a:p>
          <a:p>
            <a:pPr algn="ctr"/>
            <a:endParaRPr lang="en-CA" sz="3200" dirty="0"/>
          </a:p>
          <a:p>
            <a:pPr algn="ctr"/>
            <a:r>
              <a:rPr lang="en-CA" sz="3200" dirty="0" smtClean="0"/>
              <a:t>It is over 45 years and we have not seen manned spaceflight beyond lower earth orbit.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b="1" i="1" dirty="0" smtClean="0">
                <a:solidFill>
                  <a:srgbClr val="FF0000"/>
                </a:solidFill>
              </a:rPr>
              <a:t>This is what we want to change.</a:t>
            </a:r>
            <a:endParaRPr lang="en-CA" sz="3200" b="1" i="1" dirty="0">
              <a:solidFill>
                <a:srgbClr val="FF0000"/>
              </a:solidFill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3" y="319836"/>
            <a:ext cx="990600" cy="933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15966" y="30363"/>
            <a:ext cx="3127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Inspiration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41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9903" y="774290"/>
            <a:ext cx="9772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/>
              <a:t>Project inspired by visit to the Kennedy Space </a:t>
            </a:r>
            <a:r>
              <a:rPr lang="en-CA" sz="2800" i="1" dirty="0" smtClean="0"/>
              <a:t>Center in 2015  </a:t>
            </a:r>
            <a:r>
              <a:rPr lang="en-CA" sz="2800" i="1" dirty="0" smtClean="0"/>
              <a:t>and seeing </a:t>
            </a:r>
            <a:r>
              <a:rPr lang="en-CA" sz="2800" i="1" dirty="0" smtClean="0"/>
              <a:t>the Apollo </a:t>
            </a:r>
            <a:r>
              <a:rPr lang="en-CA" sz="2800" i="1" dirty="0" smtClean="0"/>
              <a:t>II </a:t>
            </a:r>
            <a:r>
              <a:rPr lang="en-CA" sz="2800" i="1" dirty="0" smtClean="0"/>
              <a:t>Control Room and the  </a:t>
            </a:r>
            <a:r>
              <a:rPr lang="en-CA" sz="2800" i="1" dirty="0" smtClean="0"/>
              <a:t>Saturn V rocket.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3" y="319836"/>
            <a:ext cx="990600" cy="933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15966" y="30363"/>
            <a:ext cx="3127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Our project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966" y="1912091"/>
            <a:ext cx="624116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600" dirty="0"/>
              <a:t>We built 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Apollo 11 Sequence Panel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Countdown Clock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/>
              <a:t>Launch Pad </a:t>
            </a:r>
            <a:r>
              <a:rPr lang="en-CA" sz="2600" dirty="0" smtClean="0"/>
              <a:t>39A</a:t>
            </a:r>
            <a:endParaRPr lang="en-CA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3-stage Saturn </a:t>
            </a:r>
            <a:r>
              <a:rPr lang="en-CA" sz="2600" dirty="0"/>
              <a:t>V </a:t>
            </a:r>
            <a:r>
              <a:rPr lang="en-CA" sz="2600" dirty="0" smtClean="0"/>
              <a:t>Rocket</a:t>
            </a:r>
            <a:endParaRPr lang="en-CA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Electric Bolts and Mechanical Release to launch rocket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/>
              <a:t>Telemetry Data </a:t>
            </a:r>
            <a:r>
              <a:rPr lang="en-CA" sz="2600" dirty="0" smtClean="0"/>
              <a:t>Transmitter in the </a:t>
            </a:r>
            <a:r>
              <a:rPr lang="en-CA" sz="2600" dirty="0"/>
              <a:t>Rocket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Display Panel for receiving Telemetry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600" dirty="0" smtClean="0"/>
              <a:t>Audio System with NASA Audio clips in last 10 seconds of countdown</a:t>
            </a:r>
            <a:endParaRPr lang="en-CA" sz="2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38283" y="2479034"/>
            <a:ext cx="4731871" cy="354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03" y="244698"/>
            <a:ext cx="672384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Components 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Cardboard Tubes, </a:t>
            </a:r>
            <a:r>
              <a:rPr lang="en-CA" sz="3200" dirty="0" smtClean="0"/>
              <a:t>Cups, </a:t>
            </a:r>
            <a:r>
              <a:rPr lang="en-CA" sz="3200" dirty="0" err="1" smtClean="0"/>
              <a:t>Meccanos</a:t>
            </a:r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4 </a:t>
            </a:r>
            <a:r>
              <a:rPr lang="en-CA" sz="3200" dirty="0" smtClean="0"/>
              <a:t>Arduinos, 4 Servos, Relays</a:t>
            </a:r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6</a:t>
            </a:r>
            <a:r>
              <a:rPr lang="en-CA" sz="3200" dirty="0" smtClean="0"/>
              <a:t> </a:t>
            </a:r>
            <a:r>
              <a:rPr lang="en-CA" sz="3200" dirty="0"/>
              <a:t>sensors  </a:t>
            </a:r>
            <a:r>
              <a:rPr lang="en-CA" sz="3200" dirty="0" smtClean="0"/>
              <a:t>(Gyro, </a:t>
            </a:r>
            <a:r>
              <a:rPr lang="en-CA" sz="3200" dirty="0" smtClean="0"/>
              <a:t>Accelerometer, Temperature, Altitude, </a:t>
            </a:r>
            <a:r>
              <a:rPr lang="en-CA" sz="3200" dirty="0" smtClean="0"/>
              <a:t>Pressure, Magnetic Heading ) </a:t>
            </a:r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433 </a:t>
            </a:r>
            <a:r>
              <a:rPr lang="en-CA" sz="3200" dirty="0" err="1"/>
              <a:t>M</a:t>
            </a:r>
            <a:r>
              <a:rPr lang="en-CA" sz="3200" dirty="0" err="1" smtClean="0"/>
              <a:t>hz</a:t>
            </a:r>
            <a:r>
              <a:rPr lang="en-CA" sz="3200" dirty="0" smtClean="0"/>
              <a:t> </a:t>
            </a:r>
            <a:r>
              <a:rPr lang="en-CA" sz="3200" dirty="0"/>
              <a:t>radio frequency </a:t>
            </a:r>
            <a:r>
              <a:rPr lang="en-CA" sz="3200" dirty="0" smtClean="0"/>
              <a:t>transmitter and receiver.</a:t>
            </a:r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Solenoids acting as Electric </a:t>
            </a:r>
            <a:r>
              <a:rPr lang="en-CA" sz="3200" dirty="0"/>
              <a:t>firing </a:t>
            </a:r>
            <a:r>
              <a:rPr lang="en-CA" sz="3200" dirty="0" smtClean="0"/>
              <a:t>bolts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O</a:t>
            </a:r>
            <a:r>
              <a:rPr lang="en-CA" sz="3200" dirty="0" smtClean="0"/>
              <a:t>riginal </a:t>
            </a:r>
            <a:r>
              <a:rPr lang="en-CA" sz="3200" dirty="0"/>
              <a:t>audio of the launch to bring </a:t>
            </a:r>
            <a:r>
              <a:rPr lang="en-CA" sz="3200" dirty="0" smtClean="0"/>
              <a:t>sounds of </a:t>
            </a:r>
            <a:r>
              <a:rPr lang="en-CA" sz="3200" dirty="0"/>
              <a:t>the launch of Apollo 11</a:t>
            </a:r>
            <a:r>
              <a:rPr lang="en-CA" sz="32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Speakers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2296" y="688248"/>
            <a:ext cx="3548397" cy="2661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189" y="4149318"/>
            <a:ext cx="3110609" cy="233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226" y="615138"/>
            <a:ext cx="476553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Sequence </a:t>
            </a:r>
            <a:r>
              <a:rPr lang="en-CA" sz="2800" b="1" dirty="0" smtClean="0"/>
              <a:t>Panel</a:t>
            </a:r>
          </a:p>
          <a:p>
            <a:endParaRPr lang="en-CA" sz="2800" dirty="0" smtClean="0"/>
          </a:p>
          <a:p>
            <a:r>
              <a:rPr lang="en-CA" sz="2800" dirty="0" smtClean="0"/>
              <a:t>Gives status of </a:t>
            </a:r>
            <a:r>
              <a:rPr lang="en-CA" sz="2800" dirty="0" smtClean="0"/>
              <a:t>28 </a:t>
            </a:r>
            <a:r>
              <a:rPr lang="en-CA" sz="2800" dirty="0" smtClean="0"/>
              <a:t>system </a:t>
            </a:r>
            <a:r>
              <a:rPr lang="en-CA" sz="2800" dirty="0" smtClean="0"/>
              <a:t>checks by lighting up LEDs. </a:t>
            </a:r>
            <a:endParaRPr lang="en-CA" sz="2800" dirty="0"/>
          </a:p>
          <a:p>
            <a:r>
              <a:rPr lang="en-CA" sz="2800" dirty="0" err="1" smtClean="0"/>
              <a:t>Eg</a:t>
            </a:r>
            <a:r>
              <a:rPr lang="en-CA" sz="2800" dirty="0" smtClean="0"/>
              <a:t>: Range Safe, IU Ready,</a:t>
            </a:r>
          </a:p>
          <a:p>
            <a:r>
              <a:rPr lang="en-CA" sz="2800" dirty="0" smtClean="0"/>
              <a:t>S-IC LOX Tank Pressurised.</a:t>
            </a:r>
            <a:endParaRPr lang="en-CA" sz="2800" dirty="0" smtClean="0"/>
          </a:p>
          <a:p>
            <a:endParaRPr lang="en-CA" sz="2800" dirty="0"/>
          </a:p>
          <a:p>
            <a:r>
              <a:rPr lang="en-CA" sz="2800" dirty="0" smtClean="0"/>
              <a:t>Sequence Panel is connected to Countdown Clock and is linked to actions taking place. </a:t>
            </a:r>
            <a:r>
              <a:rPr lang="en-CA" sz="2800" dirty="0" err="1" smtClean="0"/>
              <a:t>Eg</a:t>
            </a:r>
            <a:r>
              <a:rPr lang="en-CA" sz="2800" dirty="0" smtClean="0"/>
              <a:t>: When it lights up “S-IC on Internal Power” then Rockets First stage lights up. Similarly with Gantry Arms retraction.</a:t>
            </a:r>
            <a:endParaRPr lang="en-CA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761408" y="30363"/>
            <a:ext cx="4981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36" y="946597"/>
            <a:ext cx="7031864" cy="527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226" y="615138"/>
            <a:ext cx="47655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Countdown Clock</a:t>
            </a:r>
            <a:endParaRPr lang="en-CA" sz="2800" b="1" dirty="0" smtClean="0"/>
          </a:p>
          <a:p>
            <a:endParaRPr lang="en-CA" sz="2800" dirty="0" smtClean="0"/>
          </a:p>
          <a:p>
            <a:r>
              <a:rPr lang="en-CA" sz="2800" dirty="0" smtClean="0"/>
              <a:t>The heart of the Launch Experience. </a:t>
            </a:r>
            <a:r>
              <a:rPr lang="en-CA" sz="2800" dirty="0" smtClean="0"/>
              <a:t>All data taken from NASA Apollo 11 Archives is linked to the Countdown clock so that correct information is displayed and correct action undertaken.</a:t>
            </a:r>
          </a:p>
          <a:p>
            <a:endParaRPr lang="en-CA" sz="2800" dirty="0"/>
          </a:p>
          <a:p>
            <a:r>
              <a:rPr lang="en-CA" sz="2800" dirty="0" smtClean="0"/>
              <a:t>Automatic Launch Sequence starts from T-00:03:07</a:t>
            </a:r>
            <a:endParaRPr lang="en-C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761408" y="30363"/>
            <a:ext cx="4981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79" t="4694" r="17295" b="14974"/>
          <a:stretch/>
        </p:blipFill>
        <p:spPr>
          <a:xfrm>
            <a:off x="5295525" y="1371331"/>
            <a:ext cx="6111227" cy="397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790" y="446279"/>
            <a:ext cx="645503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The Saturn V Rocket</a:t>
            </a:r>
            <a:endParaRPr lang="en-CA" sz="3200" dirty="0" smtClean="0"/>
          </a:p>
          <a:p>
            <a:r>
              <a:rPr lang="en-CA" sz="3200" dirty="0" smtClean="0"/>
              <a:t>70 cm </a:t>
            </a:r>
            <a:r>
              <a:rPr lang="en-CA" sz="3200" dirty="0" smtClean="0"/>
              <a:t>tall </a:t>
            </a:r>
            <a:r>
              <a:rPr lang="en-CA" sz="3200" dirty="0" smtClean="0"/>
              <a:t>and can send telemetry data on: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Acceleration on various axes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Gyro (Roll</a:t>
            </a:r>
            <a:r>
              <a:rPr lang="en-CA" sz="3200" dirty="0" smtClean="0"/>
              <a:t>, pitch and </a:t>
            </a:r>
            <a:r>
              <a:rPr lang="en-CA" sz="3200" dirty="0" smtClean="0"/>
              <a:t>yaw)</a:t>
            </a:r>
            <a:endParaRPr lang="en-CA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Altitude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Pressure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Magnetic headings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dirty="0" smtClean="0"/>
              <a:t>Temperature</a:t>
            </a:r>
            <a:endParaRPr lang="en-CA" sz="3200" dirty="0"/>
          </a:p>
          <a:p>
            <a:endParaRPr lang="en-CA" sz="3200" dirty="0" smtClean="0"/>
          </a:p>
          <a:p>
            <a:r>
              <a:rPr lang="en-CA" sz="3200" dirty="0" smtClean="0"/>
              <a:t>The data is sent wirelessly by the </a:t>
            </a:r>
            <a:r>
              <a:rPr lang="en-CA" sz="3200" dirty="0" smtClean="0"/>
              <a:t>Rocket </a:t>
            </a:r>
            <a:r>
              <a:rPr lang="en-CA" sz="3200" dirty="0" smtClean="0"/>
              <a:t>to the </a:t>
            </a:r>
            <a:r>
              <a:rPr lang="en-CA" sz="3200" dirty="0" smtClean="0"/>
              <a:t>Display on the Sequence Panel.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615966" y="30363"/>
            <a:ext cx="31274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98" y="1351983"/>
            <a:ext cx="4638906" cy="34791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030" y="5075565"/>
            <a:ext cx="1950720" cy="1463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951" y="5075565"/>
            <a:ext cx="2161735" cy="162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0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882" y="568972"/>
            <a:ext cx="680729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Launch Pad</a:t>
            </a:r>
            <a:endParaRPr lang="en-CA" sz="3200" dirty="0" smtClean="0"/>
          </a:p>
          <a:p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Made by </a:t>
            </a:r>
            <a:r>
              <a:rPr lang="en-CA" sz="3200" dirty="0" err="1" smtClean="0"/>
              <a:t>meccanos</a:t>
            </a:r>
            <a:r>
              <a:rPr lang="en-CA" sz="3200" dirty="0" smtClean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Has 3 arms and servos.</a:t>
            </a: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Arms Retraction </a:t>
            </a:r>
            <a:r>
              <a:rPr lang="en-CA" sz="3200" dirty="0" smtClean="0"/>
              <a:t>controlled by </a:t>
            </a:r>
            <a:r>
              <a:rPr lang="en-CA" sz="3200" dirty="0" smtClean="0"/>
              <a:t>Countdown Clock at </a:t>
            </a:r>
            <a:r>
              <a:rPr lang="en-CA" sz="3200" dirty="0" smtClean="0"/>
              <a:t>T- 00:03:56,  T-00:01:026 and T-00:00:01.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Has electric bolts (Solenoids) automatically linked to Countdown Clock.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6715593" y="30363"/>
            <a:ext cx="5027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90379" y="1540732"/>
            <a:ext cx="5238408" cy="39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730" y="763836"/>
            <a:ext cx="608185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 smtClean="0"/>
              <a:t>Telemetry Data / Display Screen</a:t>
            </a:r>
            <a:endParaRPr lang="en-CA" sz="3000" dirty="0" smtClean="0"/>
          </a:p>
          <a:p>
            <a:endParaRPr lang="en-CA" sz="3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 smtClean="0"/>
              <a:t>Wireless Transmission happening between Saturn V and Sequence Panel / Display Screen at all times using 433 MHz </a:t>
            </a:r>
            <a:r>
              <a:rPr lang="en-CA" sz="3000" dirty="0" err="1" smtClean="0"/>
              <a:t>transreceiver</a:t>
            </a:r>
            <a:r>
              <a:rPr lang="en-CA" sz="30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 smtClean="0"/>
              <a:t>Sequence Panel sends command to the Rocket to switch to internal power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 smtClean="0"/>
              <a:t>Rocket sends back telemetry data for display on LCD / Display screen.</a:t>
            </a:r>
            <a:endParaRPr lang="en-CA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7340958" y="225227"/>
            <a:ext cx="3320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1" t="17506" r="32344" b="61735"/>
          <a:stretch/>
        </p:blipFill>
        <p:spPr>
          <a:xfrm>
            <a:off x="6962618" y="1443740"/>
            <a:ext cx="4551095" cy="38108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03303" y="5395874"/>
            <a:ext cx="4069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G = Gyro Data (Roll, Pitch, Yaw)</a:t>
            </a:r>
          </a:p>
          <a:p>
            <a:r>
              <a:rPr lang="en-CA" dirty="0" smtClean="0"/>
              <a:t>T1 = Temperature</a:t>
            </a:r>
          </a:p>
          <a:p>
            <a:r>
              <a:rPr lang="en-CA" dirty="0" smtClean="0"/>
              <a:t>P= Pressure</a:t>
            </a:r>
          </a:p>
          <a:p>
            <a:r>
              <a:rPr lang="en-CA" dirty="0" smtClean="0"/>
              <a:t>At = Altitude     L = Heading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76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814" y="1237958"/>
            <a:ext cx="66647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Electric Bolts and Launch</a:t>
            </a:r>
            <a:endParaRPr lang="en-CA" sz="3200" dirty="0" smtClean="0"/>
          </a:p>
          <a:p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Three Solenoids act as electric bolts controlled by Arduinos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When electric bolts are released, the solenoid moves back and released the mechanical force (springs and clips) to blast off the rocket.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615966" y="30363"/>
            <a:ext cx="31274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</a:rPr>
              <a:t>Complexity and Innovation</a:t>
            </a:r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1438" y="1931720"/>
            <a:ext cx="5550098" cy="4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2" b="14059"/>
          <a:stretch/>
        </p:blipFill>
        <p:spPr>
          <a:xfrm>
            <a:off x="2679478" y="131123"/>
            <a:ext cx="2536465" cy="14842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" t="3796" r="1139" b="12907"/>
          <a:stretch/>
        </p:blipFill>
        <p:spPr>
          <a:xfrm>
            <a:off x="232088" y="131123"/>
            <a:ext cx="2227777" cy="1506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11" y="2282468"/>
            <a:ext cx="2805091" cy="2103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877" y="131123"/>
            <a:ext cx="2295198" cy="17213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474" y="58753"/>
            <a:ext cx="3167869" cy="23759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57339" y="4327860"/>
            <a:ext cx="2655374" cy="19915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396" y="1992075"/>
            <a:ext cx="2557931" cy="19184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290" y="1930708"/>
            <a:ext cx="2605279" cy="19539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943" y="4288618"/>
            <a:ext cx="1977246" cy="148293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2088" y="4913641"/>
            <a:ext cx="292459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How </a:t>
            </a:r>
            <a:r>
              <a:rPr lang="en-CA" sz="2000" b="1" dirty="0" smtClean="0"/>
              <a:t>our</a:t>
            </a:r>
            <a:r>
              <a:rPr lang="en-CA" b="1" dirty="0" smtClean="0"/>
              <a:t> family worked 48 hours nonstop to turn dream to reality?</a:t>
            </a:r>
          </a:p>
          <a:p>
            <a:endParaRPr lang="en-CA" b="1" i="1" dirty="0"/>
          </a:p>
          <a:p>
            <a:r>
              <a:rPr lang="en-CA" b="1" i="1" dirty="0" smtClean="0"/>
              <a:t>Not because it was easy but because it was hard!</a:t>
            </a:r>
            <a:endParaRPr lang="en-CA" b="1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377" y="4736922"/>
            <a:ext cx="2374846" cy="17811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47298" y="3722552"/>
            <a:ext cx="3122362" cy="234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06885" y="3289837"/>
            <a:ext cx="38579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3-2-1 LIFTOFF</a:t>
            </a:r>
            <a:r>
              <a:rPr lang="en-CA" sz="3200" dirty="0" smtClean="0"/>
              <a:t>!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dirty="0" smtClean="0"/>
              <a:t>We go to the Moon. </a:t>
            </a:r>
          </a:p>
          <a:p>
            <a:pPr algn="ctr"/>
            <a:r>
              <a:rPr lang="en-CA" sz="3200" dirty="0" smtClean="0"/>
              <a:t>And then we go to Mars!</a:t>
            </a:r>
            <a:endParaRPr lang="en-CA" sz="3200" dirty="0" smtClean="0"/>
          </a:p>
          <a:p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885" y="0"/>
            <a:ext cx="3335968" cy="25019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79" y="-157271"/>
            <a:ext cx="7094973" cy="66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1839</TotalTime>
  <Words>581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3-2-1 Liftoff! We go to the moon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3-2-1 Liftoff! We go to the moon</dc:title>
  <dc:creator>tashi</dc:creator>
  <cp:lastModifiedBy>tashi</cp:lastModifiedBy>
  <cp:revision>72</cp:revision>
  <dcterms:created xsi:type="dcterms:W3CDTF">2015-04-12T14:34:48Z</dcterms:created>
  <dcterms:modified xsi:type="dcterms:W3CDTF">2015-04-19T04:29:10Z</dcterms:modified>
</cp:coreProperties>
</file>