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75" r:id="rId11"/>
    <p:sldId id="269" r:id="rId12"/>
    <p:sldId id="265" r:id="rId13"/>
    <p:sldId id="267" r:id="rId14"/>
    <p:sldId id="266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9" autoAdjust="0"/>
    <p:restoredTop sz="86355" autoAdjust="0"/>
  </p:normalViewPr>
  <p:slideViewPr>
    <p:cSldViewPr snapToGrid="0">
      <p:cViewPr varScale="1">
        <p:scale>
          <a:sx n="64" d="100"/>
          <a:sy n="64" d="100"/>
        </p:scale>
        <p:origin x="18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332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3560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4088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2015-03-08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1542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2015-03-08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862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2015-03-08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3241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2015-03-08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5902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2015-03-08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4442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2015-03-08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843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936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637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F00D0-17C9-4010-8CE2-3FF2ACEFE8AA}" type="datetimeFigureOut">
              <a:rPr lang="en-CA" smtClean="0"/>
              <a:t>2015-03-08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4364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tpoprobot.com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3"/>
          <a:stretch/>
        </p:blipFill>
        <p:spPr>
          <a:xfrm>
            <a:off x="459475" y="764275"/>
            <a:ext cx="8822098" cy="59572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94376" y="2006221"/>
            <a:ext cx="22245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err="1" smtClean="0"/>
              <a:t>Arushi</a:t>
            </a:r>
            <a:endParaRPr lang="en-CA" sz="4000" dirty="0" smtClean="0"/>
          </a:p>
          <a:p>
            <a:r>
              <a:rPr lang="en-CA" sz="4000" dirty="0" err="1" smtClean="0"/>
              <a:t>Vikas</a:t>
            </a:r>
            <a:endParaRPr lang="en-CA" sz="4000" dirty="0" smtClean="0"/>
          </a:p>
          <a:p>
            <a:r>
              <a:rPr lang="en-CA" sz="4000" dirty="0" err="1" smtClean="0"/>
              <a:t>Artash</a:t>
            </a: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345053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What we wanted to do?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CA" dirty="0" smtClean="0"/>
              <a:t>To learn more about the stars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What stars are </a:t>
            </a:r>
            <a:r>
              <a:rPr lang="en-CA" smtClean="0"/>
              <a:t>made of?</a:t>
            </a:r>
            <a:endParaRPr lang="en-CA" dirty="0" smtClean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How hot the stars are?    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How old the stars are?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8192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168" y="837126"/>
            <a:ext cx="8027831" cy="6020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639" y="1186395"/>
            <a:ext cx="19447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solidFill>
                  <a:srgbClr val="FF0000"/>
                </a:solidFill>
              </a:rPr>
              <a:t>We Dreamt!</a:t>
            </a:r>
            <a:endParaRPr lang="en-CA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7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320" y="904740"/>
            <a:ext cx="7937679" cy="59532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820" y="1365161"/>
            <a:ext cx="2292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rgbClr val="FF0000"/>
                </a:solidFill>
              </a:rPr>
              <a:t>We planned!</a:t>
            </a:r>
            <a:endParaRPr lang="en-C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73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40025" y="1368425"/>
            <a:ext cx="6273800" cy="47053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6518" y="1339403"/>
            <a:ext cx="29235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rgbClr val="FF0000"/>
                </a:solidFill>
              </a:rPr>
              <a:t>We got better in planning!</a:t>
            </a:r>
            <a:endParaRPr lang="en-C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95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142" y="1030310"/>
            <a:ext cx="7770253" cy="58276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820" y="1339403"/>
            <a:ext cx="29235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smtClean="0">
                <a:solidFill>
                  <a:srgbClr val="FF0000"/>
                </a:solidFill>
              </a:rPr>
              <a:t>We improved!</a:t>
            </a:r>
            <a:endParaRPr lang="en-C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02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545" y="940158"/>
            <a:ext cx="7890455" cy="59178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820" y="1339403"/>
            <a:ext cx="25457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rgbClr val="FF0000"/>
                </a:solidFill>
              </a:rPr>
              <a:t>We changed the design!</a:t>
            </a:r>
            <a:endParaRPr lang="en-C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55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296" y="953037"/>
            <a:ext cx="7873284" cy="59049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820" y="1339403"/>
            <a:ext cx="29235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rgbClr val="FF0000"/>
                </a:solidFill>
              </a:rPr>
              <a:t>And we started to make!</a:t>
            </a:r>
            <a:endParaRPr lang="en-C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9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56" y="862883"/>
            <a:ext cx="8302580" cy="62269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820" y="1339403"/>
            <a:ext cx="2923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rgbClr val="FF0000"/>
                </a:solidFill>
              </a:rPr>
              <a:t>Lots of work!</a:t>
            </a:r>
            <a:endParaRPr lang="en-C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73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998" y="2326984"/>
            <a:ext cx="5412548" cy="37033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4247" y="511102"/>
            <a:ext cx="92887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>
                <a:solidFill>
                  <a:srgbClr val="C00000"/>
                </a:solidFill>
              </a:rPr>
              <a:t>Galactic Bot: Spectrum from from bright light saver bulbs</a:t>
            </a:r>
          </a:p>
          <a:p>
            <a:endParaRPr lang="en-CA" sz="2800" b="1" dirty="0">
              <a:solidFill>
                <a:srgbClr val="C00000"/>
              </a:solidFill>
            </a:endParaRPr>
          </a:p>
          <a:p>
            <a:r>
              <a:rPr lang="en-CA" sz="2800" b="1" dirty="0" smtClean="0">
                <a:solidFill>
                  <a:srgbClr val="C00000"/>
                </a:solidFill>
              </a:rPr>
              <a:t>It clearly shows some lines are missing!</a:t>
            </a:r>
            <a:endParaRPr lang="en-CA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97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76" t="29006" r="61912" b="11487"/>
          <a:stretch/>
        </p:blipFill>
        <p:spPr>
          <a:xfrm>
            <a:off x="6323528" y="1432225"/>
            <a:ext cx="5615188" cy="49814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41" y="717997"/>
            <a:ext cx="5640945" cy="42307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83380" y="515155"/>
            <a:ext cx="3928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>
                <a:solidFill>
                  <a:srgbClr val="FF0000"/>
                </a:solidFill>
              </a:rPr>
              <a:t>Red Green Blue Sensor at Work!</a:t>
            </a:r>
            <a:endParaRPr lang="en-C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67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368188"/>
            <a:ext cx="7319748" cy="54898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68187"/>
            <a:ext cx="7319749" cy="54898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42448" y="195152"/>
            <a:ext cx="7956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C00000"/>
                </a:solidFill>
              </a:rPr>
              <a:t>Galactic Bot: Color – Temperature Legend</a:t>
            </a:r>
            <a:endParaRPr lang="en-C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98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38636" y="1109686"/>
            <a:ext cx="6569501" cy="49271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0376" y="1146412"/>
            <a:ext cx="571841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C00000"/>
                </a:solidFill>
              </a:rPr>
              <a:t>Galactic Bot for Stars: Achieved in 48 hours!</a:t>
            </a:r>
          </a:p>
          <a:p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Spectrometer: What stars are made off?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Sensor for getting Red, Green, Blue composition of objects.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Color Comparer to get Temperature and Age of the star.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9642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267" y="844591"/>
            <a:ext cx="6293476" cy="47201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2388" y="682388"/>
            <a:ext cx="41721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>
                <a:solidFill>
                  <a:srgbClr val="FF0000"/>
                </a:solidFill>
              </a:rPr>
              <a:t>Our Aim is to have </a:t>
            </a:r>
          </a:p>
          <a:p>
            <a:r>
              <a:rPr lang="en-CA" sz="2800" b="1" dirty="0" smtClean="0">
                <a:solidFill>
                  <a:srgbClr val="FF0000"/>
                </a:solidFill>
              </a:rPr>
              <a:t>One Galactic Bot per Child.</a:t>
            </a:r>
          </a:p>
          <a:p>
            <a:endParaRPr lang="en-CA" sz="2800" b="1" dirty="0">
              <a:solidFill>
                <a:srgbClr val="FF0000"/>
              </a:solidFill>
            </a:endParaRPr>
          </a:p>
          <a:p>
            <a:r>
              <a:rPr lang="en-CA" sz="2800" b="1" dirty="0" smtClean="0">
                <a:solidFill>
                  <a:srgbClr val="FF0000"/>
                </a:solidFill>
              </a:rPr>
              <a:t>Increase focus on Science and Space in Canada.</a:t>
            </a:r>
          </a:p>
          <a:p>
            <a:endParaRPr lang="en-CA" sz="2800" dirty="0">
              <a:solidFill>
                <a:srgbClr val="FF0000"/>
              </a:solidFill>
            </a:endParaRPr>
          </a:p>
          <a:p>
            <a:r>
              <a:rPr lang="en-CA" sz="2800" dirty="0" smtClean="0">
                <a:solidFill>
                  <a:srgbClr val="FF0000"/>
                </a:solidFill>
              </a:rPr>
              <a:t>The cost is less than CAD 30.</a:t>
            </a:r>
          </a:p>
          <a:p>
            <a:endParaRPr lang="en-CA" sz="2800" dirty="0">
              <a:solidFill>
                <a:srgbClr val="FF0000"/>
              </a:solidFill>
            </a:endParaRPr>
          </a:p>
          <a:p>
            <a:r>
              <a:rPr lang="en-CA" sz="2800" dirty="0" smtClean="0">
                <a:solidFill>
                  <a:srgbClr val="FF0000"/>
                </a:solidFill>
              </a:rPr>
              <a:t>Even children can make it!</a:t>
            </a:r>
            <a:endParaRPr lang="en-CA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27676" y="5786651"/>
            <a:ext cx="9999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smtClean="0">
                <a:hlinkClick r:id="rId3"/>
              </a:rPr>
              <a:t>www.HotPopRobot.com</a:t>
            </a:r>
            <a:r>
              <a:rPr lang="en-CA" sz="3600" dirty="0" smtClean="0"/>
              <a:t>   Twitter:  @</a:t>
            </a:r>
            <a:r>
              <a:rPr lang="en-CA" sz="3600" dirty="0" err="1" smtClean="0"/>
              <a:t>wonrobot</a:t>
            </a:r>
            <a:r>
              <a:rPr lang="en-CA" sz="3600" dirty="0" smtClean="0"/>
              <a:t> 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63169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72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175</Words>
  <Application>Microsoft Office PowerPoint</Application>
  <PresentationFormat>Widescreen</PresentationFormat>
  <Paragraphs>37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What we wanted to do?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31</cp:revision>
  <dcterms:created xsi:type="dcterms:W3CDTF">2015-03-08T20:59:58Z</dcterms:created>
  <dcterms:modified xsi:type="dcterms:W3CDTF">2015-03-09T20:52:39Z</dcterms:modified>
</cp:coreProperties>
</file>